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notesMasterIdLst>
    <p:notesMasterId r:id="rId21"/>
  </p:notesMasterIdLst>
  <p:sldIdLst>
    <p:sldId id="256" r:id="rId2"/>
    <p:sldId id="277" r:id="rId3"/>
    <p:sldId id="27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9" r:id="rId18"/>
    <p:sldId id="275" r:id="rId19"/>
    <p:sldId id="276" r:id="rId2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1" autoAdjust="0"/>
  </p:normalViewPr>
  <p:slideViewPr>
    <p:cSldViewPr>
      <p:cViewPr varScale="1">
        <p:scale>
          <a:sx n="80" d="100"/>
          <a:sy n="80" d="100"/>
        </p:scale>
        <p:origin x="864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8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E7C93-8473-4B53-8589-562AC73C4598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C2D73D-CDFD-42E3-B1B7-6B073C6071A6}">
      <dgm:prSet/>
      <dgm:spPr/>
      <dgm:t>
        <a:bodyPr/>
        <a:lstStyle/>
        <a:p>
          <a:pPr algn="ctr"/>
          <a:r>
            <a:rPr lang="en-US" dirty="0"/>
            <a:t>Problem statement</a:t>
          </a:r>
        </a:p>
      </dgm:t>
    </dgm:pt>
    <dgm:pt modelId="{6E062805-7CDA-4FE3-9295-D7A8BDB5B76C}" type="parTrans" cxnId="{ADC9D46A-6D1A-454B-BBD5-B548889B19E2}">
      <dgm:prSet/>
      <dgm:spPr/>
      <dgm:t>
        <a:bodyPr/>
        <a:lstStyle/>
        <a:p>
          <a:endParaRPr lang="en-US"/>
        </a:p>
      </dgm:t>
    </dgm:pt>
    <dgm:pt modelId="{F1B70927-2C88-4948-A168-27BE635861CB}" type="sibTrans" cxnId="{ADC9D46A-6D1A-454B-BBD5-B548889B19E2}">
      <dgm:prSet/>
      <dgm:spPr/>
      <dgm:t>
        <a:bodyPr/>
        <a:lstStyle/>
        <a:p>
          <a:endParaRPr lang="en-US"/>
        </a:p>
      </dgm:t>
    </dgm:pt>
    <dgm:pt modelId="{1E3A4F98-4FB5-402C-BFD9-6BC1C1B6446F}">
      <dgm:prSet/>
      <dgm:spPr/>
      <dgm:t>
        <a:bodyPr/>
        <a:lstStyle/>
        <a:p>
          <a:r>
            <a:rPr lang="en-US" dirty="0"/>
            <a:t>Students and freshers often struggle to showcase their skills and projects effectively.</a:t>
          </a:r>
        </a:p>
      </dgm:t>
    </dgm:pt>
    <dgm:pt modelId="{44F2F45C-AD2A-4540-9A72-B29BF5827384}" type="parTrans" cxnId="{323CAA76-444D-49D4-9636-E24382B26BC7}">
      <dgm:prSet/>
      <dgm:spPr/>
      <dgm:t>
        <a:bodyPr/>
        <a:lstStyle/>
        <a:p>
          <a:endParaRPr lang="en-US"/>
        </a:p>
      </dgm:t>
    </dgm:pt>
    <dgm:pt modelId="{8B4A0D7C-B2F2-46F5-A564-6EAE054990AB}" type="sibTrans" cxnId="{323CAA76-444D-49D4-9636-E24382B26BC7}">
      <dgm:prSet/>
      <dgm:spPr/>
      <dgm:t>
        <a:bodyPr/>
        <a:lstStyle/>
        <a:p>
          <a:endParaRPr lang="en-US"/>
        </a:p>
      </dgm:t>
    </dgm:pt>
    <dgm:pt modelId="{C4F0C058-C587-4D3C-8A2F-8F2331A7648C}">
      <dgm:prSet/>
      <dgm:spPr/>
      <dgm:t>
        <a:bodyPr/>
        <a:lstStyle/>
        <a:p>
          <a:r>
            <a:rPr lang="en-US" dirty="0"/>
            <a:t>Traditional resumes lack interactivity and creativity.</a:t>
          </a:r>
        </a:p>
      </dgm:t>
    </dgm:pt>
    <dgm:pt modelId="{E820A4F1-113D-43F8-9B7E-62C69E0AED31}" type="parTrans" cxnId="{AC41541A-8C13-4F11-BF89-3D6FB6D66B21}">
      <dgm:prSet/>
      <dgm:spPr/>
      <dgm:t>
        <a:bodyPr/>
        <a:lstStyle/>
        <a:p>
          <a:endParaRPr lang="en-US"/>
        </a:p>
      </dgm:t>
    </dgm:pt>
    <dgm:pt modelId="{22AFDA7F-AA2F-4A1C-B3FC-25530A8B9CD8}" type="sibTrans" cxnId="{AC41541A-8C13-4F11-BF89-3D6FB6D66B21}">
      <dgm:prSet/>
      <dgm:spPr/>
      <dgm:t>
        <a:bodyPr/>
        <a:lstStyle/>
        <a:p>
          <a:endParaRPr lang="en-US"/>
        </a:p>
      </dgm:t>
    </dgm:pt>
    <dgm:pt modelId="{15689869-51FA-4A52-9CCA-4C9F48C93A96}">
      <dgm:prSet/>
      <dgm:spPr/>
      <dgm:t>
        <a:bodyPr/>
        <a:lstStyle/>
        <a:p>
          <a:r>
            <a:rPr lang="en-US"/>
            <a:t>Recruiters prefer digital, responsive, and easily accessible portfolios.</a:t>
          </a:r>
        </a:p>
      </dgm:t>
    </dgm:pt>
    <dgm:pt modelId="{8DE157DD-3EC8-4ED4-A9C4-BFC1AE1848AF}" type="parTrans" cxnId="{AED58C08-EEEB-404B-9DF0-3C955DA6790D}">
      <dgm:prSet/>
      <dgm:spPr/>
      <dgm:t>
        <a:bodyPr/>
        <a:lstStyle/>
        <a:p>
          <a:endParaRPr lang="en-US"/>
        </a:p>
      </dgm:t>
    </dgm:pt>
    <dgm:pt modelId="{EC460F81-9076-4BE2-8C0B-3A9DD707E2D8}" type="sibTrans" cxnId="{AED58C08-EEEB-404B-9DF0-3C955DA6790D}">
      <dgm:prSet/>
      <dgm:spPr/>
      <dgm:t>
        <a:bodyPr/>
        <a:lstStyle/>
        <a:p>
          <a:endParaRPr lang="en-US"/>
        </a:p>
      </dgm:t>
    </dgm:pt>
    <dgm:pt modelId="{81D412A0-4832-4EE9-A324-1D446D54222A}" type="pres">
      <dgm:prSet presAssocID="{F25E7C93-8473-4B53-8589-562AC73C45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F922A0-BFE8-4FC4-AC31-6A29AC287D50}" type="pres">
      <dgm:prSet presAssocID="{35C2D73D-CDFD-42E3-B1B7-6B073C6071A6}" presName="hierRoot1" presStyleCnt="0">
        <dgm:presLayoutVars>
          <dgm:hierBranch val="init"/>
        </dgm:presLayoutVars>
      </dgm:prSet>
      <dgm:spPr/>
    </dgm:pt>
    <dgm:pt modelId="{FD1C88F9-3EFA-452C-B004-55D3E23384CB}" type="pres">
      <dgm:prSet presAssocID="{35C2D73D-CDFD-42E3-B1B7-6B073C6071A6}" presName="rootComposite1" presStyleCnt="0"/>
      <dgm:spPr/>
    </dgm:pt>
    <dgm:pt modelId="{0B213C6C-6CC5-4E37-AE74-40FBBFDAA11E}" type="pres">
      <dgm:prSet presAssocID="{35C2D73D-CDFD-42E3-B1B7-6B073C6071A6}" presName="rootText1" presStyleLbl="node0" presStyleIdx="0" presStyleCnt="1">
        <dgm:presLayoutVars>
          <dgm:chPref val="3"/>
        </dgm:presLayoutVars>
      </dgm:prSet>
      <dgm:spPr/>
    </dgm:pt>
    <dgm:pt modelId="{D1816439-B655-4169-9450-253B5B7332D4}" type="pres">
      <dgm:prSet presAssocID="{35C2D73D-CDFD-42E3-B1B7-6B073C6071A6}" presName="rootConnector1" presStyleLbl="node1" presStyleIdx="0" presStyleCnt="0"/>
      <dgm:spPr/>
    </dgm:pt>
    <dgm:pt modelId="{BE9F9A72-FC37-446E-A082-51645A7E8CC9}" type="pres">
      <dgm:prSet presAssocID="{35C2D73D-CDFD-42E3-B1B7-6B073C6071A6}" presName="hierChild2" presStyleCnt="0"/>
      <dgm:spPr/>
    </dgm:pt>
    <dgm:pt modelId="{5AF19033-193A-4143-9BA7-DC322B64351E}" type="pres">
      <dgm:prSet presAssocID="{44F2F45C-AD2A-4540-9A72-B29BF5827384}" presName="Name37" presStyleLbl="parChTrans1D2" presStyleIdx="0" presStyleCnt="3"/>
      <dgm:spPr/>
    </dgm:pt>
    <dgm:pt modelId="{1436852C-C0FB-4443-A7DF-812AE8906EF0}" type="pres">
      <dgm:prSet presAssocID="{1E3A4F98-4FB5-402C-BFD9-6BC1C1B6446F}" presName="hierRoot2" presStyleCnt="0">
        <dgm:presLayoutVars>
          <dgm:hierBranch val="init"/>
        </dgm:presLayoutVars>
      </dgm:prSet>
      <dgm:spPr/>
    </dgm:pt>
    <dgm:pt modelId="{68DD091E-C487-498F-8F3D-05784016E9EE}" type="pres">
      <dgm:prSet presAssocID="{1E3A4F98-4FB5-402C-BFD9-6BC1C1B6446F}" presName="rootComposite" presStyleCnt="0"/>
      <dgm:spPr/>
    </dgm:pt>
    <dgm:pt modelId="{96A97E95-6FC8-43D6-97DF-82D724DC64EC}" type="pres">
      <dgm:prSet presAssocID="{1E3A4F98-4FB5-402C-BFD9-6BC1C1B6446F}" presName="rootText" presStyleLbl="node2" presStyleIdx="0" presStyleCnt="3">
        <dgm:presLayoutVars>
          <dgm:chPref val="3"/>
        </dgm:presLayoutVars>
      </dgm:prSet>
      <dgm:spPr/>
    </dgm:pt>
    <dgm:pt modelId="{8888BC6B-83DD-48BC-88D2-76A15189512F}" type="pres">
      <dgm:prSet presAssocID="{1E3A4F98-4FB5-402C-BFD9-6BC1C1B6446F}" presName="rootConnector" presStyleLbl="node2" presStyleIdx="0" presStyleCnt="3"/>
      <dgm:spPr/>
    </dgm:pt>
    <dgm:pt modelId="{558FF441-CA56-410C-B309-99417FF28E5F}" type="pres">
      <dgm:prSet presAssocID="{1E3A4F98-4FB5-402C-BFD9-6BC1C1B6446F}" presName="hierChild4" presStyleCnt="0"/>
      <dgm:spPr/>
    </dgm:pt>
    <dgm:pt modelId="{0B1FDCC5-56C4-437B-93F3-1D2031CC4628}" type="pres">
      <dgm:prSet presAssocID="{1E3A4F98-4FB5-402C-BFD9-6BC1C1B6446F}" presName="hierChild5" presStyleCnt="0"/>
      <dgm:spPr/>
    </dgm:pt>
    <dgm:pt modelId="{432C017F-E2A7-4BB6-A01F-05C763032AFF}" type="pres">
      <dgm:prSet presAssocID="{E820A4F1-113D-43F8-9B7E-62C69E0AED31}" presName="Name37" presStyleLbl="parChTrans1D2" presStyleIdx="1" presStyleCnt="3"/>
      <dgm:spPr/>
    </dgm:pt>
    <dgm:pt modelId="{29C8FCBD-ED42-4922-8E61-35FFFBFE45D9}" type="pres">
      <dgm:prSet presAssocID="{C4F0C058-C587-4D3C-8A2F-8F2331A7648C}" presName="hierRoot2" presStyleCnt="0">
        <dgm:presLayoutVars>
          <dgm:hierBranch val="init"/>
        </dgm:presLayoutVars>
      </dgm:prSet>
      <dgm:spPr/>
    </dgm:pt>
    <dgm:pt modelId="{A5A9DFD9-5799-4AA6-B3EF-5CF76CD94DFF}" type="pres">
      <dgm:prSet presAssocID="{C4F0C058-C587-4D3C-8A2F-8F2331A7648C}" presName="rootComposite" presStyleCnt="0"/>
      <dgm:spPr/>
    </dgm:pt>
    <dgm:pt modelId="{22105106-2901-487C-B9EA-6FF09F91A5C6}" type="pres">
      <dgm:prSet presAssocID="{C4F0C058-C587-4D3C-8A2F-8F2331A7648C}" presName="rootText" presStyleLbl="node2" presStyleIdx="1" presStyleCnt="3">
        <dgm:presLayoutVars>
          <dgm:chPref val="3"/>
        </dgm:presLayoutVars>
      </dgm:prSet>
      <dgm:spPr/>
    </dgm:pt>
    <dgm:pt modelId="{D0AA6EA7-CC09-495F-855E-4D3AEAA4C443}" type="pres">
      <dgm:prSet presAssocID="{C4F0C058-C587-4D3C-8A2F-8F2331A7648C}" presName="rootConnector" presStyleLbl="node2" presStyleIdx="1" presStyleCnt="3"/>
      <dgm:spPr/>
    </dgm:pt>
    <dgm:pt modelId="{214D7CE6-EA9F-42B8-972F-D5872366842F}" type="pres">
      <dgm:prSet presAssocID="{C4F0C058-C587-4D3C-8A2F-8F2331A7648C}" presName="hierChild4" presStyleCnt="0"/>
      <dgm:spPr/>
    </dgm:pt>
    <dgm:pt modelId="{048AAF21-6651-473F-9397-625CFA0B1802}" type="pres">
      <dgm:prSet presAssocID="{C4F0C058-C587-4D3C-8A2F-8F2331A7648C}" presName="hierChild5" presStyleCnt="0"/>
      <dgm:spPr/>
    </dgm:pt>
    <dgm:pt modelId="{E0F00F88-AA41-490D-A53E-9931ECC37571}" type="pres">
      <dgm:prSet presAssocID="{8DE157DD-3EC8-4ED4-A9C4-BFC1AE1848AF}" presName="Name37" presStyleLbl="parChTrans1D2" presStyleIdx="2" presStyleCnt="3"/>
      <dgm:spPr/>
    </dgm:pt>
    <dgm:pt modelId="{D30FB8C1-2A90-4D54-B265-B77188FC82E0}" type="pres">
      <dgm:prSet presAssocID="{15689869-51FA-4A52-9CCA-4C9F48C93A96}" presName="hierRoot2" presStyleCnt="0">
        <dgm:presLayoutVars>
          <dgm:hierBranch val="init"/>
        </dgm:presLayoutVars>
      </dgm:prSet>
      <dgm:spPr/>
    </dgm:pt>
    <dgm:pt modelId="{F00DBB85-6A8A-4EA0-9096-46359308AD48}" type="pres">
      <dgm:prSet presAssocID="{15689869-51FA-4A52-9CCA-4C9F48C93A96}" presName="rootComposite" presStyleCnt="0"/>
      <dgm:spPr/>
    </dgm:pt>
    <dgm:pt modelId="{EBCB78E4-C064-4676-A072-81C666043140}" type="pres">
      <dgm:prSet presAssocID="{15689869-51FA-4A52-9CCA-4C9F48C93A96}" presName="rootText" presStyleLbl="node2" presStyleIdx="2" presStyleCnt="3">
        <dgm:presLayoutVars>
          <dgm:chPref val="3"/>
        </dgm:presLayoutVars>
      </dgm:prSet>
      <dgm:spPr/>
    </dgm:pt>
    <dgm:pt modelId="{7788F53E-31A9-49FE-B446-FF190144E037}" type="pres">
      <dgm:prSet presAssocID="{15689869-51FA-4A52-9CCA-4C9F48C93A96}" presName="rootConnector" presStyleLbl="node2" presStyleIdx="2" presStyleCnt="3"/>
      <dgm:spPr/>
    </dgm:pt>
    <dgm:pt modelId="{9B9E3434-5572-48B4-9F49-BB15EF30A2EF}" type="pres">
      <dgm:prSet presAssocID="{15689869-51FA-4A52-9CCA-4C9F48C93A96}" presName="hierChild4" presStyleCnt="0"/>
      <dgm:spPr/>
    </dgm:pt>
    <dgm:pt modelId="{A7A3D8EB-C56A-4383-A7D8-F8F41CFAFBCA}" type="pres">
      <dgm:prSet presAssocID="{15689869-51FA-4A52-9CCA-4C9F48C93A96}" presName="hierChild5" presStyleCnt="0"/>
      <dgm:spPr/>
    </dgm:pt>
    <dgm:pt modelId="{698D60CA-1F14-407B-9692-0451080856C2}" type="pres">
      <dgm:prSet presAssocID="{35C2D73D-CDFD-42E3-B1B7-6B073C6071A6}" presName="hierChild3" presStyleCnt="0"/>
      <dgm:spPr/>
    </dgm:pt>
  </dgm:ptLst>
  <dgm:cxnLst>
    <dgm:cxn modelId="{AED58C08-EEEB-404B-9DF0-3C955DA6790D}" srcId="{35C2D73D-CDFD-42E3-B1B7-6B073C6071A6}" destId="{15689869-51FA-4A52-9CCA-4C9F48C93A96}" srcOrd="2" destOrd="0" parTransId="{8DE157DD-3EC8-4ED4-A9C4-BFC1AE1848AF}" sibTransId="{EC460F81-9076-4BE2-8C0B-3A9DD707E2D8}"/>
    <dgm:cxn modelId="{19739D0A-DF4E-42ED-BF20-D6E04F6CDA1A}" type="presOf" srcId="{15689869-51FA-4A52-9CCA-4C9F48C93A96}" destId="{EBCB78E4-C064-4676-A072-81C666043140}" srcOrd="0" destOrd="0" presId="urn:microsoft.com/office/officeart/2005/8/layout/orgChart1"/>
    <dgm:cxn modelId="{CF69F80A-F73D-4476-BAA9-41A295E85A61}" type="presOf" srcId="{C4F0C058-C587-4D3C-8A2F-8F2331A7648C}" destId="{D0AA6EA7-CC09-495F-855E-4D3AEAA4C443}" srcOrd="1" destOrd="0" presId="urn:microsoft.com/office/officeart/2005/8/layout/orgChart1"/>
    <dgm:cxn modelId="{6861980B-2167-4F35-8B0D-C903E73497C8}" type="presOf" srcId="{C4F0C058-C587-4D3C-8A2F-8F2331A7648C}" destId="{22105106-2901-487C-B9EA-6FF09F91A5C6}" srcOrd="0" destOrd="0" presId="urn:microsoft.com/office/officeart/2005/8/layout/orgChart1"/>
    <dgm:cxn modelId="{AC41541A-8C13-4F11-BF89-3D6FB6D66B21}" srcId="{35C2D73D-CDFD-42E3-B1B7-6B073C6071A6}" destId="{C4F0C058-C587-4D3C-8A2F-8F2331A7648C}" srcOrd="1" destOrd="0" parTransId="{E820A4F1-113D-43F8-9B7E-62C69E0AED31}" sibTransId="{22AFDA7F-AA2F-4A1C-B3FC-25530A8B9CD8}"/>
    <dgm:cxn modelId="{17F76768-704F-479A-B24B-FD8AAD5BB2C5}" type="presOf" srcId="{15689869-51FA-4A52-9CCA-4C9F48C93A96}" destId="{7788F53E-31A9-49FE-B446-FF190144E037}" srcOrd="1" destOrd="0" presId="urn:microsoft.com/office/officeart/2005/8/layout/orgChart1"/>
    <dgm:cxn modelId="{ADC9D46A-6D1A-454B-BBD5-B548889B19E2}" srcId="{F25E7C93-8473-4B53-8589-562AC73C4598}" destId="{35C2D73D-CDFD-42E3-B1B7-6B073C6071A6}" srcOrd="0" destOrd="0" parTransId="{6E062805-7CDA-4FE3-9295-D7A8BDB5B76C}" sibTransId="{F1B70927-2C88-4948-A168-27BE635861CB}"/>
    <dgm:cxn modelId="{B59AB772-80CD-47F4-B17A-220AE7A890B3}" type="presOf" srcId="{1E3A4F98-4FB5-402C-BFD9-6BC1C1B6446F}" destId="{96A97E95-6FC8-43D6-97DF-82D724DC64EC}" srcOrd="0" destOrd="0" presId="urn:microsoft.com/office/officeart/2005/8/layout/orgChart1"/>
    <dgm:cxn modelId="{86067175-945F-4715-96D7-5C25A07BF3D2}" type="presOf" srcId="{E820A4F1-113D-43F8-9B7E-62C69E0AED31}" destId="{432C017F-E2A7-4BB6-A01F-05C763032AFF}" srcOrd="0" destOrd="0" presId="urn:microsoft.com/office/officeart/2005/8/layout/orgChart1"/>
    <dgm:cxn modelId="{C2752C56-F61E-4621-9B00-5066F16AD5EC}" type="presOf" srcId="{35C2D73D-CDFD-42E3-B1B7-6B073C6071A6}" destId="{D1816439-B655-4169-9450-253B5B7332D4}" srcOrd="1" destOrd="0" presId="urn:microsoft.com/office/officeart/2005/8/layout/orgChart1"/>
    <dgm:cxn modelId="{323CAA76-444D-49D4-9636-E24382B26BC7}" srcId="{35C2D73D-CDFD-42E3-B1B7-6B073C6071A6}" destId="{1E3A4F98-4FB5-402C-BFD9-6BC1C1B6446F}" srcOrd="0" destOrd="0" parTransId="{44F2F45C-AD2A-4540-9A72-B29BF5827384}" sibTransId="{8B4A0D7C-B2F2-46F5-A564-6EAE054990AB}"/>
    <dgm:cxn modelId="{287AEC9B-D8F4-4733-8FA1-1B3EE4C1DDD7}" type="presOf" srcId="{F25E7C93-8473-4B53-8589-562AC73C4598}" destId="{81D412A0-4832-4EE9-A324-1D446D54222A}" srcOrd="0" destOrd="0" presId="urn:microsoft.com/office/officeart/2005/8/layout/orgChart1"/>
    <dgm:cxn modelId="{1E61BFAB-C4CF-4D03-9191-28F378251AE1}" type="presOf" srcId="{44F2F45C-AD2A-4540-9A72-B29BF5827384}" destId="{5AF19033-193A-4143-9BA7-DC322B64351E}" srcOrd="0" destOrd="0" presId="urn:microsoft.com/office/officeart/2005/8/layout/orgChart1"/>
    <dgm:cxn modelId="{13FE3EC2-6835-4B95-869B-C820080EBF73}" type="presOf" srcId="{35C2D73D-CDFD-42E3-B1B7-6B073C6071A6}" destId="{0B213C6C-6CC5-4E37-AE74-40FBBFDAA11E}" srcOrd="0" destOrd="0" presId="urn:microsoft.com/office/officeart/2005/8/layout/orgChart1"/>
    <dgm:cxn modelId="{419F5BE8-2C9A-49F3-A0B2-B38276A0ED76}" type="presOf" srcId="{1E3A4F98-4FB5-402C-BFD9-6BC1C1B6446F}" destId="{8888BC6B-83DD-48BC-88D2-76A15189512F}" srcOrd="1" destOrd="0" presId="urn:microsoft.com/office/officeart/2005/8/layout/orgChart1"/>
    <dgm:cxn modelId="{5A5FD2FF-CF77-4EED-BDC7-9394533141B3}" type="presOf" srcId="{8DE157DD-3EC8-4ED4-A9C4-BFC1AE1848AF}" destId="{E0F00F88-AA41-490D-A53E-9931ECC37571}" srcOrd="0" destOrd="0" presId="urn:microsoft.com/office/officeart/2005/8/layout/orgChart1"/>
    <dgm:cxn modelId="{8BA3051A-1D3D-4691-A05A-5CF5DC11B4A6}" type="presParOf" srcId="{81D412A0-4832-4EE9-A324-1D446D54222A}" destId="{F7F922A0-BFE8-4FC4-AC31-6A29AC287D50}" srcOrd="0" destOrd="0" presId="urn:microsoft.com/office/officeart/2005/8/layout/orgChart1"/>
    <dgm:cxn modelId="{7280FB3D-DE4D-4257-998D-99738DD0CEA1}" type="presParOf" srcId="{F7F922A0-BFE8-4FC4-AC31-6A29AC287D50}" destId="{FD1C88F9-3EFA-452C-B004-55D3E23384CB}" srcOrd="0" destOrd="0" presId="urn:microsoft.com/office/officeart/2005/8/layout/orgChart1"/>
    <dgm:cxn modelId="{7FE2AFD9-B85F-4A55-BFF7-35E128E52E24}" type="presParOf" srcId="{FD1C88F9-3EFA-452C-B004-55D3E23384CB}" destId="{0B213C6C-6CC5-4E37-AE74-40FBBFDAA11E}" srcOrd="0" destOrd="0" presId="urn:microsoft.com/office/officeart/2005/8/layout/orgChart1"/>
    <dgm:cxn modelId="{60FD3996-F2C0-409C-9811-781E82D53FF5}" type="presParOf" srcId="{FD1C88F9-3EFA-452C-B004-55D3E23384CB}" destId="{D1816439-B655-4169-9450-253B5B7332D4}" srcOrd="1" destOrd="0" presId="urn:microsoft.com/office/officeart/2005/8/layout/orgChart1"/>
    <dgm:cxn modelId="{DE5F3097-0EF5-4B17-9548-52DBFBF89720}" type="presParOf" srcId="{F7F922A0-BFE8-4FC4-AC31-6A29AC287D50}" destId="{BE9F9A72-FC37-446E-A082-51645A7E8CC9}" srcOrd="1" destOrd="0" presId="urn:microsoft.com/office/officeart/2005/8/layout/orgChart1"/>
    <dgm:cxn modelId="{B7D809AE-10AE-4ACA-969F-1961889FD760}" type="presParOf" srcId="{BE9F9A72-FC37-446E-A082-51645A7E8CC9}" destId="{5AF19033-193A-4143-9BA7-DC322B64351E}" srcOrd="0" destOrd="0" presId="urn:microsoft.com/office/officeart/2005/8/layout/orgChart1"/>
    <dgm:cxn modelId="{C1A3AE45-A28F-42B9-A7C8-5A54F6D63D0E}" type="presParOf" srcId="{BE9F9A72-FC37-446E-A082-51645A7E8CC9}" destId="{1436852C-C0FB-4443-A7DF-812AE8906EF0}" srcOrd="1" destOrd="0" presId="urn:microsoft.com/office/officeart/2005/8/layout/orgChart1"/>
    <dgm:cxn modelId="{A6413C3A-0D25-4C41-8078-97770D9F37A7}" type="presParOf" srcId="{1436852C-C0FB-4443-A7DF-812AE8906EF0}" destId="{68DD091E-C487-498F-8F3D-05784016E9EE}" srcOrd="0" destOrd="0" presId="urn:microsoft.com/office/officeart/2005/8/layout/orgChart1"/>
    <dgm:cxn modelId="{A3E1BC01-B3FC-458F-98E5-D5D15DE9383F}" type="presParOf" srcId="{68DD091E-C487-498F-8F3D-05784016E9EE}" destId="{96A97E95-6FC8-43D6-97DF-82D724DC64EC}" srcOrd="0" destOrd="0" presId="urn:microsoft.com/office/officeart/2005/8/layout/orgChart1"/>
    <dgm:cxn modelId="{51FA8A11-8659-44D5-8878-DD4E20220B3D}" type="presParOf" srcId="{68DD091E-C487-498F-8F3D-05784016E9EE}" destId="{8888BC6B-83DD-48BC-88D2-76A15189512F}" srcOrd="1" destOrd="0" presId="urn:microsoft.com/office/officeart/2005/8/layout/orgChart1"/>
    <dgm:cxn modelId="{326B1B27-8B05-4D0E-A333-DA8909D3C41E}" type="presParOf" srcId="{1436852C-C0FB-4443-A7DF-812AE8906EF0}" destId="{558FF441-CA56-410C-B309-99417FF28E5F}" srcOrd="1" destOrd="0" presId="urn:microsoft.com/office/officeart/2005/8/layout/orgChart1"/>
    <dgm:cxn modelId="{55A64FCB-4ED8-4AFE-874B-44CDEEE6ABFC}" type="presParOf" srcId="{1436852C-C0FB-4443-A7DF-812AE8906EF0}" destId="{0B1FDCC5-56C4-437B-93F3-1D2031CC4628}" srcOrd="2" destOrd="0" presId="urn:microsoft.com/office/officeart/2005/8/layout/orgChart1"/>
    <dgm:cxn modelId="{0469AE21-5F4B-4DE9-862F-73E0634E0D30}" type="presParOf" srcId="{BE9F9A72-FC37-446E-A082-51645A7E8CC9}" destId="{432C017F-E2A7-4BB6-A01F-05C763032AFF}" srcOrd="2" destOrd="0" presId="urn:microsoft.com/office/officeart/2005/8/layout/orgChart1"/>
    <dgm:cxn modelId="{651BE79C-9AB9-46A8-9C0F-50960201ABCD}" type="presParOf" srcId="{BE9F9A72-FC37-446E-A082-51645A7E8CC9}" destId="{29C8FCBD-ED42-4922-8E61-35FFFBFE45D9}" srcOrd="3" destOrd="0" presId="urn:microsoft.com/office/officeart/2005/8/layout/orgChart1"/>
    <dgm:cxn modelId="{CB3FE91A-C86E-4A51-9EF1-4CC53A174EB3}" type="presParOf" srcId="{29C8FCBD-ED42-4922-8E61-35FFFBFE45D9}" destId="{A5A9DFD9-5799-4AA6-B3EF-5CF76CD94DFF}" srcOrd="0" destOrd="0" presId="urn:microsoft.com/office/officeart/2005/8/layout/orgChart1"/>
    <dgm:cxn modelId="{BC05972D-EA56-4265-9B0E-98045F3A01DA}" type="presParOf" srcId="{A5A9DFD9-5799-4AA6-B3EF-5CF76CD94DFF}" destId="{22105106-2901-487C-B9EA-6FF09F91A5C6}" srcOrd="0" destOrd="0" presId="urn:microsoft.com/office/officeart/2005/8/layout/orgChart1"/>
    <dgm:cxn modelId="{82CFD682-6D70-4B2A-9D20-3C3A4633B1A1}" type="presParOf" srcId="{A5A9DFD9-5799-4AA6-B3EF-5CF76CD94DFF}" destId="{D0AA6EA7-CC09-495F-855E-4D3AEAA4C443}" srcOrd="1" destOrd="0" presId="urn:microsoft.com/office/officeart/2005/8/layout/orgChart1"/>
    <dgm:cxn modelId="{4304E249-D8A5-46C0-BB0A-F55A5C345399}" type="presParOf" srcId="{29C8FCBD-ED42-4922-8E61-35FFFBFE45D9}" destId="{214D7CE6-EA9F-42B8-972F-D5872366842F}" srcOrd="1" destOrd="0" presId="urn:microsoft.com/office/officeart/2005/8/layout/orgChart1"/>
    <dgm:cxn modelId="{466FC471-6945-48A9-AB0B-965FEFDD7506}" type="presParOf" srcId="{29C8FCBD-ED42-4922-8E61-35FFFBFE45D9}" destId="{048AAF21-6651-473F-9397-625CFA0B1802}" srcOrd="2" destOrd="0" presId="urn:microsoft.com/office/officeart/2005/8/layout/orgChart1"/>
    <dgm:cxn modelId="{B4B93563-1366-47C5-AE89-17DD1A4381AB}" type="presParOf" srcId="{BE9F9A72-FC37-446E-A082-51645A7E8CC9}" destId="{E0F00F88-AA41-490D-A53E-9931ECC37571}" srcOrd="4" destOrd="0" presId="urn:microsoft.com/office/officeart/2005/8/layout/orgChart1"/>
    <dgm:cxn modelId="{67610598-2821-48F8-8452-27CB6BCA0B55}" type="presParOf" srcId="{BE9F9A72-FC37-446E-A082-51645A7E8CC9}" destId="{D30FB8C1-2A90-4D54-B265-B77188FC82E0}" srcOrd="5" destOrd="0" presId="urn:microsoft.com/office/officeart/2005/8/layout/orgChart1"/>
    <dgm:cxn modelId="{5D616944-43FD-434C-B4DE-A0EC1FA2D7E6}" type="presParOf" srcId="{D30FB8C1-2A90-4D54-B265-B77188FC82E0}" destId="{F00DBB85-6A8A-4EA0-9096-46359308AD48}" srcOrd="0" destOrd="0" presId="urn:microsoft.com/office/officeart/2005/8/layout/orgChart1"/>
    <dgm:cxn modelId="{46148BAE-1C61-4ED6-97D8-01D62DCF20FB}" type="presParOf" srcId="{F00DBB85-6A8A-4EA0-9096-46359308AD48}" destId="{EBCB78E4-C064-4676-A072-81C666043140}" srcOrd="0" destOrd="0" presId="urn:microsoft.com/office/officeart/2005/8/layout/orgChart1"/>
    <dgm:cxn modelId="{F5C44754-AC42-4AC1-A241-5546CB4D5247}" type="presParOf" srcId="{F00DBB85-6A8A-4EA0-9096-46359308AD48}" destId="{7788F53E-31A9-49FE-B446-FF190144E037}" srcOrd="1" destOrd="0" presId="urn:microsoft.com/office/officeart/2005/8/layout/orgChart1"/>
    <dgm:cxn modelId="{6BCCC36C-E9BD-4E19-96E1-D83EDEF01336}" type="presParOf" srcId="{D30FB8C1-2A90-4D54-B265-B77188FC82E0}" destId="{9B9E3434-5572-48B4-9F49-BB15EF30A2EF}" srcOrd="1" destOrd="0" presId="urn:microsoft.com/office/officeart/2005/8/layout/orgChart1"/>
    <dgm:cxn modelId="{45BC18BC-03AE-4852-BD3E-7ED5D69D2E68}" type="presParOf" srcId="{D30FB8C1-2A90-4D54-B265-B77188FC82E0}" destId="{A7A3D8EB-C56A-4383-A7D8-F8F41CFAFBCA}" srcOrd="2" destOrd="0" presId="urn:microsoft.com/office/officeart/2005/8/layout/orgChart1"/>
    <dgm:cxn modelId="{A48A149D-D4BE-4720-86A3-E86C0E66A64F}" type="presParOf" srcId="{F7F922A0-BFE8-4FC4-AC31-6A29AC287D50}" destId="{698D60CA-1F14-407B-9692-0451080856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D6D9A-742F-44EA-A198-F992A6F779DB}" type="doc">
      <dgm:prSet loTypeId="urn:microsoft.com/office/officeart/2005/8/layout/hierarchy4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9115FA-25F6-423A-9A58-EB7D8194A563}">
      <dgm:prSet/>
      <dgm:spPr/>
      <dgm:t>
        <a:bodyPr/>
        <a:lstStyle/>
        <a:p>
          <a:r>
            <a:rPr lang="en-US" dirty="0"/>
            <a:t>A Digital Portfolio Website built using HTML, CSS, and JavaScript.</a:t>
          </a:r>
        </a:p>
      </dgm:t>
    </dgm:pt>
    <dgm:pt modelId="{5E6295F2-9E5A-4449-BAD2-B3B77582EC3C}" type="parTrans" cxnId="{63148CCD-D50D-4B8B-A0D3-D53F6A264210}">
      <dgm:prSet/>
      <dgm:spPr/>
      <dgm:t>
        <a:bodyPr/>
        <a:lstStyle/>
        <a:p>
          <a:endParaRPr lang="en-US"/>
        </a:p>
      </dgm:t>
    </dgm:pt>
    <dgm:pt modelId="{9FFB0D59-AF24-48D4-89D9-0283CE0DE57D}" type="sibTrans" cxnId="{63148CCD-D50D-4B8B-A0D3-D53F6A264210}">
      <dgm:prSet/>
      <dgm:spPr/>
      <dgm:t>
        <a:bodyPr/>
        <a:lstStyle/>
        <a:p>
          <a:endParaRPr lang="en-US"/>
        </a:p>
      </dgm:t>
    </dgm:pt>
    <dgm:pt modelId="{43662300-352E-4736-851B-7E2F9AC1A8F1}">
      <dgm:prSet/>
      <dgm:spPr/>
      <dgm:t>
        <a:bodyPr/>
        <a:lstStyle/>
        <a:p>
          <a:r>
            <a:rPr lang="en-US" dirty="0"/>
            <a:t>Designed to display About Me, Skills, Education, Projects, and Contact Information.</a:t>
          </a:r>
        </a:p>
      </dgm:t>
    </dgm:pt>
    <dgm:pt modelId="{07EC54FA-C2A9-46C2-9AC6-9D9472CD641F}" type="parTrans" cxnId="{3CE422E0-644B-4074-802A-E498F0F9BF32}">
      <dgm:prSet/>
      <dgm:spPr/>
      <dgm:t>
        <a:bodyPr/>
        <a:lstStyle/>
        <a:p>
          <a:endParaRPr lang="en-US"/>
        </a:p>
      </dgm:t>
    </dgm:pt>
    <dgm:pt modelId="{1204FB46-27EE-40D2-8548-7F58659D0AC1}" type="sibTrans" cxnId="{3CE422E0-644B-4074-802A-E498F0F9BF32}">
      <dgm:prSet/>
      <dgm:spPr/>
      <dgm:t>
        <a:bodyPr/>
        <a:lstStyle/>
        <a:p>
          <a:endParaRPr lang="en-US"/>
        </a:p>
      </dgm:t>
    </dgm:pt>
    <dgm:pt modelId="{46119E0D-E6F8-4AC6-B082-60BB91079BF2}">
      <dgm:prSet/>
      <dgm:spPr/>
      <dgm:t>
        <a:bodyPr/>
        <a:lstStyle/>
        <a:p>
          <a:r>
            <a:rPr lang="en-US"/>
            <a:t>Fully responsive and user-friendly.</a:t>
          </a:r>
        </a:p>
      </dgm:t>
    </dgm:pt>
    <dgm:pt modelId="{137DE3E2-402B-4839-A4F8-794A54D8A327}" type="parTrans" cxnId="{8ED7E9FC-6E4D-40C9-9BF2-897B4F974949}">
      <dgm:prSet/>
      <dgm:spPr/>
      <dgm:t>
        <a:bodyPr/>
        <a:lstStyle/>
        <a:p>
          <a:endParaRPr lang="en-US"/>
        </a:p>
      </dgm:t>
    </dgm:pt>
    <dgm:pt modelId="{0ED727F2-C43A-45EB-A046-FFB25B08837C}" type="sibTrans" cxnId="{8ED7E9FC-6E4D-40C9-9BF2-897B4F974949}">
      <dgm:prSet/>
      <dgm:spPr/>
      <dgm:t>
        <a:bodyPr/>
        <a:lstStyle/>
        <a:p>
          <a:endParaRPr lang="en-US"/>
        </a:p>
      </dgm:t>
    </dgm:pt>
    <dgm:pt modelId="{97F5E7AA-CB55-44E1-A21A-27D3EC95BC47}" type="pres">
      <dgm:prSet presAssocID="{C07D6D9A-742F-44EA-A198-F992A6F779D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79A3CC-623D-4C85-A5A7-0620CA60A713}" type="pres">
      <dgm:prSet presAssocID="{4A9115FA-25F6-423A-9A58-EB7D8194A563}" presName="vertOne" presStyleCnt="0"/>
      <dgm:spPr/>
    </dgm:pt>
    <dgm:pt modelId="{9A71E3D1-CF8D-43C4-B459-B6099FAABDD2}" type="pres">
      <dgm:prSet presAssocID="{4A9115FA-25F6-423A-9A58-EB7D8194A563}" presName="txOne" presStyleLbl="node0" presStyleIdx="0" presStyleCnt="3">
        <dgm:presLayoutVars>
          <dgm:chPref val="3"/>
        </dgm:presLayoutVars>
      </dgm:prSet>
      <dgm:spPr/>
    </dgm:pt>
    <dgm:pt modelId="{5042C8A5-12A7-45AA-9D32-349D25B96A64}" type="pres">
      <dgm:prSet presAssocID="{4A9115FA-25F6-423A-9A58-EB7D8194A563}" presName="horzOne" presStyleCnt="0"/>
      <dgm:spPr/>
    </dgm:pt>
    <dgm:pt modelId="{251E4A20-8BF1-4B7E-B6F7-885399D0FD87}" type="pres">
      <dgm:prSet presAssocID="{9FFB0D59-AF24-48D4-89D9-0283CE0DE57D}" presName="sibSpaceOne" presStyleCnt="0"/>
      <dgm:spPr/>
    </dgm:pt>
    <dgm:pt modelId="{E2E9DA3F-16FD-4839-B1C1-201EA22D7095}" type="pres">
      <dgm:prSet presAssocID="{43662300-352E-4736-851B-7E2F9AC1A8F1}" presName="vertOne" presStyleCnt="0"/>
      <dgm:spPr/>
    </dgm:pt>
    <dgm:pt modelId="{7AFB5BB9-6DE1-423A-9B38-F594CCBC6452}" type="pres">
      <dgm:prSet presAssocID="{43662300-352E-4736-851B-7E2F9AC1A8F1}" presName="txOne" presStyleLbl="node0" presStyleIdx="1" presStyleCnt="3">
        <dgm:presLayoutVars>
          <dgm:chPref val="3"/>
        </dgm:presLayoutVars>
      </dgm:prSet>
      <dgm:spPr/>
    </dgm:pt>
    <dgm:pt modelId="{3B68605B-C2C1-4FDD-83CF-15D627713B72}" type="pres">
      <dgm:prSet presAssocID="{43662300-352E-4736-851B-7E2F9AC1A8F1}" presName="horzOne" presStyleCnt="0"/>
      <dgm:spPr/>
    </dgm:pt>
    <dgm:pt modelId="{E7893943-E2E6-4DE1-ABA3-8006CF119C12}" type="pres">
      <dgm:prSet presAssocID="{1204FB46-27EE-40D2-8548-7F58659D0AC1}" presName="sibSpaceOne" presStyleCnt="0"/>
      <dgm:spPr/>
    </dgm:pt>
    <dgm:pt modelId="{D8B3A354-DF34-443C-A079-48FBB20C247C}" type="pres">
      <dgm:prSet presAssocID="{46119E0D-E6F8-4AC6-B082-60BB91079BF2}" presName="vertOne" presStyleCnt="0"/>
      <dgm:spPr/>
    </dgm:pt>
    <dgm:pt modelId="{D28C8DFD-90FC-46B4-8F3D-39FA97D64562}" type="pres">
      <dgm:prSet presAssocID="{46119E0D-E6F8-4AC6-B082-60BB91079BF2}" presName="txOne" presStyleLbl="node0" presStyleIdx="2" presStyleCnt="3" custLinFactNeighborX="247" custLinFactNeighborY="-1824">
        <dgm:presLayoutVars>
          <dgm:chPref val="3"/>
        </dgm:presLayoutVars>
      </dgm:prSet>
      <dgm:spPr/>
    </dgm:pt>
    <dgm:pt modelId="{36993C44-D617-4B35-98A2-094DFCC1B20E}" type="pres">
      <dgm:prSet presAssocID="{46119E0D-E6F8-4AC6-B082-60BB91079BF2}" presName="horzOne" presStyleCnt="0"/>
      <dgm:spPr/>
    </dgm:pt>
  </dgm:ptLst>
  <dgm:cxnLst>
    <dgm:cxn modelId="{6849AD30-4DEF-470A-B542-DE4E0A1F658B}" type="presOf" srcId="{C07D6D9A-742F-44EA-A198-F992A6F779DB}" destId="{97F5E7AA-CB55-44E1-A21A-27D3EC95BC47}" srcOrd="0" destOrd="0" presId="urn:microsoft.com/office/officeart/2005/8/layout/hierarchy4"/>
    <dgm:cxn modelId="{2F2B4061-BBC4-4C53-8EFC-35278327A62E}" type="presOf" srcId="{46119E0D-E6F8-4AC6-B082-60BB91079BF2}" destId="{D28C8DFD-90FC-46B4-8F3D-39FA97D64562}" srcOrd="0" destOrd="0" presId="urn:microsoft.com/office/officeart/2005/8/layout/hierarchy4"/>
    <dgm:cxn modelId="{43E949A9-1A31-4C62-AF44-FE13D95D0B8E}" type="presOf" srcId="{4A9115FA-25F6-423A-9A58-EB7D8194A563}" destId="{9A71E3D1-CF8D-43C4-B459-B6099FAABDD2}" srcOrd="0" destOrd="0" presId="urn:microsoft.com/office/officeart/2005/8/layout/hierarchy4"/>
    <dgm:cxn modelId="{63148CCD-D50D-4B8B-A0D3-D53F6A264210}" srcId="{C07D6D9A-742F-44EA-A198-F992A6F779DB}" destId="{4A9115FA-25F6-423A-9A58-EB7D8194A563}" srcOrd="0" destOrd="0" parTransId="{5E6295F2-9E5A-4449-BAD2-B3B77582EC3C}" sibTransId="{9FFB0D59-AF24-48D4-89D9-0283CE0DE57D}"/>
    <dgm:cxn modelId="{3CE422E0-644B-4074-802A-E498F0F9BF32}" srcId="{C07D6D9A-742F-44EA-A198-F992A6F779DB}" destId="{43662300-352E-4736-851B-7E2F9AC1A8F1}" srcOrd="1" destOrd="0" parTransId="{07EC54FA-C2A9-46C2-9AC6-9D9472CD641F}" sibTransId="{1204FB46-27EE-40D2-8548-7F58659D0AC1}"/>
    <dgm:cxn modelId="{8ED7E9FC-6E4D-40C9-9BF2-897B4F974949}" srcId="{C07D6D9A-742F-44EA-A198-F992A6F779DB}" destId="{46119E0D-E6F8-4AC6-B082-60BB91079BF2}" srcOrd="2" destOrd="0" parTransId="{137DE3E2-402B-4839-A4F8-794A54D8A327}" sibTransId="{0ED727F2-C43A-45EB-A046-FFB25B08837C}"/>
    <dgm:cxn modelId="{9F5993FE-C288-4C77-92BC-6FEF9752E508}" type="presOf" srcId="{43662300-352E-4736-851B-7E2F9AC1A8F1}" destId="{7AFB5BB9-6DE1-423A-9B38-F594CCBC6452}" srcOrd="0" destOrd="0" presId="urn:microsoft.com/office/officeart/2005/8/layout/hierarchy4"/>
    <dgm:cxn modelId="{C6D9286B-6B23-4C0E-B3A0-99A0FFAB4A25}" type="presParOf" srcId="{97F5E7AA-CB55-44E1-A21A-27D3EC95BC47}" destId="{1579A3CC-623D-4C85-A5A7-0620CA60A713}" srcOrd="0" destOrd="0" presId="urn:microsoft.com/office/officeart/2005/8/layout/hierarchy4"/>
    <dgm:cxn modelId="{D9AE31CC-1300-44C2-A343-DDCEB8E7B7A7}" type="presParOf" srcId="{1579A3CC-623D-4C85-A5A7-0620CA60A713}" destId="{9A71E3D1-CF8D-43C4-B459-B6099FAABDD2}" srcOrd="0" destOrd="0" presId="urn:microsoft.com/office/officeart/2005/8/layout/hierarchy4"/>
    <dgm:cxn modelId="{CCAB5B16-8DAE-40CB-BD58-279F76001021}" type="presParOf" srcId="{1579A3CC-623D-4C85-A5A7-0620CA60A713}" destId="{5042C8A5-12A7-45AA-9D32-349D25B96A64}" srcOrd="1" destOrd="0" presId="urn:microsoft.com/office/officeart/2005/8/layout/hierarchy4"/>
    <dgm:cxn modelId="{D2B378B7-E899-43DA-B9FF-1E337269F039}" type="presParOf" srcId="{97F5E7AA-CB55-44E1-A21A-27D3EC95BC47}" destId="{251E4A20-8BF1-4B7E-B6F7-885399D0FD87}" srcOrd="1" destOrd="0" presId="urn:microsoft.com/office/officeart/2005/8/layout/hierarchy4"/>
    <dgm:cxn modelId="{63074FD4-F19F-408C-BD55-7CFE5FA83497}" type="presParOf" srcId="{97F5E7AA-CB55-44E1-A21A-27D3EC95BC47}" destId="{E2E9DA3F-16FD-4839-B1C1-201EA22D7095}" srcOrd="2" destOrd="0" presId="urn:microsoft.com/office/officeart/2005/8/layout/hierarchy4"/>
    <dgm:cxn modelId="{211B7A45-E430-46A0-8A46-D68970D5687F}" type="presParOf" srcId="{E2E9DA3F-16FD-4839-B1C1-201EA22D7095}" destId="{7AFB5BB9-6DE1-423A-9B38-F594CCBC6452}" srcOrd="0" destOrd="0" presId="urn:microsoft.com/office/officeart/2005/8/layout/hierarchy4"/>
    <dgm:cxn modelId="{6D4923AC-AC50-48EE-969F-B6AB8A4323A2}" type="presParOf" srcId="{E2E9DA3F-16FD-4839-B1C1-201EA22D7095}" destId="{3B68605B-C2C1-4FDD-83CF-15D627713B72}" srcOrd="1" destOrd="0" presId="urn:microsoft.com/office/officeart/2005/8/layout/hierarchy4"/>
    <dgm:cxn modelId="{7B9FF70C-DC2E-4561-9C4C-7F9F52A5EE61}" type="presParOf" srcId="{97F5E7AA-CB55-44E1-A21A-27D3EC95BC47}" destId="{E7893943-E2E6-4DE1-ABA3-8006CF119C12}" srcOrd="3" destOrd="0" presId="urn:microsoft.com/office/officeart/2005/8/layout/hierarchy4"/>
    <dgm:cxn modelId="{21EDE3D4-DA70-4953-BD21-068D2E084291}" type="presParOf" srcId="{97F5E7AA-CB55-44E1-A21A-27D3EC95BC47}" destId="{D8B3A354-DF34-443C-A079-48FBB20C247C}" srcOrd="4" destOrd="0" presId="urn:microsoft.com/office/officeart/2005/8/layout/hierarchy4"/>
    <dgm:cxn modelId="{55F2FE69-5A0D-4055-BFAD-F6262456C2C1}" type="presParOf" srcId="{D8B3A354-DF34-443C-A079-48FBB20C247C}" destId="{D28C8DFD-90FC-46B4-8F3D-39FA97D64562}" srcOrd="0" destOrd="0" presId="urn:microsoft.com/office/officeart/2005/8/layout/hierarchy4"/>
    <dgm:cxn modelId="{34CBABDD-9421-4CE2-940B-818E62EABFC2}" type="presParOf" srcId="{D8B3A354-DF34-443C-A079-48FBB20C247C}" destId="{36993C44-D617-4B35-98A2-094DFCC1B2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88627-3B48-4BDC-B9CC-95A0179B4F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649A8-1701-4625-B4C8-6079D4D25BB4}">
      <dgm:prSet/>
      <dgm:spPr/>
      <dgm:t>
        <a:bodyPr/>
        <a:lstStyle/>
        <a:p>
          <a:r>
            <a:rPr lang="en-US" b="1" dirty="0"/>
            <a:t>Students</a:t>
          </a:r>
          <a:r>
            <a:rPr lang="en-US" dirty="0"/>
            <a:t> – to showcase skills &amp; achievements.</a:t>
          </a:r>
        </a:p>
      </dgm:t>
    </dgm:pt>
    <dgm:pt modelId="{812AEE6D-A7C8-4BC2-A560-DC7530B97E15}" type="parTrans" cxnId="{A6E3312E-8DFF-4DEF-9769-3FAAE379C6BB}">
      <dgm:prSet/>
      <dgm:spPr/>
      <dgm:t>
        <a:bodyPr/>
        <a:lstStyle/>
        <a:p>
          <a:endParaRPr lang="en-US"/>
        </a:p>
      </dgm:t>
    </dgm:pt>
    <dgm:pt modelId="{F2E1CFE3-A103-4BCF-9CEB-612F77E0B723}" type="sibTrans" cxnId="{A6E3312E-8DFF-4DEF-9769-3FAAE379C6BB}">
      <dgm:prSet/>
      <dgm:spPr/>
      <dgm:t>
        <a:bodyPr/>
        <a:lstStyle/>
        <a:p>
          <a:endParaRPr lang="en-US"/>
        </a:p>
      </dgm:t>
    </dgm:pt>
    <dgm:pt modelId="{36E170D0-9FBF-437E-97E1-D9B054E094B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/>
            <a:t>Job Seekers</a:t>
          </a:r>
          <a:r>
            <a:rPr lang="en-US"/>
            <a:t> – for applying to internships and jobs</a:t>
          </a:r>
        </a:p>
      </dgm:t>
    </dgm:pt>
    <dgm:pt modelId="{36E06EC9-DBB1-4193-95ED-1F952DD47B93}" type="parTrans" cxnId="{DE465011-A5F3-486D-B48F-9C896E11E470}">
      <dgm:prSet/>
      <dgm:spPr/>
      <dgm:t>
        <a:bodyPr/>
        <a:lstStyle/>
        <a:p>
          <a:endParaRPr lang="en-US"/>
        </a:p>
      </dgm:t>
    </dgm:pt>
    <dgm:pt modelId="{6D9BD71F-9696-4C00-AAE8-1D3ADB5B08E2}" type="sibTrans" cxnId="{DE465011-A5F3-486D-B48F-9C896E11E470}">
      <dgm:prSet/>
      <dgm:spPr/>
      <dgm:t>
        <a:bodyPr/>
        <a:lstStyle/>
        <a:p>
          <a:endParaRPr lang="en-US"/>
        </a:p>
      </dgm:t>
    </dgm:pt>
    <dgm:pt modelId="{18993536-59AB-4DE1-A9DB-155F11215E06}">
      <dgm:prSet/>
      <dgm:spPr/>
      <dgm:t>
        <a:bodyPr/>
        <a:lstStyle/>
        <a:p>
          <a:r>
            <a:rPr lang="en-US" b="1"/>
            <a:t>Recruiters &amp; Companies</a:t>
          </a:r>
          <a:r>
            <a:rPr lang="en-US"/>
            <a:t> – to evaluate candidates beyond resumes.</a:t>
          </a:r>
        </a:p>
      </dgm:t>
    </dgm:pt>
    <dgm:pt modelId="{ABBA2CC6-8543-45E9-9018-2C0B91E54D0C}" type="parTrans" cxnId="{75286159-496A-49FC-9B1D-6890A4060166}">
      <dgm:prSet/>
      <dgm:spPr/>
      <dgm:t>
        <a:bodyPr/>
        <a:lstStyle/>
        <a:p>
          <a:endParaRPr lang="en-US"/>
        </a:p>
      </dgm:t>
    </dgm:pt>
    <dgm:pt modelId="{636A5043-CCE1-4FEB-8447-B9974FB7071C}" type="sibTrans" cxnId="{75286159-496A-49FC-9B1D-6890A4060166}">
      <dgm:prSet/>
      <dgm:spPr/>
      <dgm:t>
        <a:bodyPr/>
        <a:lstStyle/>
        <a:p>
          <a:endParaRPr lang="en-US"/>
        </a:p>
      </dgm:t>
    </dgm:pt>
    <dgm:pt modelId="{067427E0-242B-42D9-B27E-020EF641E7EF}" type="pres">
      <dgm:prSet presAssocID="{5EA88627-3B48-4BDC-B9CC-95A0179B4FD4}" presName="compositeShape" presStyleCnt="0">
        <dgm:presLayoutVars>
          <dgm:dir/>
          <dgm:resizeHandles/>
        </dgm:presLayoutVars>
      </dgm:prSet>
      <dgm:spPr/>
    </dgm:pt>
    <dgm:pt modelId="{7A6F7AEB-6627-4C9D-8C79-AD2A6FF57992}" type="pres">
      <dgm:prSet presAssocID="{5EA88627-3B48-4BDC-B9CC-95A0179B4FD4}" presName="pyramid" presStyleLbl="node1" presStyleIdx="0" presStyleCnt="1" custLinFactNeighborX="275" custLinFactNeighborY="-1893"/>
      <dgm:spPr/>
    </dgm:pt>
    <dgm:pt modelId="{653D1D3B-E362-44DE-866A-4B95FCACD301}" type="pres">
      <dgm:prSet presAssocID="{5EA88627-3B48-4BDC-B9CC-95A0179B4FD4}" presName="theList" presStyleCnt="0"/>
      <dgm:spPr/>
    </dgm:pt>
    <dgm:pt modelId="{3B18C067-7D9D-4327-8FCD-BDA45BF33589}" type="pres">
      <dgm:prSet presAssocID="{A1B649A8-1701-4625-B4C8-6079D4D25BB4}" presName="aNode" presStyleLbl="fgAcc1" presStyleIdx="0" presStyleCnt="3">
        <dgm:presLayoutVars>
          <dgm:bulletEnabled val="1"/>
        </dgm:presLayoutVars>
      </dgm:prSet>
      <dgm:spPr/>
    </dgm:pt>
    <dgm:pt modelId="{78347EDE-2EDB-4762-9563-64551F60B074}" type="pres">
      <dgm:prSet presAssocID="{A1B649A8-1701-4625-B4C8-6079D4D25BB4}" presName="aSpace" presStyleCnt="0"/>
      <dgm:spPr/>
    </dgm:pt>
    <dgm:pt modelId="{4999A338-6CFB-4F30-8793-D0CB37F75250}" type="pres">
      <dgm:prSet presAssocID="{36E170D0-9FBF-437E-97E1-D9B054E094B9}" presName="aNode" presStyleLbl="fgAcc1" presStyleIdx="1" presStyleCnt="3">
        <dgm:presLayoutVars>
          <dgm:bulletEnabled val="1"/>
        </dgm:presLayoutVars>
      </dgm:prSet>
      <dgm:spPr/>
    </dgm:pt>
    <dgm:pt modelId="{3963A11D-08EE-4537-B884-4AF966417521}" type="pres">
      <dgm:prSet presAssocID="{36E170D0-9FBF-437E-97E1-D9B054E094B9}" presName="aSpace" presStyleCnt="0"/>
      <dgm:spPr/>
    </dgm:pt>
    <dgm:pt modelId="{6E6FF22B-093B-4AEE-BCDC-7F08AEC4BDCA}" type="pres">
      <dgm:prSet presAssocID="{18993536-59AB-4DE1-A9DB-155F11215E06}" presName="aNode" presStyleLbl="fgAcc1" presStyleIdx="2" presStyleCnt="3">
        <dgm:presLayoutVars>
          <dgm:bulletEnabled val="1"/>
        </dgm:presLayoutVars>
      </dgm:prSet>
      <dgm:spPr/>
    </dgm:pt>
    <dgm:pt modelId="{D7BF9F7D-5B25-4203-BCDD-CB977E3B027C}" type="pres">
      <dgm:prSet presAssocID="{18993536-59AB-4DE1-A9DB-155F11215E06}" presName="aSpace" presStyleCnt="0"/>
      <dgm:spPr/>
    </dgm:pt>
  </dgm:ptLst>
  <dgm:cxnLst>
    <dgm:cxn modelId="{DE465011-A5F3-486D-B48F-9C896E11E470}" srcId="{5EA88627-3B48-4BDC-B9CC-95A0179B4FD4}" destId="{36E170D0-9FBF-437E-97E1-D9B054E094B9}" srcOrd="1" destOrd="0" parTransId="{36E06EC9-DBB1-4193-95ED-1F952DD47B93}" sibTransId="{6D9BD71F-9696-4C00-AAE8-1D3ADB5B08E2}"/>
    <dgm:cxn modelId="{2CE51014-2098-4DE7-AF21-93808F74158F}" type="presOf" srcId="{5EA88627-3B48-4BDC-B9CC-95A0179B4FD4}" destId="{067427E0-242B-42D9-B27E-020EF641E7EF}" srcOrd="0" destOrd="0" presId="urn:microsoft.com/office/officeart/2005/8/layout/pyramid2"/>
    <dgm:cxn modelId="{4060112A-D729-434D-8515-D8E3AEE728E0}" type="presOf" srcId="{36E170D0-9FBF-437E-97E1-D9B054E094B9}" destId="{4999A338-6CFB-4F30-8793-D0CB37F75250}" srcOrd="0" destOrd="0" presId="urn:microsoft.com/office/officeart/2005/8/layout/pyramid2"/>
    <dgm:cxn modelId="{A6E3312E-8DFF-4DEF-9769-3FAAE379C6BB}" srcId="{5EA88627-3B48-4BDC-B9CC-95A0179B4FD4}" destId="{A1B649A8-1701-4625-B4C8-6079D4D25BB4}" srcOrd="0" destOrd="0" parTransId="{812AEE6D-A7C8-4BC2-A560-DC7530B97E15}" sibTransId="{F2E1CFE3-A103-4BCF-9CEB-612F77E0B723}"/>
    <dgm:cxn modelId="{81D7BF66-CA97-43C4-AF96-8B122468C52F}" type="presOf" srcId="{A1B649A8-1701-4625-B4C8-6079D4D25BB4}" destId="{3B18C067-7D9D-4327-8FCD-BDA45BF33589}" srcOrd="0" destOrd="0" presId="urn:microsoft.com/office/officeart/2005/8/layout/pyramid2"/>
    <dgm:cxn modelId="{75286159-496A-49FC-9B1D-6890A4060166}" srcId="{5EA88627-3B48-4BDC-B9CC-95A0179B4FD4}" destId="{18993536-59AB-4DE1-A9DB-155F11215E06}" srcOrd="2" destOrd="0" parTransId="{ABBA2CC6-8543-45E9-9018-2C0B91E54D0C}" sibTransId="{636A5043-CCE1-4FEB-8447-B9974FB7071C}"/>
    <dgm:cxn modelId="{841F6F5A-3B76-4D29-9286-8B60DD54B4E1}" type="presOf" srcId="{18993536-59AB-4DE1-A9DB-155F11215E06}" destId="{6E6FF22B-093B-4AEE-BCDC-7F08AEC4BDCA}" srcOrd="0" destOrd="0" presId="urn:microsoft.com/office/officeart/2005/8/layout/pyramid2"/>
    <dgm:cxn modelId="{60075EA7-49A9-4641-B417-EC06C6404C73}" type="presParOf" srcId="{067427E0-242B-42D9-B27E-020EF641E7EF}" destId="{7A6F7AEB-6627-4C9D-8C79-AD2A6FF57992}" srcOrd="0" destOrd="0" presId="urn:microsoft.com/office/officeart/2005/8/layout/pyramid2"/>
    <dgm:cxn modelId="{8D3AD884-2CCF-48B5-9119-FA3361A4B352}" type="presParOf" srcId="{067427E0-242B-42D9-B27E-020EF641E7EF}" destId="{653D1D3B-E362-44DE-866A-4B95FCACD301}" srcOrd="1" destOrd="0" presId="urn:microsoft.com/office/officeart/2005/8/layout/pyramid2"/>
    <dgm:cxn modelId="{79D5ECC9-2CF0-4446-8FC4-F269E34F005A}" type="presParOf" srcId="{653D1D3B-E362-44DE-866A-4B95FCACD301}" destId="{3B18C067-7D9D-4327-8FCD-BDA45BF33589}" srcOrd="0" destOrd="0" presId="urn:microsoft.com/office/officeart/2005/8/layout/pyramid2"/>
    <dgm:cxn modelId="{44D5D1A3-536B-45CF-A960-6E647FA75FD6}" type="presParOf" srcId="{653D1D3B-E362-44DE-866A-4B95FCACD301}" destId="{78347EDE-2EDB-4762-9563-64551F60B074}" srcOrd="1" destOrd="0" presId="urn:microsoft.com/office/officeart/2005/8/layout/pyramid2"/>
    <dgm:cxn modelId="{C1EEEC01-0731-4FB2-B4E1-9C3652DF417F}" type="presParOf" srcId="{653D1D3B-E362-44DE-866A-4B95FCACD301}" destId="{4999A338-6CFB-4F30-8793-D0CB37F75250}" srcOrd="2" destOrd="0" presId="urn:microsoft.com/office/officeart/2005/8/layout/pyramid2"/>
    <dgm:cxn modelId="{27FECD2A-BB07-422E-B90D-5F4E221580EF}" type="presParOf" srcId="{653D1D3B-E362-44DE-866A-4B95FCACD301}" destId="{3963A11D-08EE-4537-B884-4AF966417521}" srcOrd="3" destOrd="0" presId="urn:microsoft.com/office/officeart/2005/8/layout/pyramid2"/>
    <dgm:cxn modelId="{152562AC-1DC0-477B-806C-D0C7AD42E5D2}" type="presParOf" srcId="{653D1D3B-E362-44DE-866A-4B95FCACD301}" destId="{6E6FF22B-093B-4AEE-BCDC-7F08AEC4BDCA}" srcOrd="4" destOrd="0" presId="urn:microsoft.com/office/officeart/2005/8/layout/pyramid2"/>
    <dgm:cxn modelId="{DF1A1774-37DA-4907-87CB-4CA4233502C4}" type="presParOf" srcId="{653D1D3B-E362-44DE-866A-4B95FCACD301}" destId="{D7BF9F7D-5B25-4203-BCDD-CB977E3B027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00F88-AA41-490D-A53E-9931ECC37571}">
      <dsp:nvSpPr>
        <dsp:cNvPr id="0" name=""/>
        <dsp:cNvSpPr/>
      </dsp:nvSpPr>
      <dsp:spPr>
        <a:xfrm>
          <a:off x="5314156" y="1685890"/>
          <a:ext cx="3759804" cy="652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264"/>
              </a:lnTo>
              <a:lnTo>
                <a:pt x="3759804" y="326264"/>
              </a:lnTo>
              <a:lnTo>
                <a:pt x="3759804" y="6525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C017F-E2A7-4BB6-A01F-05C763032AFF}">
      <dsp:nvSpPr>
        <dsp:cNvPr id="0" name=""/>
        <dsp:cNvSpPr/>
      </dsp:nvSpPr>
      <dsp:spPr>
        <a:xfrm>
          <a:off x="5268436" y="1685890"/>
          <a:ext cx="91440" cy="652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5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19033-193A-4143-9BA7-DC322B64351E}">
      <dsp:nvSpPr>
        <dsp:cNvPr id="0" name=""/>
        <dsp:cNvSpPr/>
      </dsp:nvSpPr>
      <dsp:spPr>
        <a:xfrm>
          <a:off x="1554351" y="1685890"/>
          <a:ext cx="3759804" cy="652528"/>
        </a:xfrm>
        <a:custGeom>
          <a:avLst/>
          <a:gdLst/>
          <a:ahLst/>
          <a:cxnLst/>
          <a:rect l="0" t="0" r="0" b="0"/>
          <a:pathLst>
            <a:path>
              <a:moveTo>
                <a:pt x="3759804" y="0"/>
              </a:moveTo>
              <a:lnTo>
                <a:pt x="3759804" y="326264"/>
              </a:lnTo>
              <a:lnTo>
                <a:pt x="0" y="326264"/>
              </a:lnTo>
              <a:lnTo>
                <a:pt x="0" y="6525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13C6C-6CC5-4E37-AE74-40FBBFDAA11E}">
      <dsp:nvSpPr>
        <dsp:cNvPr id="0" name=""/>
        <dsp:cNvSpPr/>
      </dsp:nvSpPr>
      <dsp:spPr>
        <a:xfrm>
          <a:off x="3760518" y="132252"/>
          <a:ext cx="3107276" cy="1553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 statement</a:t>
          </a:r>
        </a:p>
      </dsp:txBody>
      <dsp:txXfrm>
        <a:off x="3760518" y="132252"/>
        <a:ext cx="3107276" cy="1553638"/>
      </dsp:txXfrm>
    </dsp:sp>
    <dsp:sp modelId="{96A97E95-6FC8-43D6-97DF-82D724DC64EC}">
      <dsp:nvSpPr>
        <dsp:cNvPr id="0" name=""/>
        <dsp:cNvSpPr/>
      </dsp:nvSpPr>
      <dsp:spPr>
        <a:xfrm>
          <a:off x="713" y="2338419"/>
          <a:ext cx="3107276" cy="1553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Students and freshers often struggle to showcase their skills and projects effectively.</a:t>
          </a:r>
        </a:p>
      </dsp:txBody>
      <dsp:txXfrm>
        <a:off x="713" y="2338419"/>
        <a:ext cx="3107276" cy="1553638"/>
      </dsp:txXfrm>
    </dsp:sp>
    <dsp:sp modelId="{22105106-2901-487C-B9EA-6FF09F91A5C6}">
      <dsp:nvSpPr>
        <dsp:cNvPr id="0" name=""/>
        <dsp:cNvSpPr/>
      </dsp:nvSpPr>
      <dsp:spPr>
        <a:xfrm>
          <a:off x="3760518" y="2338419"/>
          <a:ext cx="3107276" cy="1553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Traditional resumes lack interactivity and creativity.</a:t>
          </a:r>
        </a:p>
      </dsp:txBody>
      <dsp:txXfrm>
        <a:off x="3760518" y="2338419"/>
        <a:ext cx="3107276" cy="1553638"/>
      </dsp:txXfrm>
    </dsp:sp>
    <dsp:sp modelId="{EBCB78E4-C064-4676-A072-81C666043140}">
      <dsp:nvSpPr>
        <dsp:cNvPr id="0" name=""/>
        <dsp:cNvSpPr/>
      </dsp:nvSpPr>
      <dsp:spPr>
        <a:xfrm>
          <a:off x="7520322" y="2338419"/>
          <a:ext cx="3107276" cy="1553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Recruiters prefer digital, responsive, and easily accessible portfolios.</a:t>
          </a:r>
        </a:p>
      </dsp:txBody>
      <dsp:txXfrm>
        <a:off x="7520322" y="2338419"/>
        <a:ext cx="3107276" cy="155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1E3D1-CF8D-43C4-B459-B6099FAABDD2}">
      <dsp:nvSpPr>
        <dsp:cNvPr id="0" name=""/>
        <dsp:cNvSpPr/>
      </dsp:nvSpPr>
      <dsp:spPr>
        <a:xfrm>
          <a:off x="6204" y="0"/>
          <a:ext cx="2508870" cy="44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Digital Portfolio Website built using HTML, CSS, and JavaScript.</a:t>
          </a:r>
        </a:p>
      </dsp:txBody>
      <dsp:txXfrm>
        <a:off x="79686" y="73482"/>
        <a:ext cx="2361906" cy="4300576"/>
      </dsp:txXfrm>
    </dsp:sp>
    <dsp:sp modelId="{7AFB5BB9-6DE1-423A-9B38-F594CCBC6452}">
      <dsp:nvSpPr>
        <dsp:cNvPr id="0" name=""/>
        <dsp:cNvSpPr/>
      </dsp:nvSpPr>
      <dsp:spPr>
        <a:xfrm>
          <a:off x="2936564" y="0"/>
          <a:ext cx="2508870" cy="44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Designed to display About Me, Skills, Education, Projects, and Contact Information.</a:t>
          </a:r>
        </a:p>
      </dsp:txBody>
      <dsp:txXfrm>
        <a:off x="3010046" y="73482"/>
        <a:ext cx="2361906" cy="4300576"/>
      </dsp:txXfrm>
    </dsp:sp>
    <dsp:sp modelId="{D28C8DFD-90FC-46B4-8F3D-39FA97D64562}">
      <dsp:nvSpPr>
        <dsp:cNvPr id="0" name=""/>
        <dsp:cNvSpPr/>
      </dsp:nvSpPr>
      <dsp:spPr>
        <a:xfrm>
          <a:off x="5873122" y="0"/>
          <a:ext cx="2508870" cy="44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Fully responsive and user-friendly.</a:t>
          </a:r>
        </a:p>
      </dsp:txBody>
      <dsp:txXfrm>
        <a:off x="5946604" y="73482"/>
        <a:ext cx="2361906" cy="4300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F7AEB-6627-4C9D-8C79-AD2A6FF57992}">
      <dsp:nvSpPr>
        <dsp:cNvPr id="0" name=""/>
        <dsp:cNvSpPr/>
      </dsp:nvSpPr>
      <dsp:spPr>
        <a:xfrm>
          <a:off x="1676378" y="0"/>
          <a:ext cx="5216525" cy="52165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8C067-7D9D-4327-8FCD-BDA45BF33589}">
      <dsp:nvSpPr>
        <dsp:cNvPr id="0" name=""/>
        <dsp:cNvSpPr/>
      </dsp:nvSpPr>
      <dsp:spPr>
        <a:xfrm>
          <a:off x="4270295" y="524454"/>
          <a:ext cx="3390741" cy="1234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Students</a:t>
          </a:r>
          <a:r>
            <a:rPr lang="en-US" sz="2000" kern="1200" dirty="0"/>
            <a:t> – to showcase skills &amp; achievements.</a:t>
          </a:r>
        </a:p>
      </dsp:txBody>
      <dsp:txXfrm>
        <a:off x="4330575" y="584734"/>
        <a:ext cx="3270181" cy="1114289"/>
      </dsp:txXfrm>
    </dsp:sp>
    <dsp:sp modelId="{4999A338-6CFB-4F30-8793-D0CB37F75250}">
      <dsp:nvSpPr>
        <dsp:cNvPr id="0" name=""/>
        <dsp:cNvSpPr/>
      </dsp:nvSpPr>
      <dsp:spPr>
        <a:xfrm>
          <a:off x="4270295" y="1913659"/>
          <a:ext cx="3390741" cy="1234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Job Seekers</a:t>
          </a:r>
          <a:r>
            <a:rPr lang="en-US" sz="2000" kern="1200"/>
            <a:t> – for applying to internships and jobs</a:t>
          </a:r>
        </a:p>
      </dsp:txBody>
      <dsp:txXfrm>
        <a:off x="4330575" y="1973939"/>
        <a:ext cx="3270181" cy="1114289"/>
      </dsp:txXfrm>
    </dsp:sp>
    <dsp:sp modelId="{6E6FF22B-093B-4AEE-BCDC-7F08AEC4BDCA}">
      <dsp:nvSpPr>
        <dsp:cNvPr id="0" name=""/>
        <dsp:cNvSpPr/>
      </dsp:nvSpPr>
      <dsp:spPr>
        <a:xfrm>
          <a:off x="4270295" y="3302865"/>
          <a:ext cx="3390741" cy="1234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Recruiters &amp; Companies</a:t>
          </a:r>
          <a:r>
            <a:rPr lang="en-US" sz="2000" kern="1200"/>
            <a:t> – to evaluate candidates beyond resumes.</a:t>
          </a:r>
        </a:p>
      </dsp:txBody>
      <dsp:txXfrm>
        <a:off x="4330575" y="3363145"/>
        <a:ext cx="3270181" cy="1114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8226-92C9-47F7-A3B2-6C49DE33623F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A950-2A50-4164-9795-29EBA216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A950-2A50-4164-9795-29EBA2169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www.nagpurtoday.in/5-con-persons-dupe-two-job-seekers-of-rs-7-lakh-by-promising-job-in-nmc/02081410" TargetMode="External"/><Relationship Id="rId7" Type="http://schemas.openxmlformats.org/officeDocument/2006/relationships/diagramQuickStyle" Target="../diagrams/quickStyle3.xml"/><Relationship Id="rId12" Type="http://schemas.openxmlformats.org/officeDocument/2006/relationships/hyperlink" Target="https://pxhere.com/en/photo/160031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8.jpg"/><Relationship Id="rId5" Type="http://schemas.openxmlformats.org/officeDocument/2006/relationships/diagramData" Target="../diagrams/data3.xml"/><Relationship Id="rId10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10480" y="-34445"/>
            <a:ext cx="28428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2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DIGITAL</a:t>
            </a:r>
            <a:r>
              <a:rPr lang="en-US" sz="3200" b="1" cap="none" spc="-45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200" b="1" cap="none" spc="-1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PORTFOLIO</a:t>
            </a:r>
            <a:endParaRPr lang="en-US" sz="3200" b="1" cap="none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293" y="4015514"/>
            <a:ext cx="8083550" cy="8265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NMID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EFAFC331EA02D15968F4D974D50C25BB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400" b="1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5191" y="3276600"/>
            <a:ext cx="5226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STUDENT</a:t>
            </a:r>
            <a:r>
              <a:rPr sz="2400" spc="-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NAME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en-US" sz="2400" b="1" dirty="0">
                <a:latin typeface="Calibri"/>
                <a:cs typeface="Calibri"/>
              </a:rPr>
              <a:t>VASANTHAKUMAR R</a:t>
            </a:r>
            <a:endParaRPr lang="en-US" sz="3600" b="1" spc="-15" baseline="-8101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4491036"/>
            <a:ext cx="10975307" cy="740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680"/>
              </a:lnSpc>
              <a:spcBef>
                <a:spcPts val="100"/>
              </a:spcBef>
              <a:tabLst>
                <a:tab pos="2009775" algn="l"/>
              </a:tabLst>
            </a:pPr>
            <a:r>
              <a:rPr sz="3600" spc="-15" baseline="1157" dirty="0">
                <a:latin typeface="Calibri"/>
                <a:cs typeface="Calibri"/>
              </a:rPr>
              <a:t>DEPARTMENT</a:t>
            </a:r>
            <a:r>
              <a:rPr lang="en-US" sz="3600" spc="-15" baseline="1157" dirty="0">
                <a:latin typeface="Calibri"/>
                <a:cs typeface="Calibri"/>
              </a:rPr>
              <a:t> </a:t>
            </a:r>
            <a:r>
              <a:rPr sz="3600" spc="-15" baseline="1157" dirty="0">
                <a:latin typeface="Calibri"/>
                <a:cs typeface="Calibri"/>
              </a:rPr>
              <a:t>:</a:t>
            </a:r>
            <a:r>
              <a:rPr lang="en-US" sz="3600" spc="-15" baseline="1157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BCA-</a:t>
            </a:r>
            <a:r>
              <a:rPr sz="2400" b="1" dirty="0">
                <a:latin typeface="Calibri"/>
                <a:cs typeface="Calibri"/>
              </a:rPr>
              <a:t>II </a:t>
            </a:r>
            <a:r>
              <a:rPr sz="2400" b="1" spc="-20" dirty="0"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ts val="2680"/>
              </a:lnSpc>
            </a:pPr>
            <a:r>
              <a:rPr sz="3600" baseline="-8101" dirty="0">
                <a:latin typeface="Calibri"/>
                <a:cs typeface="Calibri"/>
              </a:rPr>
              <a:t>COLLEGE</a:t>
            </a:r>
            <a:r>
              <a:rPr lang="en-US" sz="3600" baseline="-8101" dirty="0">
                <a:latin typeface="Calibri"/>
                <a:cs typeface="Calibri"/>
              </a:rPr>
              <a:t> </a:t>
            </a:r>
            <a:r>
              <a:rPr sz="3600" baseline="-8101" dirty="0">
                <a:latin typeface="Calibri"/>
                <a:cs typeface="Calibri"/>
              </a:rPr>
              <a:t>:</a:t>
            </a:r>
            <a:r>
              <a:rPr sz="3600" spc="-67" baseline="-8101" dirty="0">
                <a:latin typeface="Calibri"/>
                <a:cs typeface="Calibri"/>
              </a:rPr>
              <a:t> </a:t>
            </a:r>
            <a:r>
              <a:rPr lang="en-US" sz="3600" b="1" spc="-15" baseline="-8101" dirty="0">
                <a:latin typeface="Calibri"/>
                <a:cs typeface="Calibri"/>
              </a:rPr>
              <a:t>GOVERNMENT ARTS COLLEGE , ANNAMALAI UNIVERSITY ,CHIDAMBARAM.   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C1492-257F-49BF-BC54-B517B5711BBF}"/>
              </a:ext>
            </a:extLst>
          </p:cNvPr>
          <p:cNvSpPr txBox="1"/>
          <p:nvPr/>
        </p:nvSpPr>
        <p:spPr>
          <a:xfrm>
            <a:off x="923925" y="3634919"/>
            <a:ext cx="6023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REGISTER NO 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en-US" sz="2400" b="1" dirty="0">
                <a:latin typeface="Calibri"/>
                <a:cs typeface="Calibri"/>
              </a:rPr>
              <a:t>24131030500121035 </a:t>
            </a:r>
            <a:endParaRPr lang="en-US" sz="3600" b="1" spc="-15" baseline="-810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00235"/>
            <a:ext cx="1001871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b="1" dirty="0"/>
              <a:t>FEATURES</a:t>
            </a:r>
            <a:r>
              <a:rPr sz="4800" b="1" spc="-70" dirty="0"/>
              <a:t> </a:t>
            </a:r>
            <a:r>
              <a:rPr sz="4800" b="1" dirty="0"/>
              <a:t>AND</a:t>
            </a:r>
            <a:r>
              <a:rPr sz="4800" b="1" spc="-10" dirty="0"/>
              <a:t> FUNCTIONALITY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1371600"/>
            <a:ext cx="9713913" cy="4520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b="1" i="1" spc="-10" dirty="0">
                <a:latin typeface="Calibri"/>
                <a:cs typeface="Calibri"/>
              </a:rPr>
              <a:t>  </a:t>
            </a:r>
            <a:r>
              <a:rPr sz="2400" b="1" i="1" spc="-10" dirty="0">
                <a:latin typeface="Calibri"/>
                <a:cs typeface="Calibri"/>
              </a:rPr>
              <a:t>Featur</a:t>
            </a:r>
            <a:r>
              <a:rPr lang="en-US" sz="2400" b="1" i="1" spc="-10" dirty="0">
                <a:latin typeface="Calibri"/>
                <a:cs typeface="Calibri"/>
              </a:rPr>
              <a:t>e</a:t>
            </a:r>
            <a:r>
              <a:rPr sz="2400" b="1" i="1" spc="-10" dirty="0">
                <a:latin typeface="Calibri"/>
                <a:cs typeface="Calibri"/>
              </a:rPr>
              <a:t>s</a:t>
            </a:r>
            <a:endParaRPr sz="2400" i="1" dirty="0">
              <a:latin typeface="Calibri"/>
              <a:cs typeface="Calibri"/>
            </a:endParaRPr>
          </a:p>
          <a:p>
            <a:pPr marL="466090" marR="349885" indent="-457200">
              <a:lnSpc>
                <a:spcPct val="150000"/>
              </a:lnSpc>
              <a:spcBef>
                <a:spcPts val="2175"/>
              </a:spcBef>
              <a:buSzPct val="94444"/>
              <a:buFont typeface="+mj-lt"/>
              <a:buAutoNum type="arabicParenR"/>
              <a:tabLst>
                <a:tab pos="184785" algn="l"/>
              </a:tabLst>
            </a:pPr>
            <a:r>
              <a:rPr lang="en-US" sz="2000" b="1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Responsive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Design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desktop, </a:t>
            </a:r>
            <a:r>
              <a:rPr sz="2000" i="1" dirty="0">
                <a:latin typeface="Calibri"/>
                <a:cs typeface="Calibri"/>
              </a:rPr>
              <a:t>tablet,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mobile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50000"/>
              </a:lnSpc>
              <a:spcBef>
                <a:spcPts val="140"/>
              </a:spcBef>
              <a:buSzPct val="94444"/>
              <a:buFont typeface="+mj-lt"/>
              <a:buAutoNum type="arabicParenR"/>
              <a:tabLst>
                <a:tab pos="238125" algn="l"/>
              </a:tabLst>
            </a:pPr>
            <a:r>
              <a:rPr sz="2000" b="1" spc="-10" dirty="0">
                <a:latin typeface="Calibri"/>
                <a:cs typeface="Calibri"/>
              </a:rPr>
              <a:t>Navigation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sections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Home,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About,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Skills,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Education,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Contact</a:t>
            </a:r>
            <a:r>
              <a:rPr sz="2000" spc="-10" dirty="0">
                <a:latin typeface="Calibri"/>
                <a:cs typeface="Calibri"/>
              </a:rPr>
              <a:t>).</a:t>
            </a:r>
            <a:endParaRPr sz="2000" dirty="0">
              <a:latin typeface="Calibri"/>
              <a:cs typeface="Calibri"/>
            </a:endParaRPr>
          </a:p>
          <a:p>
            <a:pPr marL="469900" marR="442595" indent="-457200">
              <a:lnSpc>
                <a:spcPct val="150000"/>
              </a:lnSpc>
              <a:spcBef>
                <a:spcPts val="15"/>
              </a:spcBef>
              <a:buSzPct val="94444"/>
              <a:buFont typeface="+mj-lt"/>
              <a:buAutoNum type="arabicParenR"/>
              <a:tabLst>
                <a:tab pos="238125" algn="l"/>
              </a:tabLst>
            </a:pPr>
            <a:r>
              <a:rPr sz="2000" b="1" dirty="0">
                <a:latin typeface="Calibri"/>
                <a:cs typeface="Calibri"/>
              </a:rPr>
              <a:t>Hero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Section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Profile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title,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prominently.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SzPct val="94444"/>
              <a:buFont typeface="+mj-lt"/>
              <a:buAutoNum type="arabicParenR"/>
              <a:tabLst>
                <a:tab pos="238125" algn="l"/>
              </a:tabLst>
            </a:pPr>
            <a:r>
              <a:rPr sz="2000" b="1" spc="-10" dirty="0">
                <a:latin typeface="Calibri"/>
                <a:cs typeface="Calibri"/>
              </a:rPr>
              <a:t>Interactive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Buttons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social links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contact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directly</a:t>
            </a:r>
            <a:r>
              <a:rPr lang="en-US" sz="2000" spc="-10" dirty="0">
                <a:latin typeface="Calibri"/>
                <a:cs typeface="Calibri"/>
              </a:rPr>
              <a:t> and resume download using with button 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469900" marR="310515" indent="-457200">
              <a:lnSpc>
                <a:spcPct val="150000"/>
              </a:lnSpc>
              <a:spcBef>
                <a:spcPts val="25"/>
              </a:spcBef>
              <a:buSzPct val="94444"/>
              <a:buFont typeface="+mj-lt"/>
              <a:buAutoNum type="arabicParenR"/>
              <a:tabLst>
                <a:tab pos="238125" algn="l"/>
              </a:tabLst>
            </a:pPr>
            <a:r>
              <a:rPr sz="2000" b="1" dirty="0">
                <a:latin typeface="Calibri"/>
                <a:cs typeface="Calibri"/>
              </a:rPr>
              <a:t>Font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Awesome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Icons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 representation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sections.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SzPct val="94444"/>
              <a:buFont typeface="+mj-lt"/>
              <a:buAutoNum type="arabicParenR"/>
              <a:tabLst>
                <a:tab pos="238125" algn="l"/>
              </a:tabLst>
            </a:pPr>
            <a:r>
              <a:rPr sz="2000" b="1" dirty="0">
                <a:latin typeface="Calibri"/>
                <a:cs typeface="Calibri"/>
              </a:rPr>
              <a:t>Contact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messages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directly.</a:t>
            </a:r>
            <a:endParaRPr sz="2000" dirty="0">
              <a:latin typeface="Calibri"/>
              <a:cs typeface="Calibri"/>
            </a:endParaRPr>
          </a:p>
          <a:p>
            <a:pPr marL="469900" marR="554355" indent="-457200">
              <a:lnSpc>
                <a:spcPct val="150000"/>
              </a:lnSpc>
              <a:spcBef>
                <a:spcPts val="140"/>
              </a:spcBef>
              <a:buSzPct val="94444"/>
              <a:buFont typeface="+mj-lt"/>
              <a:buAutoNum type="arabicParenR"/>
              <a:tabLst>
                <a:tab pos="238125" algn="l"/>
              </a:tabLst>
            </a:pPr>
            <a:r>
              <a:rPr sz="2000" b="1" dirty="0">
                <a:latin typeface="Calibri"/>
                <a:cs typeface="Calibri"/>
              </a:rPr>
              <a:t>Footer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copyright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basic information.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1186035"/>
            <a:ext cx="990599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b="1" dirty="0"/>
              <a:t>FEATURES</a:t>
            </a:r>
            <a:r>
              <a:rPr sz="4800" b="1" spc="-70" dirty="0"/>
              <a:t> </a:t>
            </a:r>
            <a:r>
              <a:rPr sz="4800" b="1" dirty="0"/>
              <a:t>AND</a:t>
            </a:r>
            <a:r>
              <a:rPr sz="4800" b="1" spc="-10" dirty="0"/>
              <a:t> FUNCTIONALITY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2209800"/>
            <a:ext cx="8153400" cy="3381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2400" b="1" spc="-10" dirty="0">
                <a:latin typeface="Calibri"/>
                <a:cs typeface="Calibri"/>
              </a:rPr>
              <a:t>Functionality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endParaRPr sz="2000" dirty="0">
              <a:latin typeface="Calibri"/>
              <a:cs typeface="Calibri"/>
            </a:endParaRPr>
          </a:p>
          <a:p>
            <a:pPr marL="355600" marR="1397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2000" b="1" dirty="0">
                <a:latin typeface="Calibri"/>
                <a:cs typeface="Calibri"/>
              </a:rPr>
              <a:t>Smooth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Scrolling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sections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navigation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links. </a:t>
            </a:r>
            <a:r>
              <a:rPr sz="2000" b="1" dirty="0">
                <a:latin typeface="Calibri"/>
                <a:cs typeface="Calibri"/>
              </a:rPr>
              <a:t>Clickable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Social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Media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Buttons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redirect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LinkedIn.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2000" b="1" dirty="0">
                <a:latin typeface="Calibri"/>
                <a:cs typeface="Calibri"/>
              </a:rPr>
              <a:t>Form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Submission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visitor </a:t>
            </a:r>
            <a:r>
              <a:rPr sz="2000" dirty="0">
                <a:latin typeface="Calibri"/>
                <a:cs typeface="Calibri"/>
              </a:rPr>
              <a:t>messages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email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future).</a:t>
            </a:r>
            <a:endParaRPr sz="2000" dirty="0">
              <a:latin typeface="Calibri"/>
              <a:cs typeface="Calibri"/>
            </a:endParaRPr>
          </a:p>
          <a:p>
            <a:pPr marL="355600" marR="108585" indent="-342900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r>
              <a:rPr sz="2000" b="1" spc="-10" dirty="0">
                <a:latin typeface="Calibri"/>
                <a:cs typeface="Calibri"/>
              </a:rPr>
              <a:t>Mobile-</a:t>
            </a:r>
            <a:r>
              <a:rPr sz="2000" b="1" dirty="0">
                <a:latin typeface="Calibri"/>
                <a:cs typeface="Calibri"/>
              </a:rPr>
              <a:t>Friendly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Layout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ensuring </a:t>
            </a:r>
            <a:r>
              <a:rPr sz="2000" dirty="0">
                <a:latin typeface="Calibri"/>
                <a:cs typeface="Calibri"/>
              </a:rPr>
              <a:t>proper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alignment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devices.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2150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3287" y="504790"/>
            <a:ext cx="10018713" cy="798616"/>
          </a:xfrm>
          <a:prstGeom prst="rect">
            <a:avLst/>
          </a:prstGeom>
        </p:spPr>
        <p:txBody>
          <a:bodyPr vert="horz" wrap="square" lIns="0" tIns="303212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30"/>
              </a:spcBef>
            </a:pPr>
            <a:r>
              <a:rPr b="1" dirty="0"/>
              <a:t>RESULTS</a:t>
            </a:r>
            <a:r>
              <a:rPr b="1" spc="10" dirty="0"/>
              <a:t> </a:t>
            </a:r>
            <a:r>
              <a:rPr b="1" dirty="0"/>
              <a:t>AND</a:t>
            </a:r>
            <a:r>
              <a:rPr b="1" spc="-20" dirty="0"/>
              <a:t> </a:t>
            </a:r>
            <a:r>
              <a:rPr b="1" spc="-10" dirty="0"/>
              <a:t>SCREENSHOTS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1470342" y="820427"/>
            <a:ext cx="10018713" cy="4620752"/>
          </a:xfrm>
          <a:prstGeom prst="rect">
            <a:avLst/>
          </a:prstGeom>
        </p:spPr>
        <p:txBody>
          <a:bodyPr vert="horz" wrap="square" lIns="0" tIns="963930" rIns="0" bIns="0" rtlCol="0">
            <a:spAutoFit/>
          </a:bodyPr>
          <a:lstStyle/>
          <a:p>
            <a:pPr marL="1454150" indent="-34290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pc="-10" dirty="0"/>
              <a:t>A fully functional, modern </a:t>
            </a:r>
            <a:r>
              <a:rPr lang="en-US" b="1" spc="-10" dirty="0"/>
              <a:t>portfolio website</a:t>
            </a:r>
            <a:r>
              <a:rPr lang="en-US" spc="-10" dirty="0"/>
              <a:t> that visually represents skills.</a:t>
            </a:r>
            <a:endParaRPr spc="-10" dirty="0"/>
          </a:p>
          <a:p>
            <a:pPr marL="1454150" marR="146050" indent="-342900">
              <a:lnSpc>
                <a:spcPct val="100800"/>
              </a:lnSpc>
              <a:spcBef>
                <a:spcPts val="2180"/>
              </a:spcBef>
              <a:buFont typeface="Wingdings" panose="05000000000000000000" pitchFamily="2" charset="2"/>
              <a:buChar char="ü"/>
            </a:pPr>
            <a:r>
              <a:rPr lang="en-US" b="0" spc="-10" dirty="0">
                <a:latin typeface="Calibri"/>
                <a:cs typeface="Calibri"/>
              </a:rPr>
              <a:t> Home/Hero section   </a:t>
            </a:r>
          </a:p>
          <a:p>
            <a:pPr marL="1454150" marR="146050" indent="-342900">
              <a:lnSpc>
                <a:spcPct val="100800"/>
              </a:lnSpc>
              <a:spcBef>
                <a:spcPts val="2180"/>
              </a:spcBef>
              <a:buFont typeface="Wingdings" panose="05000000000000000000" pitchFamily="2" charset="2"/>
              <a:buChar char="ü"/>
            </a:pPr>
            <a:r>
              <a:rPr lang="en-US" b="0" spc="-10" dirty="0">
                <a:latin typeface="Calibri"/>
                <a:cs typeface="Calibri"/>
              </a:rPr>
              <a:t> About &amp; Skills </a:t>
            </a:r>
          </a:p>
          <a:p>
            <a:pPr marL="1454150" marR="146050" indent="-342900">
              <a:lnSpc>
                <a:spcPct val="100800"/>
              </a:lnSpc>
              <a:spcBef>
                <a:spcPts val="2180"/>
              </a:spcBef>
              <a:buFont typeface="Wingdings" panose="05000000000000000000" pitchFamily="2" charset="2"/>
              <a:buChar char="ü"/>
            </a:pPr>
            <a:r>
              <a:rPr lang="en-US" b="0" spc="-10" dirty="0">
                <a:latin typeface="Calibri"/>
                <a:cs typeface="Calibri"/>
              </a:rPr>
              <a:t> Education timeline </a:t>
            </a:r>
          </a:p>
          <a:p>
            <a:pPr marL="1454150" marR="146050" indent="-342900">
              <a:lnSpc>
                <a:spcPct val="100800"/>
              </a:lnSpc>
              <a:spcBef>
                <a:spcPts val="2180"/>
              </a:spcBef>
              <a:buFont typeface="Wingdings" panose="05000000000000000000" pitchFamily="2" charset="2"/>
              <a:buChar char="ü"/>
            </a:pPr>
            <a:r>
              <a:rPr lang="en-US" b="0" spc="-10" dirty="0">
                <a:latin typeface="Calibri"/>
                <a:cs typeface="Calibri"/>
              </a:rPr>
              <a:t> Project showcase  </a:t>
            </a:r>
          </a:p>
          <a:p>
            <a:pPr marL="1454150" marR="146050" indent="-342900">
              <a:lnSpc>
                <a:spcPct val="100800"/>
              </a:lnSpc>
              <a:spcBef>
                <a:spcPts val="2180"/>
              </a:spcBef>
              <a:buFont typeface="Wingdings" panose="05000000000000000000" pitchFamily="2" charset="2"/>
              <a:buChar char="ü"/>
            </a:pP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b="0" spc="-10" dirty="0">
                <a:latin typeface="Calibri"/>
                <a:cs typeface="Calibri"/>
              </a:rPr>
              <a:t>Contact form---</a:t>
            </a:r>
            <a:r>
              <a:rPr b="0" spc="-10" dirty="0"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609600"/>
            <a:ext cx="3886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spc="-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Screenshot</a:t>
            </a:r>
            <a:endParaRPr sz="32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00" y="1353997"/>
            <a:ext cx="464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Homepage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title,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lang="en-US" spc="10" dirty="0">
                <a:latin typeface="Calibri"/>
                <a:cs typeface="Calibri"/>
              </a:rPr>
              <a:t>social application links , resume 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70B04-F3BB-4ABA-8CA4-A38FF942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8991600" cy="4368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799" y="762000"/>
            <a:ext cx="5486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About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lang="en-US" sz="1800" dirty="0">
                <a:latin typeface="Calibri"/>
                <a:cs typeface="Calibri"/>
              </a:rPr>
              <a:t> profile avatar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B03AA-4F10-438D-8FB5-EA397EB2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3" y="1619250"/>
            <a:ext cx="10056813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609600"/>
            <a:ext cx="609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Listing</a:t>
            </a:r>
            <a:r>
              <a:rPr lang="en-US" sz="1800" dirty="0">
                <a:latin typeface="Calibri"/>
                <a:cs typeface="Calibri"/>
              </a:rPr>
              <a:t> skilled 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7AF9-30C9-479D-BCEE-4170AD17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1621"/>
            <a:ext cx="10820400" cy="37347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9430" y="609600"/>
            <a:ext cx="6073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Education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E6532-C290-4FA8-A453-B448964E9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4946" r="13445" b="9817"/>
          <a:stretch/>
        </p:blipFill>
        <p:spPr>
          <a:xfrm>
            <a:off x="3657600" y="1066800"/>
            <a:ext cx="40386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48DECB-3207-4056-84AB-F772B6201B6A}"/>
              </a:ext>
            </a:extLst>
          </p:cNvPr>
          <p:cNvSpPr txBox="1"/>
          <p:nvPr/>
        </p:nvSpPr>
        <p:spPr>
          <a:xfrm>
            <a:off x="3429000" y="53340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20" dirty="0">
                <a:latin typeface="Calibri"/>
                <a:cs typeface="Calibri"/>
              </a:rPr>
              <a:t>Project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Section</a:t>
            </a:r>
            <a:r>
              <a:rPr lang="en-US" sz="1800" b="1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–portfolio and Resume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C0553-A6E3-4622-B1DB-685B0B0DD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15251" b="-2256"/>
          <a:stretch/>
        </p:blipFill>
        <p:spPr>
          <a:xfrm>
            <a:off x="1905000" y="1371600"/>
            <a:ext cx="7538022" cy="42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200" y="685800"/>
            <a:ext cx="53525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Contact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</a:t>
            </a:r>
            <a:r>
              <a:rPr lang="en-US" dirty="0">
                <a:latin typeface="Calibri"/>
                <a:cs typeface="Calibri"/>
              </a:rPr>
              <a:t> &amp; address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C5CC-B691-4B82-A58C-838575BC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10589811" cy="46434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86976" y="275202"/>
            <a:ext cx="5946521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300" y="1366469"/>
            <a:ext cx="8458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Calibri"/>
                <a:cs typeface="Calibri"/>
              </a:rPr>
              <a:t>Conclusion</a:t>
            </a:r>
            <a:r>
              <a:rPr lang="en-US" sz="2000" b="1" spc="-55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for</a:t>
            </a:r>
            <a:r>
              <a:rPr lang="en-US" sz="2000" b="1" spc="-55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Digital</a:t>
            </a:r>
            <a:r>
              <a:rPr lang="en-US" sz="2000" b="1" spc="-55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alibri"/>
                <a:cs typeface="Calibri"/>
              </a:rPr>
              <a:t>Portfolio</a:t>
            </a:r>
            <a:r>
              <a:rPr lang="en-US" sz="2000" b="1" spc="-80" dirty="0">
                <a:latin typeface="Calibri"/>
                <a:cs typeface="Calibri"/>
              </a:rPr>
              <a:t> </a:t>
            </a:r>
            <a:r>
              <a:rPr lang="en-US" sz="2000" b="1" spc="-10" dirty="0">
                <a:latin typeface="Calibri"/>
                <a:cs typeface="Calibri"/>
              </a:rPr>
              <a:t>Project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1135" y="5151722"/>
            <a:ext cx="30092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dirty="0">
                <a:latin typeface="Calibri"/>
                <a:cs typeface="Calibri"/>
              </a:rPr>
              <a:t>“THANK</a:t>
            </a:r>
            <a:r>
              <a:rPr sz="3950" b="1" i="1" spc="275" dirty="0">
                <a:latin typeface="Calibri"/>
                <a:cs typeface="Calibri"/>
              </a:rPr>
              <a:t> </a:t>
            </a:r>
            <a:r>
              <a:rPr sz="3950" b="1" i="1" spc="-20" dirty="0">
                <a:latin typeface="Calibri"/>
                <a:cs typeface="Calibri"/>
              </a:rPr>
              <a:t>YOU”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8BD9E-6BB3-4B58-8953-D26339D4D07D}"/>
              </a:ext>
            </a:extLst>
          </p:cNvPr>
          <p:cNvSpPr txBox="1"/>
          <p:nvPr/>
        </p:nvSpPr>
        <p:spPr>
          <a:xfrm>
            <a:off x="2667000" y="1943046"/>
            <a:ext cx="6934200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created a </a:t>
            </a:r>
            <a:r>
              <a:rPr lang="en-US" b="1" dirty="0"/>
              <a:t>digital portfolio website</a:t>
            </a:r>
            <a:r>
              <a:rPr lang="en-US" dirty="0"/>
              <a:t> to showcase academic background, skills, and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Improves </a:t>
            </a:r>
            <a:r>
              <a:rPr lang="en-US" b="1" dirty="0"/>
              <a:t>professional visibility</a:t>
            </a:r>
            <a:r>
              <a:rPr lang="en-US" dirty="0"/>
              <a:t> and makes it easier for employers to evaluate skills.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Acts as a </a:t>
            </a:r>
            <a:r>
              <a:rPr lang="en-US" b="1" dirty="0"/>
              <a:t>living resume</a:t>
            </a:r>
            <a:r>
              <a:rPr lang="en-US" dirty="0"/>
              <a:t> that can be continuously updated.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023C-1BCD-456D-83D8-FE06F04D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91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PROJECT</a:t>
            </a:r>
            <a:r>
              <a:rPr lang="en-US" sz="3600" b="1" spc="-180" dirty="0"/>
              <a:t> </a:t>
            </a:r>
            <a:r>
              <a:rPr lang="en-US" sz="3600" b="1" spc="-10" dirty="0"/>
              <a:t>TITLE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3404-49E2-49C1-8C21-57D891A5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10744200" cy="35814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b="1" dirty="0">
                <a:latin typeface="Calibri"/>
                <a:cs typeface="Calibri"/>
              </a:rPr>
              <a:t>Digital</a:t>
            </a:r>
            <a:r>
              <a:rPr lang="en-US" sz="3600" b="1" spc="-35" dirty="0">
                <a:latin typeface="Calibri"/>
                <a:cs typeface="Calibri"/>
              </a:rPr>
              <a:t> </a:t>
            </a:r>
            <a:r>
              <a:rPr lang="en-US" sz="3600" b="1" spc="-10" dirty="0">
                <a:latin typeface="Calibri"/>
                <a:cs typeface="Calibri"/>
              </a:rPr>
              <a:t>Portfolio</a:t>
            </a:r>
            <a:endParaRPr lang="en-US" sz="3600" dirty="0">
              <a:latin typeface="Calibri"/>
              <a:cs typeface="Calibri"/>
            </a:endParaRPr>
          </a:p>
          <a:p>
            <a:pPr marL="53975" marR="5080">
              <a:lnSpc>
                <a:spcPct val="100800"/>
              </a:lnSpc>
              <a:spcBef>
                <a:spcPts val="1664"/>
              </a:spcBef>
            </a:pPr>
            <a:r>
              <a:rPr lang="en-US" sz="2400" b="1" dirty="0">
                <a:latin typeface="Calibri"/>
                <a:cs typeface="Calibri"/>
              </a:rPr>
              <a:t>A</a:t>
            </a:r>
            <a:r>
              <a:rPr lang="en-US" sz="2400" b="1" spc="-4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Digital</a:t>
            </a:r>
            <a:r>
              <a:rPr lang="en-US" sz="2400" b="1" spc="-2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Portfolio</a:t>
            </a:r>
            <a:r>
              <a:rPr lang="en-US" sz="2400" b="1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1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personal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website that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displays</a:t>
            </a:r>
            <a:r>
              <a:rPr lang="en-US" sz="2400" spc="-25" dirty="0">
                <a:latin typeface="Calibri"/>
                <a:cs typeface="Calibri"/>
              </a:rPr>
              <a:t> an </a:t>
            </a:r>
            <a:r>
              <a:rPr lang="en-US" sz="2400" spc="-10" dirty="0">
                <a:latin typeface="Calibri"/>
                <a:cs typeface="Calibri"/>
              </a:rPr>
              <a:t>individual’s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skills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education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projects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achievements</a:t>
            </a:r>
            <a:r>
              <a:rPr lang="en-US" sz="2400" b="1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50" dirty="0">
                <a:latin typeface="Calibri"/>
                <a:cs typeface="Calibri"/>
              </a:rPr>
              <a:t>a </a:t>
            </a:r>
            <a:r>
              <a:rPr lang="en-US" sz="2400" spc="-10" dirty="0">
                <a:latin typeface="Calibri"/>
                <a:cs typeface="Calibri"/>
              </a:rPr>
              <a:t>well-</a:t>
            </a:r>
            <a:r>
              <a:rPr lang="en-US" sz="2400" spc="-20" dirty="0">
                <a:latin typeface="Calibri"/>
                <a:cs typeface="Calibri"/>
              </a:rPr>
              <a:t>organized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attractive</a:t>
            </a:r>
            <a:r>
              <a:rPr lang="en-US" sz="2400" spc="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format.</a:t>
            </a:r>
            <a:endParaRPr lang="en-US" sz="2400" dirty="0">
              <a:latin typeface="Calibri"/>
              <a:cs typeface="Calibri"/>
            </a:endParaRPr>
          </a:p>
          <a:p>
            <a:pPr marL="42545" marR="163830">
              <a:lnSpc>
                <a:spcPct val="100899"/>
              </a:lnSpc>
              <a:spcBef>
                <a:spcPts val="1764"/>
              </a:spcBef>
            </a:pPr>
            <a:r>
              <a:rPr lang="en-US" sz="2400" dirty="0">
                <a:latin typeface="Calibri"/>
                <a:cs typeface="Calibri"/>
              </a:rPr>
              <a:t>It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designed</a:t>
            </a:r>
            <a:r>
              <a:rPr lang="en-US" sz="2400" spc="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using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HTML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CSS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and</a:t>
            </a:r>
            <a:r>
              <a:rPr lang="en-US" sz="2400" b="1" spc="-5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optionally</a:t>
            </a:r>
            <a:r>
              <a:rPr lang="en-US" sz="2400" b="1" spc="-2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JavaScript</a:t>
            </a:r>
            <a:r>
              <a:rPr lang="en-US" sz="2400" b="1" spc="-4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to </a:t>
            </a:r>
            <a:r>
              <a:rPr lang="en-US" sz="2400" dirty="0">
                <a:latin typeface="Calibri"/>
                <a:cs typeface="Calibri"/>
              </a:rPr>
              <a:t>create a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simple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responsive layout.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F580-715F-4A4E-8FCE-A96B8E0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pPr algn="ctr"/>
            <a:r>
              <a:rPr lang="en-US" sz="3600" b="1" spc="-10" dirty="0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760C-D70B-461D-B734-29A2B24B7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2133600"/>
            <a:ext cx="8915400" cy="3777622"/>
          </a:xfrm>
        </p:spPr>
        <p:txBody>
          <a:bodyPr>
            <a:noAutofit/>
          </a:bodyPr>
          <a:lstStyle/>
          <a:p>
            <a:pPr marL="278765" indent="-266065">
              <a:lnSpc>
                <a:spcPct val="17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Problem</a:t>
            </a:r>
            <a:r>
              <a:rPr lang="en-US" spc="1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Statement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9400" indent="-266700">
              <a:lnSpc>
                <a:spcPct val="17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Project</a:t>
            </a:r>
            <a:r>
              <a:rPr lang="en-US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Overview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9400" indent="-266700">
              <a:lnSpc>
                <a:spcPct val="17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End</a:t>
            </a:r>
            <a:r>
              <a:rPr lang="en-US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Users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9400" indent="-266700">
              <a:lnSpc>
                <a:spcPct val="17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Tools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pc="-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Technologies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9400" indent="-266700">
              <a:lnSpc>
                <a:spcPct val="17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Portfolio</a:t>
            </a:r>
            <a:r>
              <a:rPr lang="en-US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design</a:t>
            </a:r>
            <a:r>
              <a:rPr lang="en-US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Layout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8765" indent="-266065">
              <a:lnSpc>
                <a:spcPct val="17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  <a:r>
              <a:rPr lang="en-US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Functionality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8765" indent="-266065">
              <a:lnSpc>
                <a:spcPct val="17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Results</a:t>
            </a:r>
            <a:r>
              <a:rPr lang="en-US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Screenshots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8765" indent="-266065">
              <a:lnSpc>
                <a:spcPct val="17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79400" indent="-266700">
              <a:lnSpc>
                <a:spcPct val="17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GitHub</a:t>
            </a:r>
            <a:r>
              <a:rPr lang="en-US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Link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1084" y="56060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 rot="1862459">
            <a:off x="9554148" y="-27902"/>
            <a:ext cx="2211385" cy="2287922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12972" y="16786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7978" y="545390"/>
            <a:ext cx="563435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3600" b="1" spc="-10" dirty="0"/>
              <a:t>PROBLEM</a:t>
            </a:r>
            <a:r>
              <a:rPr lang="en-US" spc="-10" dirty="0"/>
              <a:t> </a:t>
            </a:r>
            <a:r>
              <a:rPr sz="3600" b="1" spc="-80" dirty="0"/>
              <a:t>STATEMENT</a:t>
            </a:r>
            <a:endParaRPr b="1" spc="-8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3F9C05E-9932-41B4-B9C6-30DD4BEFA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334252"/>
              </p:ext>
            </p:extLst>
          </p:nvPr>
        </p:nvGraphicFramePr>
        <p:xfrm>
          <a:off x="381000" y="1416845"/>
          <a:ext cx="10628313" cy="402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1165" y="6324600"/>
            <a:ext cx="331470" cy="339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130126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4233"/>
            <a:ext cx="526478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b="1" spc="-10" dirty="0"/>
              <a:t>PROJECT</a:t>
            </a:r>
            <a:r>
              <a:rPr lang="en-US" b="1" spc="-10" dirty="0"/>
              <a:t>  </a:t>
            </a:r>
            <a:r>
              <a:rPr b="1"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16D593-CFB4-4F3F-BB59-F73211189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297756"/>
              </p:ext>
            </p:extLst>
          </p:nvPr>
        </p:nvGraphicFramePr>
        <p:xfrm>
          <a:off x="623888" y="1895471"/>
          <a:ext cx="8382000" cy="4447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7D706C3-6714-477C-9EE3-FD6DFF91D1E9}"/>
              </a:ext>
            </a:extLst>
          </p:cNvPr>
          <p:cNvGrpSpPr/>
          <p:nvPr/>
        </p:nvGrpSpPr>
        <p:grpSpPr>
          <a:xfrm>
            <a:off x="1937427" y="1725973"/>
            <a:ext cx="8759922" cy="3441372"/>
            <a:chOff x="1705695" y="1625631"/>
            <a:chExt cx="8759922" cy="34413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76526B-BCE5-49B6-91C1-802DD17F5E7C}"/>
                </a:ext>
              </a:extLst>
            </p:cNvPr>
            <p:cNvSpPr/>
            <p:nvPr/>
          </p:nvSpPr>
          <p:spPr>
            <a:xfrm>
              <a:off x="1705695" y="1722819"/>
              <a:ext cx="1354935" cy="1372603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Key Features</a:t>
              </a:r>
              <a:r>
                <a:rPr lang="en-US" sz="1600" b="0" kern="1200" dirty="0"/>
                <a:t>:</a:t>
              </a:r>
              <a:endParaRPr lang="en-US" sz="16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E0AFA4D-4041-49F9-A2D9-A99BB728089D}"/>
                </a:ext>
              </a:extLst>
            </p:cNvPr>
            <p:cNvSpPr/>
            <p:nvPr/>
          </p:nvSpPr>
          <p:spPr>
            <a:xfrm>
              <a:off x="3300755" y="2272538"/>
              <a:ext cx="369224" cy="273166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E14CD2B-B5E4-4843-B1B0-62C51C9F5BDE}"/>
                </a:ext>
              </a:extLst>
            </p:cNvPr>
            <p:cNvSpPr/>
            <p:nvPr/>
          </p:nvSpPr>
          <p:spPr>
            <a:xfrm>
              <a:off x="3967772" y="1668992"/>
              <a:ext cx="1458074" cy="1374780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i="1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Navigation Bar  </a:t>
              </a:r>
              <a:r>
                <a:rPr lang="en-US" sz="1400" i="1" kern="1200" dirty="0"/>
                <a:t>– Links to Home, About, Skills, </a:t>
              </a:r>
              <a:r>
                <a:rPr lang="en-US" sz="1300" i="1" kern="1200" dirty="0"/>
                <a:t>Education</a:t>
              </a:r>
              <a:r>
                <a:rPr lang="en-US" sz="1400" i="1" kern="1200" dirty="0"/>
                <a:t>, and Contact sections.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770965-3FF4-4C01-8410-D506092C4AED}"/>
                </a:ext>
              </a:extLst>
            </p:cNvPr>
            <p:cNvSpPr/>
            <p:nvPr/>
          </p:nvSpPr>
          <p:spPr>
            <a:xfrm>
              <a:off x="5645439" y="2294780"/>
              <a:ext cx="437657" cy="228682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59499F-A7DE-464A-811A-10AAF3C2DDC9}"/>
                </a:ext>
              </a:extLst>
            </p:cNvPr>
            <p:cNvSpPr/>
            <p:nvPr/>
          </p:nvSpPr>
          <p:spPr>
            <a:xfrm>
              <a:off x="6349161" y="1702323"/>
              <a:ext cx="1476267" cy="1308119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Hero Section </a:t>
              </a:r>
              <a:r>
                <a:rPr lang="en-US" sz="1400" b="0" kern="1200" dirty="0"/>
                <a:t>– Displays name, title, location, and social links.</a:t>
              </a:r>
              <a:endParaRPr lang="en-US" sz="14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D71ABE-7DB6-4F1E-889E-9E171E9A4454}"/>
                </a:ext>
              </a:extLst>
            </p:cNvPr>
            <p:cNvSpPr/>
            <p:nvPr/>
          </p:nvSpPr>
          <p:spPr>
            <a:xfrm>
              <a:off x="8214915" y="2224923"/>
              <a:ext cx="533828" cy="298539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1DF9009-07D1-4451-94AB-ECDB7B7331DF}"/>
                </a:ext>
              </a:extLst>
            </p:cNvPr>
            <p:cNvSpPr/>
            <p:nvPr/>
          </p:nvSpPr>
          <p:spPr>
            <a:xfrm>
              <a:off x="9007543" y="1625631"/>
              <a:ext cx="1458074" cy="1374779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About Section </a:t>
              </a:r>
              <a:r>
                <a:rPr lang="en-US" sz="1400" b="0" kern="1200" dirty="0"/>
                <a:t>– Overview of education and career interests. </a:t>
              </a:r>
              <a:endParaRPr lang="en-US" sz="14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E803BC-4C95-489D-8A9F-94C904C98DCC}"/>
                </a:ext>
              </a:extLst>
            </p:cNvPr>
            <p:cNvSpPr/>
            <p:nvPr/>
          </p:nvSpPr>
          <p:spPr>
            <a:xfrm>
              <a:off x="9095115" y="3692224"/>
              <a:ext cx="1370502" cy="1374779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Skills Section </a:t>
              </a:r>
              <a:r>
                <a:rPr lang="en-US" sz="1400" b="0" kern="1200" dirty="0"/>
                <a:t>– Programming skills in Python, C++, and C. </a:t>
              </a:r>
              <a:endParaRPr lang="en-US" sz="14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E7D762-6A20-42A0-8ECB-05036379C32C}"/>
                </a:ext>
              </a:extLst>
            </p:cNvPr>
            <p:cNvSpPr/>
            <p:nvPr/>
          </p:nvSpPr>
          <p:spPr>
            <a:xfrm rot="10800000">
              <a:off x="3396430" y="4192549"/>
              <a:ext cx="369224" cy="215380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3380017-80DC-487D-B386-0A0F47BF19C5}"/>
                </a:ext>
              </a:extLst>
            </p:cNvPr>
            <p:cNvSpPr/>
            <p:nvPr/>
          </p:nvSpPr>
          <p:spPr>
            <a:xfrm>
              <a:off x="4020095" y="3673056"/>
              <a:ext cx="1458074" cy="1374780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Education Section</a:t>
              </a:r>
              <a:r>
                <a:rPr lang="en-US" sz="1400" kern="1200" dirty="0"/>
                <a:t> </a:t>
              </a:r>
              <a:r>
                <a:rPr lang="en-US" sz="1400" b="0" kern="1200" dirty="0"/>
                <a:t>–details </a:t>
              </a:r>
              <a:r>
                <a:rPr lang="en-US" sz="1400" dirty="0"/>
                <a:t>Academic</a:t>
              </a:r>
              <a:r>
                <a:rPr lang="en-US" sz="1400" b="0" kern="1200" dirty="0"/>
                <a:t> and learning focus</a:t>
              </a:r>
              <a:r>
                <a:rPr lang="en-US" sz="1400" kern="1200" dirty="0"/>
                <a:t>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CEE1FE-7746-44BE-92B8-2C5ED886A125}"/>
                </a:ext>
              </a:extLst>
            </p:cNvPr>
            <p:cNvSpPr/>
            <p:nvPr/>
          </p:nvSpPr>
          <p:spPr>
            <a:xfrm rot="10800000">
              <a:off x="5699163" y="4145274"/>
              <a:ext cx="437656" cy="262656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D71F8F-E01D-4225-AF6E-59AB5B3CA12E}"/>
                </a:ext>
              </a:extLst>
            </p:cNvPr>
            <p:cNvSpPr/>
            <p:nvPr/>
          </p:nvSpPr>
          <p:spPr>
            <a:xfrm>
              <a:off x="6425300" y="3709658"/>
              <a:ext cx="1476267" cy="1308120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Project  Section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– Create a project detailed and satisfactio</a:t>
              </a:r>
              <a:r>
                <a:rPr lang="en-US" sz="1400" kern="1200" dirty="0"/>
                <a:t>n in customer.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91CE9F-5CC3-4551-8125-60B25FDDE0D5}"/>
                </a:ext>
              </a:extLst>
            </p:cNvPr>
            <p:cNvSpPr/>
            <p:nvPr/>
          </p:nvSpPr>
          <p:spPr>
            <a:xfrm rot="10800000">
              <a:off x="8231427" y="4127332"/>
              <a:ext cx="533828" cy="298539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A38F88-417A-4D84-B402-0AD0DD7D5306}"/>
                </a:ext>
              </a:extLst>
            </p:cNvPr>
            <p:cNvSpPr/>
            <p:nvPr/>
          </p:nvSpPr>
          <p:spPr>
            <a:xfrm>
              <a:off x="1715704" y="3656903"/>
              <a:ext cx="1354936" cy="1372603"/>
            </a:xfrm>
            <a:custGeom>
              <a:avLst/>
              <a:gdLst>
                <a:gd name="connsiteX0" fmla="*/ 0 w 742736"/>
                <a:gd name="connsiteY0" fmla="*/ 74274 h 800762"/>
                <a:gd name="connsiteX1" fmla="*/ 74274 w 742736"/>
                <a:gd name="connsiteY1" fmla="*/ 0 h 800762"/>
                <a:gd name="connsiteX2" fmla="*/ 668462 w 742736"/>
                <a:gd name="connsiteY2" fmla="*/ 0 h 800762"/>
                <a:gd name="connsiteX3" fmla="*/ 742736 w 742736"/>
                <a:gd name="connsiteY3" fmla="*/ 74274 h 800762"/>
                <a:gd name="connsiteX4" fmla="*/ 742736 w 742736"/>
                <a:gd name="connsiteY4" fmla="*/ 726488 h 800762"/>
                <a:gd name="connsiteX5" fmla="*/ 668462 w 742736"/>
                <a:gd name="connsiteY5" fmla="*/ 800762 h 800762"/>
                <a:gd name="connsiteX6" fmla="*/ 74274 w 742736"/>
                <a:gd name="connsiteY6" fmla="*/ 800762 h 800762"/>
                <a:gd name="connsiteX7" fmla="*/ 0 w 742736"/>
                <a:gd name="connsiteY7" fmla="*/ 726488 h 800762"/>
                <a:gd name="connsiteX8" fmla="*/ 0 w 742736"/>
                <a:gd name="connsiteY8" fmla="*/ 74274 h 80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736" h="800762">
                  <a:moveTo>
                    <a:pt x="0" y="74274"/>
                  </a:moveTo>
                  <a:cubicBezTo>
                    <a:pt x="0" y="33254"/>
                    <a:pt x="33254" y="0"/>
                    <a:pt x="74274" y="0"/>
                  </a:cubicBezTo>
                  <a:lnTo>
                    <a:pt x="668462" y="0"/>
                  </a:lnTo>
                  <a:cubicBezTo>
                    <a:pt x="709482" y="0"/>
                    <a:pt x="742736" y="33254"/>
                    <a:pt x="742736" y="74274"/>
                  </a:cubicBezTo>
                  <a:lnTo>
                    <a:pt x="742736" y="726488"/>
                  </a:lnTo>
                  <a:cubicBezTo>
                    <a:pt x="742736" y="767508"/>
                    <a:pt x="709482" y="800762"/>
                    <a:pt x="668462" y="800762"/>
                  </a:cubicBezTo>
                  <a:lnTo>
                    <a:pt x="74274" y="800762"/>
                  </a:lnTo>
                  <a:cubicBezTo>
                    <a:pt x="33254" y="800762"/>
                    <a:pt x="0" y="767508"/>
                    <a:pt x="0" y="726488"/>
                  </a:cubicBezTo>
                  <a:lnTo>
                    <a:pt x="0" y="7427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424" tIns="48424" rIns="48424" bIns="4842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n>
                    <a:solidFill>
                      <a:schemeClr val="bg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</a:rPr>
                <a:t>Contact Form </a:t>
              </a:r>
              <a:r>
                <a:rPr lang="en-US" sz="1400" b="0" kern="1200" dirty="0"/>
                <a:t>– Allows visitors to get in touch via email.</a:t>
              </a:r>
              <a:endParaRPr lang="en-US" sz="14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890D0BC-9009-425B-BB8A-F72148201AC2}"/>
                </a:ext>
              </a:extLst>
            </p:cNvPr>
            <p:cNvSpPr/>
            <p:nvPr/>
          </p:nvSpPr>
          <p:spPr>
            <a:xfrm rot="5400000">
              <a:off x="9704054" y="3202379"/>
              <a:ext cx="315884" cy="252559"/>
            </a:xfrm>
            <a:custGeom>
              <a:avLst/>
              <a:gdLst>
                <a:gd name="connsiteX0" fmla="*/ 0 w 157460"/>
                <a:gd name="connsiteY0" fmla="*/ 36840 h 184198"/>
                <a:gd name="connsiteX1" fmla="*/ 78730 w 157460"/>
                <a:gd name="connsiteY1" fmla="*/ 36840 h 184198"/>
                <a:gd name="connsiteX2" fmla="*/ 78730 w 157460"/>
                <a:gd name="connsiteY2" fmla="*/ 0 h 184198"/>
                <a:gd name="connsiteX3" fmla="*/ 157460 w 157460"/>
                <a:gd name="connsiteY3" fmla="*/ 92099 h 184198"/>
                <a:gd name="connsiteX4" fmla="*/ 78730 w 157460"/>
                <a:gd name="connsiteY4" fmla="*/ 184198 h 184198"/>
                <a:gd name="connsiteX5" fmla="*/ 78730 w 157460"/>
                <a:gd name="connsiteY5" fmla="*/ 147358 h 184198"/>
                <a:gd name="connsiteX6" fmla="*/ 0 w 157460"/>
                <a:gd name="connsiteY6" fmla="*/ 147358 h 184198"/>
                <a:gd name="connsiteX7" fmla="*/ 0 w 157460"/>
                <a:gd name="connsiteY7" fmla="*/ 36840 h 1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460" h="184198">
                  <a:moveTo>
                    <a:pt x="0" y="36840"/>
                  </a:moveTo>
                  <a:lnTo>
                    <a:pt x="78730" y="36840"/>
                  </a:lnTo>
                  <a:lnTo>
                    <a:pt x="78730" y="0"/>
                  </a:lnTo>
                  <a:lnTo>
                    <a:pt x="157460" y="92099"/>
                  </a:lnTo>
                  <a:lnTo>
                    <a:pt x="78730" y="184198"/>
                  </a:lnTo>
                  <a:lnTo>
                    <a:pt x="78730" y="147358"/>
                  </a:lnTo>
                  <a:lnTo>
                    <a:pt x="0" y="147358"/>
                  </a:lnTo>
                  <a:lnTo>
                    <a:pt x="0" y="3684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36840" rIns="47238" bIns="3684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28" y="609600"/>
            <a:ext cx="9677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5760" algn="ctr">
              <a:lnSpc>
                <a:spcPct val="100000"/>
              </a:lnSpc>
              <a:spcBef>
                <a:spcPts val="130"/>
              </a:spcBef>
            </a:pPr>
            <a:r>
              <a:rPr sz="3950" b="1" dirty="0"/>
              <a:t>PROJECT</a:t>
            </a:r>
            <a:r>
              <a:rPr sz="3950" b="1" spc="40" dirty="0"/>
              <a:t> </a:t>
            </a:r>
            <a:r>
              <a:rPr sz="3950" b="1" spc="-10" dirty="0"/>
              <a:t>OVERVIEW</a:t>
            </a:r>
            <a:endParaRPr sz="395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1DDA99-A511-4DB8-8EFD-50B522EDB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712" y="1371600"/>
            <a:ext cx="2895600" cy="1698752"/>
          </a:xfrm>
          <a:prstGeom prst="rect">
            <a:avLst/>
          </a:prstGeom>
        </p:spPr>
      </p:pic>
      <p:pic>
        <p:nvPicPr>
          <p:cNvPr id="11" name="Picture 10" descr="Classroom of students raising their hands in front of a teacher">
            <a:extLst>
              <a:ext uri="{FF2B5EF4-FFF2-40B4-BE49-F238E27FC236}">
                <a16:creationId xmlns:a16="http://schemas.microsoft.com/office/drawing/2014/main" id="{FF3F2582-4814-4402-9AA1-6179F8EE4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25" y="2144033"/>
            <a:ext cx="2592487" cy="1852637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EA4CC4D-A35D-4206-B4B4-59529392A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641016"/>
              </p:ext>
            </p:extLst>
          </p:nvPr>
        </p:nvGraphicFramePr>
        <p:xfrm>
          <a:off x="-1143000" y="1066800"/>
          <a:ext cx="9323069" cy="521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object 2"/>
          <p:cNvSpPr/>
          <p:nvPr/>
        </p:nvSpPr>
        <p:spPr>
          <a:xfrm>
            <a:off x="10232230" y="3054309"/>
            <a:ext cx="271145" cy="3048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6929" y="353855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6643" y="-134832"/>
            <a:ext cx="10018713" cy="1037784"/>
          </a:xfrm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322580" algn="ctr">
              <a:lnSpc>
                <a:spcPct val="100000"/>
              </a:lnSpc>
              <a:spcBef>
                <a:spcPts val="130"/>
              </a:spcBef>
            </a:pPr>
            <a:r>
              <a:rPr sz="3200" b="1" spc="-10" dirty="0"/>
              <a:t>WHO</a:t>
            </a:r>
            <a:r>
              <a:rPr sz="3200" b="1" spc="-235" dirty="0"/>
              <a:t> </a:t>
            </a:r>
            <a:r>
              <a:rPr sz="3200" b="1" dirty="0"/>
              <a:t>ARE</a:t>
            </a:r>
            <a:r>
              <a:rPr sz="3200" b="1" spc="-85" dirty="0"/>
              <a:t> </a:t>
            </a:r>
            <a:r>
              <a:rPr sz="3200" b="1" dirty="0"/>
              <a:t>THE</a:t>
            </a:r>
            <a:r>
              <a:rPr sz="3200" b="1" spc="-65" dirty="0"/>
              <a:t> </a:t>
            </a:r>
            <a:r>
              <a:rPr sz="3200" b="1" dirty="0"/>
              <a:t>END</a:t>
            </a:r>
            <a:r>
              <a:rPr sz="3200" b="1" spc="-70" dirty="0"/>
              <a:t> </a:t>
            </a:r>
            <a:r>
              <a:rPr sz="3200" b="1" spc="-10" dirty="0"/>
              <a:t>USERS?</a:t>
            </a:r>
            <a:endParaRPr sz="3200" b="1" dirty="0"/>
          </a:p>
        </p:txBody>
      </p:sp>
      <p:pic>
        <p:nvPicPr>
          <p:cNvPr id="6" name="object 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C25298-0D2E-41F1-99A0-DA5C84401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53237" y="4543403"/>
            <a:ext cx="2592487" cy="1903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1857375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14676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0" y="97253"/>
            <a:ext cx="9561513" cy="1068561"/>
          </a:xfrm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80975" algn="ctr">
              <a:lnSpc>
                <a:spcPct val="100000"/>
              </a:lnSpc>
              <a:spcBef>
                <a:spcPts val="105"/>
              </a:spcBef>
            </a:pPr>
            <a:r>
              <a:rPr sz="3600" b="1" dirty="0"/>
              <a:t>TOOLS</a:t>
            </a:r>
            <a:r>
              <a:rPr sz="3600" b="1" spc="-5" dirty="0"/>
              <a:t> </a:t>
            </a:r>
            <a:r>
              <a:rPr sz="3600" b="1" dirty="0"/>
              <a:t>AND</a:t>
            </a:r>
            <a:r>
              <a:rPr sz="3600" b="1" spc="45" dirty="0"/>
              <a:t> </a:t>
            </a:r>
            <a:r>
              <a:rPr sz="3600" b="1" spc="-10" dirty="0"/>
              <a:t>TECHNIQUES</a:t>
            </a:r>
            <a:endParaRPr sz="3600" b="1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800" y="1962017"/>
            <a:ext cx="910145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Frontend: </a:t>
            </a:r>
            <a:r>
              <a:rPr lang="en-US" sz="2000" b="1" i="1" dirty="0"/>
              <a:t>HTML5, CSS3, JavaScript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Backend/Database (optional) : </a:t>
            </a:r>
            <a:r>
              <a:rPr lang="en-US" sz="2000" b="1" i="1" dirty="0"/>
              <a:t>python &amp; MySQL</a:t>
            </a:r>
            <a:endParaRPr lang="en-US" sz="2000" i="1" dirty="0"/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Version Control : </a:t>
            </a:r>
            <a:r>
              <a:rPr lang="en-US" sz="2000" b="1" i="1" dirty="0"/>
              <a:t>Visual Studio Code</a:t>
            </a:r>
          </a:p>
          <a:p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Editor :  </a:t>
            </a:r>
            <a:r>
              <a:rPr lang="en-US" sz="2000" b="1" i="1" dirty="0"/>
              <a:t>Git &amp; GitHub (for hosting/sharing)</a:t>
            </a:r>
            <a:endParaRPr lang="en-US" sz="2000" i="1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1001871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 algn="ctr">
              <a:lnSpc>
                <a:spcPct val="100000"/>
              </a:lnSpc>
              <a:spcBef>
                <a:spcPts val="105"/>
              </a:spcBef>
            </a:pPr>
            <a:r>
              <a:rPr sz="4800" b="1" dirty="0"/>
              <a:t>PORTFOLIO</a:t>
            </a:r>
            <a:r>
              <a:rPr sz="4800" b="1" spc="-15" dirty="0"/>
              <a:t> </a:t>
            </a:r>
            <a:r>
              <a:rPr sz="4800" b="1" dirty="0"/>
              <a:t>DESIGN</a:t>
            </a:r>
            <a:r>
              <a:rPr sz="4800" b="1" spc="-55" dirty="0"/>
              <a:t> </a:t>
            </a:r>
            <a:r>
              <a:rPr sz="4800" b="1" dirty="0"/>
              <a:t>AND</a:t>
            </a:r>
            <a:r>
              <a:rPr sz="4800" b="1" spc="-80" dirty="0"/>
              <a:t> </a:t>
            </a:r>
            <a:r>
              <a:rPr sz="4800" b="1" spc="-10" dirty="0"/>
              <a:t>LAYOUT</a:t>
            </a:r>
            <a:endParaRPr sz="4800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371600" y="1524000"/>
            <a:ext cx="11161712" cy="3968394"/>
          </a:xfrm>
          <a:prstGeom prst="rect">
            <a:avLst/>
          </a:prstGeom>
        </p:spPr>
        <p:txBody>
          <a:bodyPr vert="horz" wrap="square" lIns="0" tIns="38163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Navigation Bar </a:t>
            </a:r>
            <a:r>
              <a:rPr lang="en-US" sz="2400" b="0" spc="-20" dirty="0">
                <a:latin typeface="Calibri"/>
                <a:cs typeface="Calibri"/>
              </a:rPr>
              <a:t>: Responsive, fixed at top with smooth scrolling.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Hero Section </a:t>
            </a:r>
            <a:r>
              <a:rPr lang="en-US" sz="2400" b="0" spc="-20" dirty="0">
                <a:latin typeface="Calibri"/>
                <a:cs typeface="Calibri"/>
              </a:rPr>
              <a:t>: Name, role, intro, resume download button, and social media links.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About Section </a:t>
            </a:r>
            <a:r>
              <a:rPr lang="en-US" sz="2400" b="0" spc="-20" dirty="0">
                <a:latin typeface="Calibri"/>
                <a:cs typeface="Calibri"/>
              </a:rPr>
              <a:t>: Profile image + short bio.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Skills Section </a:t>
            </a:r>
            <a:r>
              <a:rPr lang="en-US" sz="2400" b="0" spc="-20" dirty="0">
                <a:latin typeface="Calibri"/>
                <a:cs typeface="Calibri"/>
              </a:rPr>
              <a:t>: Progress bars for HTML, CSS, JS, Python, MYSQL.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Education Section </a:t>
            </a:r>
            <a:r>
              <a:rPr lang="en-US" sz="2400" b="0" spc="-20" dirty="0">
                <a:latin typeface="Calibri"/>
                <a:cs typeface="Calibri"/>
              </a:rPr>
              <a:t>: Timeline design showing BCA, HSC, and MS Office training.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Projects Section </a:t>
            </a:r>
            <a:r>
              <a:rPr lang="en-US" sz="2400" b="0" spc="-20" dirty="0">
                <a:latin typeface="Calibri"/>
                <a:cs typeface="Calibri"/>
              </a:rPr>
              <a:t>: Portfolio Website + Resume creation project. 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Contact Section </a:t>
            </a:r>
            <a:r>
              <a:rPr lang="en-US" sz="2400" b="0" spc="-20" dirty="0">
                <a:latin typeface="Calibri"/>
                <a:cs typeface="Calibri"/>
              </a:rPr>
              <a:t>: Contact form (name, email, subject, message) + details.</a:t>
            </a:r>
          </a:p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>
                <a:latin typeface="Calibri"/>
                <a:cs typeface="Calibri"/>
              </a:rPr>
              <a:t>Footer </a:t>
            </a:r>
            <a:r>
              <a:rPr lang="en-US" sz="2400" b="0" spc="-20" dirty="0">
                <a:latin typeface="Calibri"/>
                <a:cs typeface="Calibri"/>
              </a:rPr>
              <a:t>: Copyright info.</a:t>
            </a:r>
            <a:endParaRPr sz="2400" b="0" spc="-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313</TotalTime>
  <Words>745</Words>
  <Application>Microsoft Office PowerPoint</Application>
  <PresentationFormat>Widescreen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Times New Roman</vt:lpstr>
      <vt:lpstr>Trebuchet MS</vt:lpstr>
      <vt:lpstr>Wingdings</vt:lpstr>
      <vt:lpstr>Mesh</vt:lpstr>
      <vt:lpstr>DIGITAL PORTFOLIO</vt:lpstr>
      <vt:lpstr>PROJECT TITLE</vt:lpstr>
      <vt:lpstr>AGENDA</vt:lpstr>
      <vt:lpstr>PROBLEM STATEMENT</vt:lpstr>
      <vt:lpstr>PROJECT  OVERVIEW</vt:lpstr>
      <vt:lpstr>PROJECT OVERVIEW</vt:lpstr>
      <vt:lpstr>WHO ARE THE END USERS?</vt:lpstr>
      <vt:lpstr>TOOLS AND TECHNIQUES</vt:lpstr>
      <vt:lpstr>PORTFOLIO DESIGN AND LAYOUT</vt:lpstr>
      <vt:lpstr>FEATURES AND FUNCTIONALITY</vt:lpstr>
      <vt:lpstr>FEATURES AND FUNCTIONALITY</vt:lpstr>
      <vt:lpstr>RESULTS AND SCREENSHOTS</vt:lpstr>
      <vt:lpstr>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priya vasu</cp:lastModifiedBy>
  <cp:revision>34</cp:revision>
  <dcterms:created xsi:type="dcterms:W3CDTF">2025-09-01T13:58:00Z</dcterms:created>
  <dcterms:modified xsi:type="dcterms:W3CDTF">2025-09-04T12:55:51Z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2025-08-24T00:00:00Z</vt:filetime>
  </property>
  <property fmtid="{D5CDD505-2E9C-101B-9397-08002B2CF9AE}" pid="3" name="LastSaved">
    <vt:filetime>2025-09-01T00:00:00Z</vt:filetime>
  </property>
</Properties>
</file>