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50" r:id="rId1"/>
  </p:sldMasterIdLst>
  <p:notesMasterIdLst>
    <p:notesMasterId r:id="rId2"/>
  </p:notesMasterIdLst>
  <p:sldIdLst>
    <p:sldId id="274" r:id="rId3"/>
    <p:sldId id="285" r:id="rId4"/>
    <p:sldId id="286" r:id="rId5"/>
    <p:sldId id="287" r:id="rId6"/>
  </p:sldIdLst>
  <p:sldSz cy="10287000" cx="18288000"/>
  <p:notesSz cx="6858000" cy="9144000"/>
  <p:embeddedFontLst>
    <p:embeddedFont>
      <p:font typeface="Bitter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 Bold" panose="020B0604020202020204" charset="0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itchFamily="2" charset="0"/>
      <p:regular r:id="rId25"/>
      <p:bold r:id="rId26"/>
    </p:embeddedFont>
  </p:embeddedFontLst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font" Target="fonts/font1.fntdata"/><Relationship Id="rId8" Type="http://schemas.openxmlformats.org/officeDocument/2006/relationships/font" Target="fonts/font2.fntdata"/><Relationship Id="rId9" Type="http://schemas.openxmlformats.org/officeDocument/2006/relationships/font" Target="fonts/font3.fntdata"/><Relationship Id="rId10" Type="http://schemas.openxmlformats.org/officeDocument/2006/relationships/font" Target="fonts/font4.fntdata"/><Relationship Id="rId11" Type="http://schemas.openxmlformats.org/officeDocument/2006/relationships/font" Target="fonts/font5.fntdata"/><Relationship Id="rId12" Type="http://schemas.openxmlformats.org/officeDocument/2006/relationships/font" Target="fonts/font6.fntdata"/><Relationship Id="rId13" Type="http://schemas.openxmlformats.org/officeDocument/2006/relationships/font" Target="fonts/font7.fntdata"/><Relationship Id="rId14" Type="http://schemas.openxmlformats.org/officeDocument/2006/relationships/font" Target="fonts/font8.fntdata"/><Relationship Id="rId15" Type="http://schemas.openxmlformats.org/officeDocument/2006/relationships/font" Target="fonts/font9.fntdata"/><Relationship Id="rId16" Type="http://schemas.openxmlformats.org/officeDocument/2006/relationships/font" Target="fonts/font10.fntdata"/><Relationship Id="rId17" Type="http://schemas.openxmlformats.org/officeDocument/2006/relationships/font" Target="fonts/font11.fntdata"/><Relationship Id="rId18" Type="http://schemas.openxmlformats.org/officeDocument/2006/relationships/font" Target="fonts/font12.fntdata"/><Relationship Id="rId19" Type="http://schemas.openxmlformats.org/officeDocument/2006/relationships/font" Target="fonts/font13.fntdata"/><Relationship Id="rId20" Type="http://schemas.openxmlformats.org/officeDocument/2006/relationships/font" Target="fonts/font14.fntdata"/><Relationship Id="rId21" Type="http://schemas.openxmlformats.org/officeDocument/2006/relationships/font" Target="fonts/font15.fntdata"/><Relationship Id="rId22" Type="http://schemas.openxmlformats.org/officeDocument/2006/relationships/font" Target="fonts/font16.fntdata"/><Relationship Id="rId23" Type="http://schemas.openxmlformats.org/officeDocument/2006/relationships/font" Target="fonts/font17.fntdata"/><Relationship Id="rId24" Type="http://schemas.openxmlformats.org/officeDocument/2006/relationships/font" Target="fonts/font18.fntdata"/><Relationship Id="rId25" Type="http://schemas.openxmlformats.org/officeDocument/2006/relationships/font" Target="fonts/font19.fntdata"/><Relationship Id="rId26" Type="http://schemas.openxmlformats.org/officeDocument/2006/relationships/font" Target="fonts/font20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48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18.10.2023</a:t>
            </a:fld>
            <a:endParaRPr lang="cs-CZ"/>
          </a:p>
        </p:txBody>
      </p:sp>
      <p:sp>
        <p:nvSpPr>
          <p:cNvPr id="104884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5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104885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59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10485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5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</a:p>
        </p:txBody>
      </p:sp>
      <p:sp>
        <p:nvSpPr>
          <p:cNvPr id="10485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5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ctrTitle"/>
          </p:nvPr>
        </p:nvSpPr>
        <p:spPr>
          <a:xfrm>
            <a:off x="3626669" y="1203448"/>
            <a:ext cx="12955610" cy="3812147"/>
          </a:xfrm>
        </p:spPr>
        <p:txBody>
          <a:bodyPr anchor="b" bIns="0">
            <a:normAutofit/>
          </a:bodyPr>
          <a:lstStyle>
            <a:lvl1pPr algn="l">
              <a:defRPr sz="99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1" name="Subtitle 2"/>
          <p:cNvSpPr>
            <a:spLocks noGrp="1"/>
          </p:cNvSpPr>
          <p:nvPr>
            <p:ph type="subTitle" idx="1"/>
          </p:nvPr>
        </p:nvSpPr>
        <p:spPr>
          <a:xfrm>
            <a:off x="3626670" y="5296807"/>
            <a:ext cx="12955608" cy="1466432"/>
          </a:xfrm>
        </p:spPr>
        <p:txBody>
          <a:bodyPr bIns="91440" tIns="91440">
            <a:normAutofit/>
          </a:bodyPr>
          <a:lstStyle>
            <a:lvl1pPr algn="l" indent="0" marL="0">
              <a:buNone/>
              <a:defRPr baseline="0" b="0" cap="all" sz="2700">
                <a:solidFill>
                  <a:schemeClr val="tx1"/>
                </a:solidFill>
              </a:defRPr>
            </a:lvl1pPr>
            <a:lvl2pPr algn="ctr" indent="0" marL="685800">
              <a:buNone/>
              <a:defRPr sz="2700"/>
            </a:lvl2pPr>
            <a:lvl3pPr algn="ctr" indent="0" marL="1371600">
              <a:buNone/>
              <a:defRPr sz="2700"/>
            </a:lvl3pPr>
            <a:lvl4pPr algn="ctr" indent="0" marL="2057400">
              <a:buNone/>
              <a:defRPr sz="2400"/>
            </a:lvl4pPr>
            <a:lvl5pPr algn="ctr" indent="0" marL="2743200">
              <a:buNone/>
              <a:defRPr sz="2400"/>
            </a:lvl5pPr>
            <a:lvl6pPr algn="ctr" indent="0" marL="3429000">
              <a:buNone/>
              <a:defRPr sz="2400"/>
            </a:lvl6pPr>
            <a:lvl7pPr algn="ctr" indent="0" marL="4114800">
              <a:buNone/>
              <a:defRPr sz="2400"/>
            </a:lvl7pPr>
            <a:lvl8pPr algn="ctr" indent="0" marL="4800600">
              <a:buNone/>
              <a:defRPr sz="2400"/>
            </a:lvl8pPr>
            <a:lvl9pPr algn="ctr" indent="0" marL="5486400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79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4751" y="493961"/>
            <a:ext cx="7460873" cy="463802"/>
          </a:xfrm>
        </p:spPr>
        <p:txBody>
          <a:bodyPr/>
          <a:p>
            <a:endParaRPr lang="en-US"/>
          </a:p>
        </p:txBody>
      </p:sp>
      <p:sp>
        <p:nvSpPr>
          <p:cNvPr id="10487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56497" y="1198460"/>
            <a:ext cx="1216529" cy="755367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3626670" y="5292813"/>
            <a:ext cx="12955608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4" name="Straight Connector 25"/>
          <p:cNvCxnSpPr>
            <a:cxnSpLocks/>
          </p:cNvCxnSpPr>
          <p:nvPr/>
        </p:nvCxnSpPr>
        <p:spPr>
          <a:xfrm>
            <a:off x="2180844" y="2770632"/>
            <a:ext cx="14411283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Vertical Title 1"/>
          <p:cNvSpPr>
            <a:spLocks noGrp="1"/>
          </p:cNvSpPr>
          <p:nvPr>
            <p:ph type="title" orient="vert"/>
          </p:nvPr>
        </p:nvSpPr>
        <p:spPr>
          <a:xfrm>
            <a:off x="14158667" y="1198460"/>
            <a:ext cx="2423613" cy="6989834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7008" y="1198460"/>
            <a:ext cx="11743245" cy="698983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4158667" y="1198460"/>
            <a:ext cx="0" cy="6989834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5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2" name="Straight Connector 32"/>
          <p:cNvCxnSpPr>
            <a:cxnSpLocks/>
          </p:cNvCxnSpPr>
          <p:nvPr/>
        </p:nvCxnSpPr>
        <p:spPr>
          <a:xfrm>
            <a:off x="2180844" y="2770632"/>
            <a:ext cx="14411283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Title 1"/>
          <p:cNvSpPr>
            <a:spLocks noGrp="1"/>
          </p:cNvSpPr>
          <p:nvPr>
            <p:ph type="title"/>
          </p:nvPr>
        </p:nvSpPr>
        <p:spPr>
          <a:xfrm>
            <a:off x="2181359" y="2634195"/>
            <a:ext cx="12964731" cy="2831925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3" name="Text Placeholder 2"/>
          <p:cNvSpPr>
            <a:spLocks noGrp="1"/>
          </p:cNvSpPr>
          <p:nvPr>
            <p:ph type="body" idx="1"/>
          </p:nvPr>
        </p:nvSpPr>
        <p:spPr>
          <a:xfrm>
            <a:off x="2181359" y="5709293"/>
            <a:ext cx="12945669" cy="1519394"/>
          </a:xfrm>
        </p:spPr>
        <p:txBody>
          <a:bodyPr tIns="91440">
            <a:normAutofit/>
          </a:bodyPr>
          <a:lstStyle>
            <a:lvl1pPr algn="l" indent="0" marL="0">
              <a:buNone/>
              <a:defRPr sz="2700">
                <a:solidFill>
                  <a:schemeClr val="tx1"/>
                </a:solidFill>
              </a:defRPr>
            </a:lvl1pPr>
            <a:lvl2pPr indent="0" marL="68580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indent="0" marL="137160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indent="0" marL="205740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indent="0" marL="274320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indent="0" marL="342900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indent="0" marL="411480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indent="0" marL="480060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indent="0" marL="548640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2181359" y="5707478"/>
            <a:ext cx="12945669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Title 1"/>
          <p:cNvSpPr>
            <a:spLocks noGrp="1"/>
          </p:cNvSpPr>
          <p:nvPr>
            <p:ph type="title"/>
          </p:nvPr>
        </p:nvSpPr>
        <p:spPr>
          <a:xfrm>
            <a:off x="2173826" y="1207334"/>
            <a:ext cx="14408453" cy="1588958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8" name="Content Placeholder 2"/>
          <p:cNvSpPr>
            <a:spLocks noGrp="1"/>
          </p:cNvSpPr>
          <p:nvPr>
            <p:ph sz="half" idx="1"/>
          </p:nvPr>
        </p:nvSpPr>
        <p:spPr>
          <a:xfrm>
            <a:off x="2170997" y="3016318"/>
            <a:ext cx="6967728" cy="517289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29" name="Content Placeholder 3"/>
          <p:cNvSpPr>
            <a:spLocks noGrp="1"/>
          </p:cNvSpPr>
          <p:nvPr>
            <p:ph sz="half" idx="2"/>
          </p:nvPr>
        </p:nvSpPr>
        <p:spPr>
          <a:xfrm>
            <a:off x="9620657" y="3026015"/>
            <a:ext cx="6967728" cy="516228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6" name="Straight Connector 34"/>
          <p:cNvCxnSpPr>
            <a:cxnSpLocks/>
          </p:cNvCxnSpPr>
          <p:nvPr/>
        </p:nvCxnSpPr>
        <p:spPr>
          <a:xfrm>
            <a:off x="2180844" y="2770632"/>
            <a:ext cx="14411283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3" name="Title 1"/>
          <p:cNvSpPr>
            <a:spLocks noGrp="1"/>
          </p:cNvSpPr>
          <p:nvPr>
            <p:ph type="title"/>
          </p:nvPr>
        </p:nvSpPr>
        <p:spPr>
          <a:xfrm>
            <a:off x="2170787" y="1206245"/>
            <a:ext cx="14411492" cy="1584479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4" name="Text Placeholder 2"/>
          <p:cNvSpPr>
            <a:spLocks noGrp="1"/>
          </p:cNvSpPr>
          <p:nvPr>
            <p:ph type="body" idx="1"/>
          </p:nvPr>
        </p:nvSpPr>
        <p:spPr>
          <a:xfrm>
            <a:off x="2170787" y="3029324"/>
            <a:ext cx="6967728" cy="1202915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3300">
                <a:solidFill>
                  <a:schemeClr val="accent1"/>
                </a:solidFill>
              </a:defRPr>
            </a:lvl1pPr>
            <a:lvl2pPr indent="0" marL="685800">
              <a:buNone/>
              <a:defRPr b="1" sz="3000"/>
            </a:lvl2pPr>
            <a:lvl3pPr indent="0" marL="1371600">
              <a:buNone/>
              <a:defRPr b="1" sz="2700"/>
            </a:lvl3pPr>
            <a:lvl4pPr indent="0" marL="2057400">
              <a:buNone/>
              <a:defRPr b="1" sz="2400"/>
            </a:lvl4pPr>
            <a:lvl5pPr indent="0" marL="2743200">
              <a:buNone/>
              <a:defRPr b="1" sz="2400"/>
            </a:lvl5pPr>
            <a:lvl6pPr indent="0" marL="3429000">
              <a:buNone/>
              <a:defRPr b="1" sz="2400"/>
            </a:lvl6pPr>
            <a:lvl7pPr indent="0" marL="4114800">
              <a:buNone/>
              <a:defRPr b="1" sz="2400"/>
            </a:lvl7pPr>
            <a:lvl8pPr indent="0" marL="4800600">
              <a:buNone/>
              <a:defRPr b="1" sz="2400"/>
            </a:lvl8pPr>
            <a:lvl9pPr indent="0" marL="5486400">
              <a:buNone/>
              <a:defRPr b="1"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5" name="Content Placeholder 3"/>
          <p:cNvSpPr>
            <a:spLocks noGrp="1"/>
          </p:cNvSpPr>
          <p:nvPr>
            <p:ph sz="half" idx="2"/>
          </p:nvPr>
        </p:nvSpPr>
        <p:spPr>
          <a:xfrm>
            <a:off x="2170787" y="4236404"/>
            <a:ext cx="6967728" cy="396668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18543" y="3034505"/>
            <a:ext cx="6967728" cy="1203356"/>
          </a:xfrm>
        </p:spPr>
        <p:txBody>
          <a:bodyPr anchor="b">
            <a:normAutofit/>
          </a:bodyPr>
          <a:lstStyle>
            <a:lvl1pPr indent="0" marL="0">
              <a:lnSpc>
                <a:spcPct val="100000"/>
              </a:lnSpc>
              <a:buNone/>
              <a:defRPr baseline="0" b="0" cap="all" sz="3300">
                <a:solidFill>
                  <a:schemeClr val="accent1"/>
                </a:solidFill>
              </a:defRPr>
            </a:lvl1pPr>
            <a:lvl2pPr indent="0" marL="685800">
              <a:buNone/>
              <a:defRPr b="1" sz="3000"/>
            </a:lvl2pPr>
            <a:lvl3pPr indent="0" marL="1371600">
              <a:buNone/>
              <a:defRPr b="1" sz="2700"/>
            </a:lvl3pPr>
            <a:lvl4pPr indent="0" marL="2057400">
              <a:buNone/>
              <a:defRPr b="1" sz="2400"/>
            </a:lvl4pPr>
            <a:lvl5pPr indent="0" marL="2743200">
              <a:buNone/>
              <a:defRPr b="1" sz="2400"/>
            </a:lvl5pPr>
            <a:lvl6pPr indent="0" marL="3429000">
              <a:buNone/>
              <a:defRPr b="1" sz="2400"/>
            </a:lvl6pPr>
            <a:lvl7pPr indent="0" marL="4114800">
              <a:buNone/>
              <a:defRPr b="1" sz="2400"/>
            </a:lvl7pPr>
            <a:lvl8pPr indent="0" marL="4800600">
              <a:buNone/>
              <a:defRPr b="1" sz="2400"/>
            </a:lvl8pPr>
            <a:lvl9pPr indent="0" marL="5486400">
              <a:buNone/>
              <a:defRPr b="1"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37" name="Content Placeholder 5"/>
          <p:cNvSpPr>
            <a:spLocks noGrp="1"/>
          </p:cNvSpPr>
          <p:nvPr>
            <p:ph sz="quarter" idx="4"/>
          </p:nvPr>
        </p:nvSpPr>
        <p:spPr>
          <a:xfrm>
            <a:off x="9618543" y="4232237"/>
            <a:ext cx="6967728" cy="395605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3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7" name="Straight Connector 28"/>
          <p:cNvCxnSpPr>
            <a:cxnSpLocks/>
          </p:cNvCxnSpPr>
          <p:nvPr/>
        </p:nvCxnSpPr>
        <p:spPr>
          <a:xfrm>
            <a:off x="2180844" y="2770632"/>
            <a:ext cx="14411283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7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24"/>
          <p:cNvCxnSpPr>
            <a:cxnSpLocks/>
          </p:cNvCxnSpPr>
          <p:nvPr/>
        </p:nvCxnSpPr>
        <p:spPr>
          <a:xfrm>
            <a:off x="2180844" y="2770632"/>
            <a:ext cx="14411283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Title 1"/>
          <p:cNvSpPr>
            <a:spLocks noGrp="1"/>
          </p:cNvSpPr>
          <p:nvPr>
            <p:ph type="title"/>
          </p:nvPr>
        </p:nvSpPr>
        <p:spPr>
          <a:xfrm>
            <a:off x="2167007" y="1198460"/>
            <a:ext cx="4909649" cy="337067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2" name="Content Placeholder 2"/>
          <p:cNvSpPr>
            <a:spLocks noGrp="1"/>
          </p:cNvSpPr>
          <p:nvPr>
            <p:ph idx="1"/>
          </p:nvPr>
        </p:nvSpPr>
        <p:spPr>
          <a:xfrm>
            <a:off x="7565571" y="1198461"/>
            <a:ext cx="9018705" cy="6988239"/>
          </a:xfrm>
        </p:spPr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4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7007" y="4808237"/>
            <a:ext cx="4912520" cy="3372272"/>
          </a:xfrm>
        </p:spPr>
        <p:txBody>
          <a:bodyPr/>
          <a:lstStyle>
            <a:lvl1pPr algn="l" indent="0" marL="0">
              <a:buNone/>
              <a:defRPr sz="2400"/>
            </a:lvl1pPr>
            <a:lvl2pPr indent="0" marL="685800">
              <a:buNone/>
              <a:defRPr sz="2100"/>
            </a:lvl2pPr>
            <a:lvl3pPr indent="0" marL="1371600">
              <a:buNone/>
              <a:defRPr sz="1800"/>
            </a:lvl3pPr>
            <a:lvl4pPr indent="0" marL="2057400">
              <a:buNone/>
              <a:defRPr sz="1500"/>
            </a:lvl4pPr>
            <a:lvl5pPr indent="0" marL="2743200">
              <a:buNone/>
              <a:defRPr sz="1500"/>
            </a:lvl5pPr>
            <a:lvl6pPr indent="0" marL="3429000">
              <a:buNone/>
              <a:defRPr sz="1500"/>
            </a:lvl6pPr>
            <a:lvl7pPr indent="0" marL="4114800">
              <a:buNone/>
              <a:defRPr sz="1500"/>
            </a:lvl7pPr>
            <a:lvl8pPr indent="0" marL="4800600">
              <a:buNone/>
              <a:defRPr sz="1500"/>
            </a:lvl8pPr>
            <a:lvl9pPr indent="0" marL="548640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8" name="Straight Connector 16"/>
          <p:cNvCxnSpPr>
            <a:cxnSpLocks/>
          </p:cNvCxnSpPr>
          <p:nvPr/>
        </p:nvCxnSpPr>
        <p:spPr>
          <a:xfrm>
            <a:off x="2172420" y="4808237"/>
            <a:ext cx="4904235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7"/>
          <p:cNvGrpSpPr/>
          <p:nvPr/>
        </p:nvGrpSpPr>
        <p:grpSpPr>
          <a:xfrm>
            <a:off x="11216081" y="723256"/>
            <a:ext cx="6111800" cy="7723652"/>
            <a:chOff x="7477387" y="482170"/>
            <a:chExt cx="4074533" cy="5149101"/>
          </a:xfrm>
        </p:grpSpPr>
        <p:sp>
          <p:nvSpPr>
            <p:cNvPr id="1048809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/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algn="tl" blurRad="127000" dir="4740000" dist="22860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10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/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811" name="Title 1"/>
          <p:cNvSpPr>
            <a:spLocks noGrp="1"/>
          </p:cNvSpPr>
          <p:nvPr>
            <p:ph type="title"/>
          </p:nvPr>
        </p:nvSpPr>
        <p:spPr>
          <a:xfrm>
            <a:off x="2176809" y="1694270"/>
            <a:ext cx="8298492" cy="27458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2186584" y="1683814"/>
            <a:ext cx="4186757" cy="5799491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algn="ctr" indent="0" marL="0">
              <a:buNone/>
              <a:defRPr sz="4800"/>
            </a:lvl1pPr>
            <a:lvl2pPr indent="0" marL="685800">
              <a:buNone/>
              <a:defRPr sz="4200"/>
            </a:lvl2pPr>
            <a:lvl3pPr indent="0" marL="1371600">
              <a:buNone/>
              <a:defRPr sz="3600"/>
            </a:lvl3pPr>
            <a:lvl4pPr indent="0" marL="2057400">
              <a:buNone/>
              <a:defRPr sz="3000"/>
            </a:lvl4pPr>
            <a:lvl5pPr indent="0" marL="2743200">
              <a:buNone/>
              <a:defRPr sz="3000"/>
            </a:lvl5pPr>
            <a:lvl6pPr indent="0" marL="3429000">
              <a:buNone/>
              <a:defRPr sz="3000"/>
            </a:lvl6pPr>
            <a:lvl7pPr indent="0" marL="4114800">
              <a:buNone/>
              <a:defRPr sz="3000"/>
            </a:lvl7pPr>
            <a:lvl8pPr indent="0" marL="4800600">
              <a:buNone/>
              <a:defRPr sz="3000"/>
            </a:lvl8pPr>
            <a:lvl9pPr indent="0" marL="548640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13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5494" y="4718988"/>
            <a:ext cx="8286606" cy="3005613"/>
          </a:xfrm>
        </p:spPr>
        <p:txBody>
          <a:bodyPr>
            <a:normAutofit/>
          </a:bodyPr>
          <a:lstStyle>
            <a:lvl1pPr algn="l" indent="0" marL="0">
              <a:buNone/>
              <a:defRPr sz="2700"/>
            </a:lvl1pPr>
            <a:lvl2pPr indent="0" marL="685800">
              <a:buNone/>
              <a:defRPr sz="2100"/>
            </a:lvl2pPr>
            <a:lvl3pPr indent="0" marL="1371600">
              <a:buNone/>
              <a:defRPr sz="1800"/>
            </a:lvl3pPr>
            <a:lvl4pPr indent="0" marL="2057400">
              <a:buNone/>
              <a:defRPr sz="1500"/>
            </a:lvl4pPr>
            <a:lvl5pPr indent="0" marL="2743200">
              <a:buNone/>
              <a:defRPr sz="1500"/>
            </a:lvl5pPr>
            <a:lvl6pPr indent="0" marL="3429000">
              <a:buNone/>
              <a:defRPr sz="1500"/>
            </a:lvl6pPr>
            <a:lvl7pPr indent="0" marL="4114800">
              <a:buNone/>
              <a:defRPr sz="1500"/>
            </a:lvl7pPr>
            <a:lvl8pPr indent="0" marL="4800600">
              <a:buNone/>
              <a:defRPr sz="1500"/>
            </a:lvl8pPr>
            <a:lvl9pPr indent="0" marL="548640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4" name="Date Placeholder 4"/>
          <p:cNvSpPr>
            <a:spLocks noGrp="1"/>
          </p:cNvSpPr>
          <p:nvPr>
            <p:ph type="dt" sz="half" idx="10"/>
          </p:nvPr>
        </p:nvSpPr>
        <p:spPr>
          <a:xfrm>
            <a:off x="2171074" y="8204785"/>
            <a:ext cx="8291027" cy="480185"/>
          </a:xfrm>
        </p:spPr>
        <p:txBody>
          <a:bodyPr/>
          <a:lstStyle>
            <a:lvl1pPr algn="l"/>
          </a:lstStyle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81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1073" y="477961"/>
            <a:ext cx="8311506" cy="481397"/>
          </a:xfrm>
        </p:spPr>
        <p:txBody>
          <a:bodyPr/>
          <a:p>
            <a:endParaRPr lang="en-US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3" name="Straight Connector 30"/>
          <p:cNvCxnSpPr>
            <a:cxnSpLocks/>
          </p:cNvCxnSpPr>
          <p:nvPr/>
        </p:nvCxnSpPr>
        <p:spPr>
          <a:xfrm>
            <a:off x="2171074" y="4715408"/>
            <a:ext cx="8291027" cy="0"/>
          </a:xfrm>
          <a:prstGeom prst="line"/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/>
          <p:nvPr/>
        </p:nvSpPr>
        <p:spPr>
          <a:xfrm>
            <a:off x="0" y="3029215"/>
            <a:ext cx="18288000" cy="6158912"/>
          </a:xfrm>
          <a:prstGeom prst="rect"/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2"/>
          <a:srcRect t="1538" b="-1538"/>
          <a:stretch>
            <a:fillRect/>
          </a:stretch>
        </p:blipFill>
        <p:spPr bwMode="black">
          <a:xfrm>
            <a:off x="0" y="9189720"/>
            <a:ext cx="18288000" cy="1114425"/>
          </a:xfrm>
          <a:prstGeom prst="rect"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177369" y="1206779"/>
            <a:ext cx="14404913" cy="1573853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2177369" y="3023599"/>
            <a:ext cx="14404913" cy="517592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11331208" y="495555"/>
            <a:ext cx="5251073" cy="463802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7369" y="493961"/>
            <a:ext cx="8908254" cy="463802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091" y="1198460"/>
            <a:ext cx="1216529" cy="755367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sz="4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0" y="9192620"/>
            <a:ext cx="18288000" cy="0"/>
          </a:xfrm>
          <a:prstGeom prst="line"/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1371600" eaLnBrk="1" hangingPunct="1" latinLnBrk="0" rtl="0">
        <a:lnSpc>
          <a:spcPct val="90000"/>
        </a:lnSpc>
        <a:spcBef>
          <a:spcPct val="0"/>
        </a:spcBef>
        <a:buNone/>
        <a:defRPr b="0" cap="all" sz="4800" i="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1371600" eaLnBrk="1" hangingPunct="1" indent="-342900" latinLnBrk="0" marL="342900" rtl="0">
        <a:lnSpc>
          <a:spcPct val="120000"/>
        </a:lnSpc>
        <a:spcBef>
          <a:spcPts val="1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1371600" eaLnBrk="1" hangingPunct="1" indent="-342900" latinLnBrk="0" marL="10287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27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1371600" eaLnBrk="1" hangingPunct="1" indent="-342900" latinLnBrk="0" marL="17145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1371600" eaLnBrk="1" hangingPunct="1" indent="-342900" latinLnBrk="0" marL="24003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cap="none" sz="21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1371600" eaLnBrk="1" hangingPunct="1" indent="-342900" latinLnBrk="0" marL="30861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1371600" eaLnBrk="1" hangingPunct="1" indent="-342900" latinLnBrk="0" marL="37719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1371600" eaLnBrk="1" hangingPunct="1" indent="-342900" latinLnBrk="0" marL="44577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1371600" eaLnBrk="1" hangingPunct="1" indent="-342900" latinLnBrk="0" marL="51435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1371600" eaLnBrk="1" hangingPunct="1" indent="-342900" latinLnBrk="0" marL="5829300" rtl="0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baseline="0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1371600" eaLnBrk="1" hangingPunct="1" latinLnBrk="0" marL="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1371600" eaLnBrk="1" hangingPunct="1" latinLnBrk="0" marL="6858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1371600" eaLnBrk="1" hangingPunct="1" latinLnBrk="0" marL="13716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1371600" eaLnBrk="1" hangingPunct="1" latinLnBrk="0" marL="20574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1371600" eaLnBrk="1" hangingPunct="1" latinLnBrk="0" marL="27432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1371600" eaLnBrk="1" hangingPunct="1" latinLnBrk="0" marL="34290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1371600" eaLnBrk="1" hangingPunct="1" latinLnBrk="0" marL="41148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1371600" eaLnBrk="1" hangingPunct="1" latinLnBrk="0" marL="48006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1371600" eaLnBrk="1" hangingPunct="1" latinLnBrk="0" marL="5486400" rtl="0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048585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  <p:txBody>
            <a:bodyPr/>
            <a:p>
              <a:endParaRPr lang="en-US"/>
            </a:p>
          </p:txBody>
        </p:sp>
      </p:grpSp>
      <p:grpSp>
        <p:nvGrpSpPr>
          <p:cNvPr id="27" name="Group 4"/>
          <p:cNvGrpSpPr/>
          <p:nvPr/>
        </p:nvGrpSpPr>
        <p:grpSpPr>
          <a:xfrm>
            <a:off x="-8632" y="-8632"/>
            <a:ext cx="18305264" cy="10304264"/>
            <a:chOff x="0" y="0"/>
            <a:chExt cx="24407018" cy="13739018"/>
          </a:xfrm>
        </p:grpSpPr>
        <p:sp>
          <p:nvSpPr>
            <p:cNvPr id="1048586" name="Freeform 5"/>
            <p:cNvSpPr/>
            <p:nvPr/>
          </p:nvSpPr>
          <p:spPr>
            <a:xfrm>
              <a:off x="11557" y="11557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  <p:txBody>
            <a:bodyPr/>
            <a:p>
              <a:endParaRPr lang="en-US"/>
            </a:p>
          </p:txBody>
        </p:sp>
        <p:sp>
          <p:nvSpPr>
            <p:cNvPr id="1048587" name="Freeform 6"/>
            <p:cNvSpPr/>
            <p:nvPr/>
          </p:nvSpPr>
          <p:spPr>
            <a:xfrm>
              <a:off x="0" y="0"/>
              <a:ext cx="24407115" cy="13739115"/>
            </a:xfrm>
            <a:custGeom>
              <a:avLst/>
              <a:ahLst/>
              <a:rect l="l" t="t" r="r" b="b"/>
              <a:pathLst>
                <a:path w="24407115" h="13739115">
                  <a:moveTo>
                    <a:pt x="11557" y="0"/>
                  </a:moveTo>
                  <a:lnTo>
                    <a:pt x="24395557" y="0"/>
                  </a:lnTo>
                  <a:cubicBezTo>
                    <a:pt x="24401907" y="0"/>
                    <a:pt x="24407115" y="5207"/>
                    <a:pt x="24407115" y="11557"/>
                  </a:cubicBezTo>
                  <a:lnTo>
                    <a:pt x="24407115" y="13727557"/>
                  </a:lnTo>
                  <a:cubicBezTo>
                    <a:pt x="24407115" y="13733907"/>
                    <a:pt x="24401907" y="13739115"/>
                    <a:pt x="24395557" y="13739115"/>
                  </a:cubicBezTo>
                  <a:lnTo>
                    <a:pt x="11557" y="13739115"/>
                  </a:lnTo>
                  <a:cubicBezTo>
                    <a:pt x="5207" y="13739115"/>
                    <a:pt x="0" y="13733907"/>
                    <a:pt x="0" y="13727557"/>
                  </a:cubicBezTo>
                  <a:lnTo>
                    <a:pt x="0" y="11557"/>
                  </a:lnTo>
                  <a:cubicBezTo>
                    <a:pt x="0" y="5207"/>
                    <a:pt x="5207" y="0"/>
                    <a:pt x="11557" y="0"/>
                  </a:cubicBezTo>
                  <a:moveTo>
                    <a:pt x="11557" y="22987"/>
                  </a:moveTo>
                  <a:lnTo>
                    <a:pt x="11557" y="11557"/>
                  </a:lnTo>
                  <a:lnTo>
                    <a:pt x="23114" y="11557"/>
                  </a:lnTo>
                  <a:lnTo>
                    <a:pt x="23114" y="13727557"/>
                  </a:lnTo>
                  <a:lnTo>
                    <a:pt x="11557" y="13727557"/>
                  </a:lnTo>
                  <a:lnTo>
                    <a:pt x="11557" y="13716000"/>
                  </a:lnTo>
                  <a:lnTo>
                    <a:pt x="24395557" y="13716000"/>
                  </a:lnTo>
                  <a:lnTo>
                    <a:pt x="24395557" y="13727557"/>
                  </a:lnTo>
                  <a:lnTo>
                    <a:pt x="24384000" y="13727557"/>
                  </a:lnTo>
                  <a:lnTo>
                    <a:pt x="24384000" y="11557"/>
                  </a:lnTo>
                  <a:lnTo>
                    <a:pt x="24395557" y="11557"/>
                  </a:lnTo>
                  <a:lnTo>
                    <a:pt x="24395557" y="23114"/>
                  </a:lnTo>
                  <a:lnTo>
                    <a:pt x="11557" y="23114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/>
            <a:p>
              <a:endParaRPr lang="en-US"/>
            </a:p>
          </p:txBody>
        </p:sp>
      </p:grpSp>
      <p:sp>
        <p:nvSpPr>
          <p:cNvPr id="1048588" name="TextBox 7"/>
          <p:cNvSpPr txBox="1"/>
          <p:nvPr/>
        </p:nvSpPr>
        <p:spPr>
          <a:xfrm>
            <a:off x="7990939" y="3051006"/>
            <a:ext cx="9164121" cy="208305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201"/>
              </a:lnSpc>
            </a:pPr>
            <a:r>
              <a:rPr sz="6561" lang="en-US" spc="-196">
                <a:solidFill>
                  <a:srgbClr val="2C3F42"/>
                </a:solidFill>
                <a:latin typeface="Bitter"/>
              </a:rPr>
              <a:t>Smart Water Fountains using IOT</a:t>
            </a:r>
          </a:p>
        </p:txBody>
      </p:sp>
      <p:sp>
        <p:nvSpPr>
          <p:cNvPr id="1048589" name="TextBox 8"/>
          <p:cNvSpPr txBox="1"/>
          <p:nvPr/>
        </p:nvSpPr>
        <p:spPr>
          <a:xfrm>
            <a:off x="7990939" y="5512475"/>
            <a:ext cx="9164121" cy="87326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498"/>
              </a:lnSpc>
            </a:pPr>
            <a:r>
              <a:rPr sz="2187" lang="en-US" spc="-43">
                <a:solidFill>
                  <a:srgbClr val="2B2E3C"/>
                </a:solidFill>
                <a:latin typeface="Open Sans"/>
              </a:rPr>
              <a:t>Upgrade your water fountains with the internet of things for a smarter, more sustainable future.</a:t>
            </a:r>
          </a:p>
        </p:txBody>
      </p:sp>
      <p:grpSp>
        <p:nvGrpSpPr>
          <p:cNvPr id="28" name="Group 9"/>
          <p:cNvGrpSpPr/>
          <p:nvPr/>
        </p:nvGrpSpPr>
        <p:grpSpPr>
          <a:xfrm>
            <a:off x="7894736" y="6739086"/>
            <a:ext cx="453778" cy="453778"/>
            <a:chOff x="0" y="0"/>
            <a:chExt cx="605037" cy="605037"/>
          </a:xfrm>
        </p:grpSpPr>
        <p:sp>
          <p:nvSpPr>
            <p:cNvPr id="1048590" name="Freeform 10"/>
            <p:cNvSpPr/>
            <p:nvPr/>
          </p:nvSpPr>
          <p:spPr>
            <a:xfrm>
              <a:off x="0" y="0"/>
              <a:ext cx="605028" cy="605028"/>
            </a:xfrm>
            <a:custGeom>
              <a:avLst/>
              <a:ahLst/>
              <a:rect l="l" t="t" r="r" b="b"/>
              <a:pathLst>
                <a:path w="605028" h="605028">
                  <a:moveTo>
                    <a:pt x="0" y="302514"/>
                  </a:moveTo>
                  <a:cubicBezTo>
                    <a:pt x="0" y="135382"/>
                    <a:pt x="135382" y="0"/>
                    <a:pt x="302514" y="0"/>
                  </a:cubicBezTo>
                  <a:cubicBezTo>
                    <a:pt x="304419" y="0"/>
                    <a:pt x="306324" y="889"/>
                    <a:pt x="307467" y="2413"/>
                  </a:cubicBezTo>
                  <a:lnTo>
                    <a:pt x="302514" y="6350"/>
                  </a:lnTo>
                  <a:lnTo>
                    <a:pt x="302514" y="0"/>
                  </a:lnTo>
                  <a:lnTo>
                    <a:pt x="302514" y="6350"/>
                  </a:lnTo>
                  <a:lnTo>
                    <a:pt x="302514" y="0"/>
                  </a:lnTo>
                  <a:cubicBezTo>
                    <a:pt x="469646" y="0"/>
                    <a:pt x="605028" y="135382"/>
                    <a:pt x="605028" y="302514"/>
                  </a:cubicBezTo>
                  <a:cubicBezTo>
                    <a:pt x="605028" y="305435"/>
                    <a:pt x="602996" y="307975"/>
                    <a:pt x="600202" y="308737"/>
                  </a:cubicBezTo>
                  <a:lnTo>
                    <a:pt x="598678" y="302514"/>
                  </a:lnTo>
                  <a:lnTo>
                    <a:pt x="605028" y="302514"/>
                  </a:lnTo>
                  <a:cubicBezTo>
                    <a:pt x="605028" y="469646"/>
                    <a:pt x="469646" y="605028"/>
                    <a:pt x="302514" y="605028"/>
                  </a:cubicBezTo>
                  <a:lnTo>
                    <a:pt x="302514" y="598678"/>
                  </a:lnTo>
                  <a:lnTo>
                    <a:pt x="302514" y="592328"/>
                  </a:lnTo>
                  <a:lnTo>
                    <a:pt x="302514" y="598678"/>
                  </a:lnTo>
                  <a:lnTo>
                    <a:pt x="302514" y="605028"/>
                  </a:lnTo>
                  <a:cubicBezTo>
                    <a:pt x="135382" y="605028"/>
                    <a:pt x="0" y="469646"/>
                    <a:pt x="0" y="302514"/>
                  </a:cubicBezTo>
                  <a:lnTo>
                    <a:pt x="6350" y="302514"/>
                  </a:lnTo>
                  <a:lnTo>
                    <a:pt x="0" y="302514"/>
                  </a:lnTo>
                  <a:moveTo>
                    <a:pt x="12700" y="302514"/>
                  </a:moveTo>
                  <a:lnTo>
                    <a:pt x="6350" y="302514"/>
                  </a:lnTo>
                  <a:lnTo>
                    <a:pt x="12700" y="302514"/>
                  </a:lnTo>
                  <a:cubicBezTo>
                    <a:pt x="12700" y="462534"/>
                    <a:pt x="142494" y="592328"/>
                    <a:pt x="302514" y="592328"/>
                  </a:cubicBezTo>
                  <a:cubicBezTo>
                    <a:pt x="306070" y="592328"/>
                    <a:pt x="308864" y="595122"/>
                    <a:pt x="308864" y="598678"/>
                  </a:cubicBezTo>
                  <a:cubicBezTo>
                    <a:pt x="308864" y="602234"/>
                    <a:pt x="306070" y="605028"/>
                    <a:pt x="302514" y="605028"/>
                  </a:cubicBezTo>
                  <a:cubicBezTo>
                    <a:pt x="298958" y="605028"/>
                    <a:pt x="296164" y="602234"/>
                    <a:pt x="296164" y="598678"/>
                  </a:cubicBezTo>
                  <a:cubicBezTo>
                    <a:pt x="296164" y="595122"/>
                    <a:pt x="298958" y="592328"/>
                    <a:pt x="302514" y="592328"/>
                  </a:cubicBezTo>
                  <a:cubicBezTo>
                    <a:pt x="462534" y="592328"/>
                    <a:pt x="592328" y="462534"/>
                    <a:pt x="592328" y="302514"/>
                  </a:cubicBezTo>
                  <a:cubicBezTo>
                    <a:pt x="592328" y="299593"/>
                    <a:pt x="594360" y="297053"/>
                    <a:pt x="597154" y="296291"/>
                  </a:cubicBezTo>
                  <a:lnTo>
                    <a:pt x="598678" y="302514"/>
                  </a:lnTo>
                  <a:lnTo>
                    <a:pt x="592328" y="302514"/>
                  </a:lnTo>
                  <a:cubicBezTo>
                    <a:pt x="592328" y="142494"/>
                    <a:pt x="462534" y="12700"/>
                    <a:pt x="302514" y="12700"/>
                  </a:cubicBezTo>
                  <a:cubicBezTo>
                    <a:pt x="300609" y="12700"/>
                    <a:pt x="298704" y="11811"/>
                    <a:pt x="297561" y="10287"/>
                  </a:cubicBezTo>
                  <a:lnTo>
                    <a:pt x="302514" y="6350"/>
                  </a:lnTo>
                  <a:lnTo>
                    <a:pt x="302514" y="12700"/>
                  </a:lnTo>
                  <a:cubicBezTo>
                    <a:pt x="142494" y="12700"/>
                    <a:pt x="12700" y="142494"/>
                    <a:pt x="12700" y="30251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p>
              <a:endParaRPr lang="en-US"/>
            </a:p>
          </p:txBody>
        </p:sp>
      </p:grpSp>
      <p:sp>
        <p:nvSpPr>
          <p:cNvPr id="1048591" name="Freeform 11"/>
          <p:cNvSpPr/>
          <p:nvPr/>
        </p:nvSpPr>
        <p:spPr>
          <a:xfrm>
            <a:off x="0" y="0"/>
            <a:ext cx="6858000" cy="10287000"/>
          </a:xfrm>
          <a:custGeom>
            <a:avLst/>
            <a:ah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extBox 2"/>
          <p:cNvSpPr txBox="1"/>
          <p:nvPr/>
        </p:nvSpPr>
        <p:spPr>
          <a:xfrm>
            <a:off x="6697272" y="3748716"/>
            <a:ext cx="4133472" cy="267944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21098"/>
              </a:lnSpc>
            </a:pPr>
            <a:r>
              <a:rPr sz="15070" lang="en-US">
                <a:solidFill>
                  <a:srgbClr val="0097B2"/>
                </a:solidFill>
                <a:latin typeface="Canva Sans Bold"/>
              </a:rPr>
              <a:t>END</a:t>
            </a:r>
          </a:p>
        </p:txBody>
      </p:sp>
      <p:sp>
        <p:nvSpPr>
          <p:cNvPr id="1048774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8F0"/>
          </a:solidFill>
        </p:spPr>
        <p:txBody>
          <a:bodyPr/>
          <a:p>
            <a:endParaRPr dirty="0" sz="4000" lang="en-US"/>
          </a:p>
        </p:txBody>
      </p:sp>
      <p:sp>
        <p:nvSpPr>
          <p:cNvPr id="1048775" name="TextBox 6"/>
          <p:cNvSpPr txBox="1"/>
          <p:nvPr/>
        </p:nvSpPr>
        <p:spPr>
          <a:xfrm>
            <a:off x="533400" y="342900"/>
            <a:ext cx="3697188" cy="924433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279"/>
              </a:lnSpc>
            </a:pPr>
            <a:r>
              <a:rPr b="1" dirty="0" sz="5199" lang="en-US" u="sng">
                <a:latin typeface="Canva Sans Bold"/>
              </a:rPr>
              <a:t>PROGRAM:</a:t>
            </a:r>
            <a:r>
              <a:rPr dirty="0" sz="5199" lang="en-US">
                <a:latin typeface="Canva Sans Bold"/>
              </a:rPr>
              <a:t>  </a:t>
            </a:r>
          </a:p>
        </p:txBody>
      </p:sp>
      <p:sp>
        <p:nvSpPr>
          <p:cNvPr id="1048776" name="TextBox 6"/>
          <p:cNvSpPr txBox="1"/>
          <p:nvPr/>
        </p:nvSpPr>
        <p:spPr>
          <a:xfrm>
            <a:off x="838200" y="1551193"/>
            <a:ext cx="9156030" cy="11203939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import time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import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paho.mqtt.client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as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mqtt</a:t>
            </a:r>
            <a:endParaRPr dirty="0" sz="2400"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def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get_water_level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():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return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random.uniform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(0.0, 100.0)</a:t>
            </a:r>
          </a:p>
          <a:p>
            <a:pPr algn="just"/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def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get_temperature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():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return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random.uniform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(0.0, 40.0)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def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get_ph_level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():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return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random.uniform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(0.0, 14.0)</a:t>
            </a:r>
          </a:p>
          <a:p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broker_address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= "mqtt.eclipse.org"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port = 1883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topic = "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smart_water_foundation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"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client =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mqtt.Client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client.connect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broker_address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, port)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try: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while True: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# Get sensor data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water_level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get_water_level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temperature =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get_temperature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ph_level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=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get_ph_level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  <a:p>
            <a:endParaRPr dirty="0" sz="2400"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extBox 2"/>
          <p:cNvSpPr txBox="1"/>
          <p:nvPr/>
        </p:nvSpPr>
        <p:spPr>
          <a:xfrm>
            <a:off x="6697272" y="3748716"/>
            <a:ext cx="4133472" cy="267944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21098"/>
              </a:lnSpc>
            </a:pPr>
            <a:r>
              <a:rPr sz="15070" lang="en-US">
                <a:solidFill>
                  <a:srgbClr val="0097B2"/>
                </a:solidFill>
                <a:latin typeface="Canva Sans Bold"/>
              </a:rPr>
              <a:t>END</a:t>
            </a:r>
          </a:p>
        </p:txBody>
      </p:sp>
      <p:sp>
        <p:nvSpPr>
          <p:cNvPr id="1048778" name="Freeform 5"/>
          <p:cNvSpPr/>
          <p:nvPr/>
        </p:nvSpPr>
        <p:spPr>
          <a:xfrm>
            <a:off x="0" y="-114300"/>
            <a:ext cx="18288000" cy="10287000"/>
          </a:xfrm>
          <a:custGeom>
            <a:avLst/>
            <a:ahLst/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8F0"/>
          </a:solidFill>
        </p:spPr>
        <p:txBody>
          <a:bodyPr/>
          <a:p>
            <a:endParaRPr dirty="0" sz="4000" lang="en-US"/>
          </a:p>
        </p:txBody>
      </p:sp>
      <p:sp>
        <p:nvSpPr>
          <p:cNvPr id="1048779" name="TextBox 4"/>
          <p:cNvSpPr txBox="1"/>
          <p:nvPr/>
        </p:nvSpPr>
        <p:spPr>
          <a:xfrm>
            <a:off x="861422" y="571500"/>
            <a:ext cx="9156030" cy="6492239"/>
          </a:xfrm>
          <a:prstGeom prst="rect"/>
          <a:noFill/>
        </p:spPr>
        <p:txBody>
          <a:bodyPr wrap="square">
            <a:spAutoFit/>
          </a:bodyPr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# Create JSON payload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payload = {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    "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water_level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":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water_level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,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    "temperature": temperature,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    "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ph_level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":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ph_level</a:t>
            </a:r>
            <a:endParaRPr dirty="0" sz="2400"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}</a:t>
            </a:r>
          </a:p>
          <a:p>
            <a:endParaRPr dirty="0" sz="2400"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# Publish data to the broker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client.publish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(topic, str(payload))</a:t>
            </a:r>
          </a:p>
          <a:p>
            <a:endParaRPr dirty="0" sz="2400"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# Print for debugging (optional)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print(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f"Published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: {payload}")</a:t>
            </a:r>
          </a:p>
          <a:p>
            <a:endParaRPr dirty="0" sz="2400"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# Delay for a while (adjust as needed)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   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time.sleep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(10)  # e.g., every 10 seconds</a:t>
            </a:r>
          </a:p>
          <a:p>
            <a:endParaRPr dirty="0" sz="2400" lang="en-US">
              <a:solidFill>
                <a:schemeClr val="accent4">
                  <a:lumMod val="50000"/>
                </a:schemeClr>
              </a:solidFill>
            </a:endParaRP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except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KeyboardInterrupt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dirty="0" sz="2400" lang="en-US" err="1">
                <a:solidFill>
                  <a:schemeClr val="accent4">
                    <a:lumMod val="50000"/>
                  </a:schemeClr>
                </a:solidFill>
              </a:rPr>
              <a:t>client.disconnect</a:t>
            </a:r>
            <a:r>
              <a:rPr dirty="0" sz="2400" lang="en-US">
                <a:solidFill>
                  <a:schemeClr val="accent4">
                    <a:lumMod val="50000"/>
                  </a:schemeClr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extBox 2"/>
          <p:cNvSpPr txBox="1"/>
          <p:nvPr/>
        </p:nvSpPr>
        <p:spPr>
          <a:xfrm>
            <a:off x="6697272" y="3748716"/>
            <a:ext cx="4133472" cy="267944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21098"/>
              </a:lnSpc>
            </a:pPr>
            <a:r>
              <a:rPr sz="15070" lang="en-US">
                <a:solidFill>
                  <a:srgbClr val="0097B2"/>
                </a:solidFill>
                <a:latin typeface="Canva Sans Bold"/>
              </a:rPr>
              <a:t>END</a:t>
            </a:r>
          </a:p>
        </p:txBody>
      </p:sp>
      <p:sp>
        <p:nvSpPr>
          <p:cNvPr id="1048781" name="Freeform 5"/>
          <p:cNvSpPr/>
          <p:nvPr/>
        </p:nvSpPr>
        <p:spPr>
          <a:xfrm>
            <a:off x="-29497" y="0"/>
            <a:ext cx="18288000" cy="10287000"/>
          </a:xfrm>
          <a:custGeom>
            <a:avLst/>
            <a:ahLst/>
            <a:rect l="l" t="t" r="r" b="b"/>
            <a:pathLst>
              <a:path w="24384000" h="13716000">
                <a:moveTo>
                  <a:pt x="0" y="0"/>
                </a:moveTo>
                <a:lnTo>
                  <a:pt x="24384000" y="0"/>
                </a:lnTo>
                <a:lnTo>
                  <a:pt x="2438400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FFF8F0"/>
          </a:solidFill>
        </p:spPr>
        <p:txBody>
          <a:bodyPr/>
          <a:p>
            <a:endParaRPr dirty="0" sz="4000" lang="en-US"/>
          </a:p>
        </p:txBody>
      </p:sp>
      <p:sp>
        <p:nvSpPr>
          <p:cNvPr id="1048782" name="TextBox 6"/>
          <p:cNvSpPr txBox="1"/>
          <p:nvPr/>
        </p:nvSpPr>
        <p:spPr>
          <a:xfrm>
            <a:off x="1579110" y="933450"/>
            <a:ext cx="2992889" cy="924432"/>
          </a:xfrm>
          <a:prstGeom prst="rect"/>
        </p:spPr>
        <p:txBody>
          <a:bodyPr anchor="t" bIns="0" lIns="0" rIns="0" rtlCol="0" tIns="0" wrap="square">
            <a:spAutoFit/>
          </a:bodyPr>
          <a:p>
            <a:pPr algn="ctr">
              <a:lnSpc>
                <a:spcPts val="7279"/>
              </a:lnSpc>
            </a:pPr>
            <a:r>
              <a:rPr dirty="0" sz="5199" lang="en-US" u="sng">
                <a:latin typeface="Canva Sans Bold"/>
              </a:rPr>
              <a:t>OUTPUT:</a:t>
            </a:r>
          </a:p>
        </p:txBody>
      </p:sp>
      <p:grpSp>
        <p:nvGrpSpPr>
          <p:cNvPr id="99" name="Group 2"/>
          <p:cNvGrpSpPr/>
          <p:nvPr/>
        </p:nvGrpSpPr>
        <p:grpSpPr>
          <a:xfrm>
            <a:off x="1579111" y="2077271"/>
            <a:ext cx="15220556" cy="1893394"/>
            <a:chOff x="0" y="0"/>
            <a:chExt cx="4008706" cy="498672"/>
          </a:xfrm>
        </p:grpSpPr>
        <p:sp>
          <p:nvSpPr>
            <p:cNvPr id="1048783" name="Freeform 3"/>
            <p:cNvSpPr/>
            <p:nvPr/>
          </p:nvSpPr>
          <p:spPr>
            <a:xfrm>
              <a:off x="0" y="0"/>
              <a:ext cx="4008706" cy="498672"/>
            </a:xfrm>
            <a:custGeom>
              <a:avLst/>
              <a:ahLst/>
              <a:rect l="l" t="t" r="r" b="b"/>
              <a:pathLst>
                <a:path w="4008706" h="498672">
                  <a:moveTo>
                    <a:pt x="0" y="0"/>
                  </a:moveTo>
                  <a:lnTo>
                    <a:pt x="4008706" y="0"/>
                  </a:lnTo>
                  <a:lnTo>
                    <a:pt x="4008706" y="498672"/>
                  </a:lnTo>
                  <a:lnTo>
                    <a:pt x="0" y="498672"/>
                  </a:lnTo>
                  <a:close/>
                </a:path>
              </a:pathLst>
            </a:custGeom>
            <a:solidFill>
              <a:srgbClr val="E7EDF9"/>
            </a:solidFill>
          </p:spPr>
          <p:txBody>
            <a:bodyPr/>
            <a:p>
              <a:endParaRPr lang="en-US"/>
            </a:p>
          </p:txBody>
        </p:sp>
        <p:sp>
          <p:nvSpPr>
            <p:cNvPr id="1048784" name="TextBox 4"/>
            <p:cNvSpPr txBox="1"/>
            <p:nvPr/>
          </p:nvSpPr>
          <p:spPr>
            <a:xfrm>
              <a:off x="0" y="-76200"/>
              <a:ext cx="4008706" cy="574872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707"/>
                </a:lnSpc>
              </a:pPr>
            </a:p>
          </p:txBody>
        </p:sp>
      </p:grpSp>
      <p:sp>
        <p:nvSpPr>
          <p:cNvPr id="1048785" name="TextBox 5"/>
          <p:cNvSpPr txBox="1"/>
          <p:nvPr/>
        </p:nvSpPr>
        <p:spPr>
          <a:xfrm>
            <a:off x="1094473" y="2586933"/>
            <a:ext cx="16230600" cy="85890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dirty="0" sz="2733" lang="en-US" spc="-82">
                <a:solidFill>
                  <a:srgbClr val="000000"/>
                </a:solidFill>
                <a:latin typeface="Bitter"/>
              </a:rPr>
              <a:t>Published: {'</a:t>
            </a:r>
            <a:r>
              <a:rPr dirty="0" sz="2733" lang="en-US" spc="-82" err="1">
                <a:solidFill>
                  <a:srgbClr val="000000"/>
                </a:solidFill>
                <a:latin typeface="Bitter"/>
              </a:rPr>
              <a:t>water_level</a:t>
            </a:r>
            <a:r>
              <a:rPr dirty="0" sz="2733" lang="en-US" spc="-82">
                <a:solidFill>
                  <a:srgbClr val="000000"/>
                </a:solidFill>
                <a:latin typeface="Bitter"/>
              </a:rPr>
              <a:t>': 43.765681607967534, 'temperature': 35.28613649094769, '</a:t>
            </a:r>
            <a:r>
              <a:rPr dirty="0" sz="2733" lang="en-US" spc="-82" err="1">
                <a:solidFill>
                  <a:srgbClr val="000000"/>
                </a:solidFill>
                <a:latin typeface="Bitter"/>
              </a:rPr>
              <a:t>ph_level</a:t>
            </a:r>
            <a:r>
              <a:rPr dirty="0" sz="2733" lang="en-US" spc="-82">
                <a:solidFill>
                  <a:srgbClr val="000000"/>
                </a:solidFill>
                <a:latin typeface="Bitter"/>
              </a:rPr>
              <a:t>': 2.834535224079818}</a:t>
            </a:r>
          </a:p>
        </p:txBody>
      </p:sp>
      <p:sp>
        <p:nvSpPr>
          <p:cNvPr id="1048786" name="TextBox 7"/>
          <p:cNvSpPr txBox="1"/>
          <p:nvPr/>
        </p:nvSpPr>
        <p:spPr>
          <a:xfrm>
            <a:off x="131546" y="4742190"/>
            <a:ext cx="18156454" cy="1454023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816"/>
              </a:lnSpc>
              <a:spcBef>
                <a:spcPct val="0"/>
              </a:spcBef>
            </a:pPr>
            <a:r>
              <a:rPr dirty="0" sz="3053" lang="en-US" spc="-91">
                <a:solidFill>
                  <a:schemeClr val="accent4">
                    <a:lumMod val="50000"/>
                  </a:schemeClr>
                </a:solidFill>
                <a:latin typeface="Bitter"/>
              </a:rPr>
              <a:t>These lines indicate that the script has generated simulated sensor data and published it </a:t>
            </a:r>
            <a:r>
              <a:rPr dirty="0" sz="3053" lang="en-US" spc="-91" err="1">
                <a:solidFill>
                  <a:schemeClr val="accent4">
                    <a:lumMod val="50000"/>
                  </a:schemeClr>
                </a:solidFill>
                <a:latin typeface="Bitter"/>
              </a:rPr>
              <a:t>tothe</a:t>
            </a:r>
            <a:r>
              <a:rPr dirty="0" sz="3053" lang="en-US" spc="-91">
                <a:solidFill>
                  <a:schemeClr val="accent4">
                    <a:lumMod val="50000"/>
                  </a:schemeClr>
                </a:solidFill>
                <a:latin typeface="Bitter"/>
              </a:rPr>
              <a:t> MQTT broker. The data is in the form of a dictionary containing water level, temperature, and pH level readings. </a:t>
            </a:r>
          </a:p>
          <a:p>
            <a:pPr algn="ctr">
              <a:lnSpc>
                <a:spcPts val="3817"/>
              </a:lnSpc>
              <a:spcBef>
                <a:spcPct val="0"/>
              </a:spcBef>
            </a:pPr>
            <a:r>
              <a:rPr dirty="0" sz="3053" lang="en-US" spc="-92">
                <a:solidFill>
                  <a:schemeClr val="accent4">
                    <a:lumMod val="50000"/>
                  </a:schemeClr>
                </a:solidFill>
                <a:latin typeface="Bitter"/>
              </a:rPr>
              <a:t>These values are random in this example, but in a real-world application, they would be coming from actual sensors.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lastClr="000000" val="windowText"/>
      </a:dk1>
      <a:lt1>
        <a:sysClr lastClr="FFFFFF" val="window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r="5400000" dist="50800" rotWithShape="0" sx="96000" sy="9600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Water Fountain.pptx</dc:title>
  <dc:creator>M2102J20SI</dc:creator>
  <cp:lastModifiedBy>nitishkeethan r</cp:lastModifiedBy>
  <dcterms:created xsi:type="dcterms:W3CDTF">2006-08-15T02:00:00Z</dcterms:created>
  <dcterms:modified xsi:type="dcterms:W3CDTF">2023-11-13T09:25:37Z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0057d91adcaa422bb41e8581bb0851be</vt:lpwstr>
  </property>
</Properties>
</file>