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B7E73B-4250-4EB0-80C4-FDA5A3F460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42886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ANALYTICS AND COGNOS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2500306"/>
            <a:ext cx="4929222" cy="928694"/>
          </a:xfrm>
        </p:spPr>
        <p:txBody>
          <a:bodyPr/>
          <a:lstStyle/>
          <a:p>
            <a:pPr algn="ctr"/>
            <a:r>
              <a:rPr lang="en-US" dirty="0" smtClean="0"/>
              <a:t>Product sales Analysis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485776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Summited</a:t>
            </a:r>
            <a:r>
              <a:rPr lang="en-US" dirty="0" smtClean="0"/>
              <a:t> by: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v.vasanth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12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ANALYTICS AND COGNOS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2023-10-20T09:03:21Z</dcterms:created>
  <dcterms:modified xsi:type="dcterms:W3CDTF">2023-10-20T10:16:22Z</dcterms:modified>
</cp:coreProperties>
</file>