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42918"/>
            <a:ext cx="7851648" cy="1928826"/>
          </a:xfrm>
        </p:spPr>
        <p:txBody>
          <a:bodyPr/>
          <a:lstStyle/>
          <a:p>
            <a:pPr algn="ctr"/>
            <a:r>
              <a:rPr lang="en-US" dirty="0" smtClean="0"/>
              <a:t>DATA ANALYTICS AND COGNOS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2571744"/>
            <a:ext cx="7854696" cy="2928958"/>
          </a:xfrm>
        </p:spPr>
        <p:txBody>
          <a:bodyPr/>
          <a:lstStyle/>
          <a:p>
            <a:pPr algn="ctr"/>
            <a:r>
              <a:rPr lang="en-US" dirty="0" smtClean="0"/>
              <a:t>Product  sales 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71525" y="5029871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Summited</a:t>
            </a:r>
            <a:r>
              <a:rPr lang="en-US" dirty="0" smtClean="0"/>
              <a:t> by:</a:t>
            </a:r>
          </a:p>
          <a:p>
            <a:pPr algn="ctr"/>
            <a:r>
              <a:rPr lang="en-US" dirty="0" err="1" smtClean="0"/>
              <a:t>v.vasanth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SALES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the purpose of your sales report</a:t>
            </a:r>
          </a:p>
          <a:p>
            <a:r>
              <a:rPr lang="en-US" dirty="0" smtClean="0"/>
              <a:t>Tailor your sales report to your audience</a:t>
            </a:r>
          </a:p>
          <a:p>
            <a:r>
              <a:rPr lang="en-US" dirty="0" smtClean="0"/>
              <a:t>Determine your sales reporting timeframe</a:t>
            </a:r>
          </a:p>
          <a:p>
            <a:r>
              <a:rPr lang="en-US" dirty="0" smtClean="0"/>
              <a:t>Get your sales data</a:t>
            </a:r>
          </a:p>
          <a:p>
            <a:r>
              <a:rPr lang="en-US" dirty="0" smtClean="0"/>
              <a:t>Explain key insights from your data sales</a:t>
            </a:r>
          </a:p>
          <a:p>
            <a:r>
              <a:rPr lang="en-US" dirty="0" smtClean="0"/>
              <a:t>Use visuals to show vital sales trends and metrics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Sales team should not only sell </a:t>
            </a:r>
            <a:r>
              <a:rPr lang="en-US" smtClean="0"/>
              <a:t>more,but</a:t>
            </a:r>
            <a:r>
              <a:rPr lang="en-US" dirty="0" smtClean="0"/>
              <a:t> also concentrate on selling more of product that have a higher gross margin.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</TotalTime>
  <Words>78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DATA ANALYTICS AND COGNOS</vt:lpstr>
      <vt:lpstr>Slide 2</vt:lpstr>
      <vt:lpstr>HOW TO WRITE SALES REPORT</vt:lpstr>
      <vt:lpstr>Slide 4</vt:lpstr>
      <vt:lpstr>Slide 5</vt:lpstr>
      <vt:lpstr>Slide 6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COGNOS</dc:title>
  <dc:creator>Admin</dc:creator>
  <cp:lastModifiedBy>Admin</cp:lastModifiedBy>
  <cp:revision>7</cp:revision>
  <dcterms:created xsi:type="dcterms:W3CDTF">2023-10-26T06:32:14Z</dcterms:created>
  <dcterms:modified xsi:type="dcterms:W3CDTF">2023-10-26T08:25:39Z</dcterms:modified>
</cp:coreProperties>
</file>