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70" d="100"/>
          <a:sy n="70" d="100"/>
        </p:scale>
        <p:origin x="13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163B760-ED30-4635-985E-4457A8C2A8CD}" type="datetimeFigureOut">
              <a:rPr lang="en-US" smtClean="0"/>
              <a:pPr/>
              <a:t>8/23/2024</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9A34386-5315-4442-AEEB-D03C167DF74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163B760-ED30-4635-985E-4457A8C2A8CD}" type="datetimeFigureOut">
              <a:rPr lang="en-US" smtClean="0"/>
              <a:pPr/>
              <a:t>8/23/2024</a:t>
            </a:fld>
            <a:endParaRPr lang="en-US" dirty="0"/>
          </a:p>
        </p:txBody>
      </p:sp>
      <p:sp>
        <p:nvSpPr>
          <p:cNvPr id="27" name="Slide Number Placeholder 26"/>
          <p:cNvSpPr>
            <a:spLocks noGrp="1"/>
          </p:cNvSpPr>
          <p:nvPr>
            <p:ph type="sldNum" sz="quarter" idx="11"/>
          </p:nvPr>
        </p:nvSpPr>
        <p:spPr/>
        <p:txBody>
          <a:bodyPr rtlCol="0"/>
          <a:lstStyle/>
          <a:p>
            <a:fld id="{39A34386-5315-4442-AEEB-D03C167DF742}"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163B760-ED30-4635-985E-4457A8C2A8CD}" type="datetimeFigureOut">
              <a:rPr lang="en-US" smtClean="0"/>
              <a:pPr/>
              <a:t>8/23/2024</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39A34386-5315-4442-AEEB-D03C167DF7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163B760-ED30-4635-985E-4457A8C2A8CD}" type="datetimeFigureOut">
              <a:rPr lang="en-US" smtClean="0"/>
              <a:pPr/>
              <a:t>8/23/2024</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9A34386-5315-4442-AEEB-D03C167DF7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609850"/>
          </a:xfrm>
        </p:spPr>
        <p:txBody>
          <a:bodyPr/>
          <a:lstStyle/>
          <a:p>
            <a:pPr algn="l"/>
            <a:r>
              <a:rPr lang="en-US" sz="3200" dirty="0"/>
              <a:t>EMPLOYEE PERFORMANCE ANALYSIS USING EXCEL</a:t>
            </a:r>
            <a:r>
              <a:rPr lang="en-US" dirty="0"/>
              <a:t/>
            </a:r>
            <a:br>
              <a:rPr lang="en-US" dirty="0"/>
            </a:br>
            <a:endParaRPr lang="en-US" dirty="0"/>
          </a:p>
        </p:txBody>
      </p:sp>
      <p:sp>
        <p:nvSpPr>
          <p:cNvPr id="3" name="Subtitle 2"/>
          <p:cNvSpPr>
            <a:spLocks noGrp="1"/>
          </p:cNvSpPr>
          <p:nvPr>
            <p:ph type="subTitle" idx="1"/>
          </p:nvPr>
        </p:nvSpPr>
        <p:spPr>
          <a:xfrm>
            <a:off x="457200" y="3899938"/>
            <a:ext cx="8534400" cy="1752600"/>
          </a:xfrm>
        </p:spPr>
        <p:txBody>
          <a:bodyPr>
            <a:normAutofit fontScale="92500"/>
          </a:bodyPr>
          <a:lstStyle/>
          <a:p>
            <a:pPr algn="l"/>
            <a:r>
              <a:rPr lang="en-US" dirty="0">
                <a:solidFill>
                  <a:schemeClr val="tx1"/>
                </a:solidFill>
              </a:rPr>
              <a:t>PRESENTED BY: </a:t>
            </a:r>
            <a:r>
              <a:rPr lang="en-US" dirty="0" smtClean="0">
                <a:solidFill>
                  <a:schemeClr val="tx1"/>
                </a:solidFill>
              </a:rPr>
              <a:t>VASANTHAKUMAR</a:t>
            </a:r>
            <a:r>
              <a:rPr lang="en-US" dirty="0" smtClean="0">
                <a:solidFill>
                  <a:schemeClr val="tx1"/>
                </a:solidFill>
              </a:rPr>
              <a:t>.S</a:t>
            </a:r>
            <a:endParaRPr lang="en-US" dirty="0">
              <a:solidFill>
                <a:schemeClr val="tx1"/>
              </a:solidFill>
            </a:endParaRPr>
          </a:p>
          <a:p>
            <a:pPr algn="l"/>
            <a:r>
              <a:rPr lang="en-US" dirty="0">
                <a:solidFill>
                  <a:schemeClr val="tx1"/>
                </a:solidFill>
              </a:rPr>
              <a:t>REGISTER NO: </a:t>
            </a:r>
            <a:r>
              <a:rPr lang="en-US" dirty="0" smtClean="0">
                <a:solidFill>
                  <a:schemeClr val="tx1"/>
                </a:solidFill>
              </a:rPr>
              <a:t>312204544</a:t>
            </a:r>
            <a:endParaRPr lang="en-US" dirty="0">
              <a:solidFill>
                <a:schemeClr val="tx1"/>
              </a:solidFill>
            </a:endParaRPr>
          </a:p>
          <a:p>
            <a:pPr algn="l"/>
            <a:r>
              <a:rPr lang="en-US" dirty="0">
                <a:solidFill>
                  <a:schemeClr val="tx1"/>
                </a:solidFill>
              </a:rPr>
              <a:t>DEPARTMENT: BCOM GEN</a:t>
            </a:r>
          </a:p>
          <a:p>
            <a:pPr algn="l"/>
            <a:r>
              <a:rPr lang="en-US" dirty="0">
                <a:solidFill>
                  <a:schemeClr val="tx1"/>
                </a:solidFill>
              </a:rPr>
              <a:t>COLLEGE: K.C.S KASI NADAR COLLEGE ARTS AND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46BE2-88B1-AEFC-C39E-881EB4EB48FC}"/>
              </a:ext>
            </a:extLst>
          </p:cNvPr>
          <p:cNvSpPr>
            <a:spLocks noGrp="1"/>
          </p:cNvSpPr>
          <p:nvPr>
            <p:ph type="title"/>
          </p:nvPr>
        </p:nvSpPr>
        <p:spPr/>
        <p:txBody>
          <a:bodyPr/>
          <a:lstStyle/>
          <a:p>
            <a:r>
              <a:rPr lang="en-US" b="1" i="1" dirty="0">
                <a:solidFill>
                  <a:srgbClr val="002060"/>
                </a:solidFill>
              </a:rPr>
              <a:t>RESULT</a:t>
            </a:r>
            <a:r>
              <a:rPr lang="en-US" dirty="0"/>
              <a:t> </a:t>
            </a:r>
          </a:p>
        </p:txBody>
      </p:sp>
      <p:pic>
        <p:nvPicPr>
          <p:cNvPr id="4" name="Content Placeholder 3">
            <a:extLst>
              <a:ext uri="{FF2B5EF4-FFF2-40B4-BE49-F238E27FC236}">
                <a16:creationId xmlns="" xmlns:a16="http://schemas.microsoft.com/office/drawing/2014/main" id="{E55D89B3-BD3A-66C0-C814-8F9E42549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34" y="2616591"/>
            <a:ext cx="2654812" cy="2808046"/>
          </a:xfrm>
        </p:spPr>
      </p:pic>
      <p:pic>
        <p:nvPicPr>
          <p:cNvPr id="5" name="Picture 4">
            <a:extLst>
              <a:ext uri="{FF2B5EF4-FFF2-40B4-BE49-F238E27FC236}">
                <a16:creationId xmlns="" xmlns:a16="http://schemas.microsoft.com/office/drawing/2014/main" id="{F2DB057D-2151-139A-A019-1487F1FBC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598" y="2744969"/>
            <a:ext cx="5554727" cy="2551289"/>
          </a:xfrm>
          <a:prstGeom prst="rect">
            <a:avLst/>
          </a:prstGeom>
        </p:spPr>
      </p:pic>
    </p:spTree>
    <p:extLst>
      <p:ext uri="{BB962C8B-B14F-4D97-AF65-F5344CB8AC3E}">
        <p14:creationId xmlns:p14="http://schemas.microsoft.com/office/powerpoint/2010/main" val="334822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solidFill>
                  <a:srgbClr val="002060"/>
                </a:solidFill>
              </a:rPr>
              <a:t>CONCLUSION</a:t>
            </a:r>
          </a:p>
        </p:txBody>
      </p:sp>
      <p:sp>
        <p:nvSpPr>
          <p:cNvPr id="3" name="Content Placeholder 2"/>
          <p:cNvSpPr>
            <a:spLocks noGrp="1"/>
          </p:cNvSpPr>
          <p:nvPr>
            <p:ph idx="1"/>
          </p:nvPr>
        </p:nvSpPr>
        <p:spPr>
          <a:xfrm>
            <a:off x="457200" y="2209800"/>
            <a:ext cx="8229600" cy="4325112"/>
          </a:xfrm>
        </p:spPr>
        <p:txBody>
          <a:bodyPr>
            <a:normAutofit/>
          </a:bodyPr>
          <a:lstStyle/>
          <a:p>
            <a:pPr marL="109728" indent="0">
              <a:buNone/>
            </a:pPr>
            <a:r>
              <a:rPr lang="en-US" sz="1800" dirty="0"/>
              <a:t>After analyzing the salary distribution across departments and correlating it with employee performance metrics, it is evident that departments such as Sales and Engineering exhibit strong performance that justifies their higher average salaries. However, the data also reveals discrepancies in departments like Administration, where salaries are relatively high, yet performance lags behind. To address these disparities, we recommend targeted salary adjustments and performance improvement initiatives. Regular monitoring of this data will ensure that compensation remains fair and performance-driven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PROJECT TITLE</a:t>
            </a:r>
          </a:p>
        </p:txBody>
      </p:sp>
      <p:sp>
        <p:nvSpPr>
          <p:cNvPr id="3" name="Content Placeholder 2"/>
          <p:cNvSpPr>
            <a:spLocks noGrp="1"/>
          </p:cNvSpPr>
          <p:nvPr>
            <p:ph idx="1"/>
          </p:nvPr>
        </p:nvSpPr>
        <p:spPr>
          <a:xfrm>
            <a:off x="457200" y="2209800"/>
            <a:ext cx="8229600" cy="4325112"/>
          </a:xfrm>
        </p:spPr>
        <p:txBody>
          <a:bodyPr>
            <a:normAutofit/>
          </a:bodyPr>
          <a:lstStyle/>
          <a:p>
            <a:pPr>
              <a:buNone/>
            </a:pPr>
            <a:r>
              <a:rPr lang="en-US" sz="2400" dirty="0"/>
              <a:t>Employee Salary Based Upon Department work</a:t>
            </a:r>
          </a:p>
          <a:p>
            <a:pPr>
              <a:buNone/>
            </a:pPr>
            <a:endParaRPr lang="en-US" sz="4000" dirty="0"/>
          </a:p>
          <a:p>
            <a:pPr>
              <a:buNone/>
            </a:pPr>
            <a:endParaRPr lang="en-US" sz="4000" dirty="0"/>
          </a:p>
        </p:txBody>
      </p:sp>
      <p:pic>
        <p:nvPicPr>
          <p:cNvPr id="4" name="Picture 3" descr="6363a9a8e1349cc6be0661be_shutterstock_544579708-scaled.jpg"/>
          <p:cNvPicPr>
            <a:picLocks noChangeAspect="1"/>
          </p:cNvPicPr>
          <p:nvPr/>
        </p:nvPicPr>
        <p:blipFill>
          <a:blip r:embed="rId2" cstate="print"/>
          <a:stretch>
            <a:fillRect/>
          </a:stretch>
        </p:blipFill>
        <p:spPr>
          <a:xfrm>
            <a:off x="1447800" y="3124200"/>
            <a:ext cx="5791200" cy="2971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AGENDA</a:t>
            </a:r>
          </a:p>
        </p:txBody>
      </p:sp>
      <p:sp>
        <p:nvSpPr>
          <p:cNvPr id="3" name="Content Placeholder 2"/>
          <p:cNvSpPr>
            <a:spLocks noGrp="1"/>
          </p:cNvSpPr>
          <p:nvPr>
            <p:ph idx="1"/>
          </p:nvPr>
        </p:nvSpPr>
        <p:spPr/>
        <p:txBody>
          <a:bodyPr/>
          <a:lstStyle/>
          <a:p>
            <a:pPr marL="624078" indent="-514350">
              <a:buFont typeface="+mj-lt"/>
              <a:buAutoNum type="arabicPeriod"/>
            </a:pPr>
            <a:r>
              <a:rPr lang="en-US" sz="2400" dirty="0"/>
              <a:t>Problem statement</a:t>
            </a:r>
          </a:p>
          <a:p>
            <a:pPr marL="624078" indent="-514350">
              <a:buFont typeface="+mj-lt"/>
              <a:buAutoNum type="arabicPeriod"/>
            </a:pPr>
            <a:r>
              <a:rPr lang="en-US" sz="2400" dirty="0"/>
              <a:t>Project overview</a:t>
            </a:r>
          </a:p>
          <a:p>
            <a:pPr marL="624078" indent="-514350">
              <a:buFont typeface="+mj-lt"/>
              <a:buAutoNum type="arabicPeriod"/>
            </a:pPr>
            <a:r>
              <a:rPr lang="en-US" sz="2400" dirty="0"/>
              <a:t>End users</a:t>
            </a:r>
          </a:p>
          <a:p>
            <a:pPr marL="624078" indent="-514350">
              <a:buFont typeface="+mj-lt"/>
              <a:buAutoNum type="arabicPeriod"/>
            </a:pPr>
            <a:r>
              <a:rPr lang="en-US" sz="2400" dirty="0"/>
              <a:t>Our solution and proposition</a:t>
            </a:r>
          </a:p>
          <a:p>
            <a:pPr marL="624078" indent="-514350">
              <a:buFont typeface="+mj-lt"/>
              <a:buAutoNum type="arabicPeriod"/>
            </a:pPr>
            <a:r>
              <a:rPr lang="en-US" sz="2400" dirty="0"/>
              <a:t>Dataset description</a:t>
            </a:r>
          </a:p>
          <a:p>
            <a:pPr marL="624078" indent="-514350">
              <a:buFont typeface="+mj-lt"/>
              <a:buAutoNum type="arabicPeriod"/>
            </a:pPr>
            <a:r>
              <a:rPr lang="en-US" sz="2400" dirty="0"/>
              <a:t>Modeling approach</a:t>
            </a:r>
          </a:p>
          <a:p>
            <a:pPr marL="624078" indent="-514350">
              <a:buFont typeface="+mj-lt"/>
              <a:buAutoNum type="arabicPeriod"/>
            </a:pPr>
            <a:r>
              <a:rPr lang="en-US" sz="2400" dirty="0"/>
              <a:t>Results and discussion</a:t>
            </a:r>
          </a:p>
          <a:p>
            <a:pPr marL="624078" indent="-514350">
              <a:buFont typeface="+mj-lt"/>
              <a:buAutoNum type="arabicPeriod"/>
            </a:pPr>
            <a:r>
              <a:rPr lang="en-US" sz="2400" dirty="0"/>
              <a:t>Conclusion</a:t>
            </a:r>
          </a:p>
          <a:p>
            <a:pPr marL="624078"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PROBLEM  STATEMENT</a:t>
            </a:r>
          </a:p>
        </p:txBody>
      </p:sp>
      <p:sp>
        <p:nvSpPr>
          <p:cNvPr id="3" name="Content Placeholder 2"/>
          <p:cNvSpPr>
            <a:spLocks noGrp="1"/>
          </p:cNvSpPr>
          <p:nvPr>
            <p:ph idx="1"/>
          </p:nvPr>
        </p:nvSpPr>
        <p:spPr>
          <a:xfrm>
            <a:off x="381000" y="2057400"/>
            <a:ext cx="8229600" cy="3048000"/>
          </a:xfrm>
        </p:spPr>
        <p:txBody>
          <a:bodyPr/>
          <a:lstStyle/>
          <a:p>
            <a:pPr algn="just">
              <a:buNone/>
            </a:pPr>
            <a:r>
              <a:rPr lang="en-US" sz="2000" dirty="0"/>
              <a:t>        </a:t>
            </a:r>
          </a:p>
          <a:p>
            <a:pPr algn="just">
              <a:buNone/>
            </a:pPr>
            <a:endParaRPr lang="en-US" sz="2000" dirty="0"/>
          </a:p>
          <a:p>
            <a:pPr algn="just">
              <a:buNone/>
            </a:pPr>
            <a:r>
              <a:rPr lang="en-US" sz="2000" dirty="0" smtClean="0"/>
              <a:t>		You </a:t>
            </a:r>
            <a:r>
              <a:rPr lang="en-US" sz="2000" dirty="0"/>
              <a:t>need to develop a system or formula to calculate employee salaries based on the department they work in. </a:t>
            </a:r>
            <a:endParaRPr lang="en-US" sz="2000" dirty="0" smtClean="0"/>
          </a:p>
          <a:p>
            <a:pPr algn="just">
              <a:buNone/>
            </a:pPr>
            <a:r>
              <a:rPr lang="en-US" sz="2000" dirty="0" smtClean="0"/>
              <a:t>		Different </a:t>
            </a:r>
            <a:r>
              <a:rPr lang="en-US" sz="2000" dirty="0"/>
              <a:t>departments might have different salary structures depending on factors such as the nature of the work, skill requirements, experience, performance, and market standards.</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b="1" i="1" dirty="0">
                <a:solidFill>
                  <a:srgbClr val="002060"/>
                </a:solidFill>
              </a:rPr>
              <a:t>PROJECT OVERVEIW</a:t>
            </a:r>
          </a:p>
        </p:txBody>
      </p:sp>
      <p:sp>
        <p:nvSpPr>
          <p:cNvPr id="3" name="Content Placeholder 2"/>
          <p:cNvSpPr>
            <a:spLocks noGrp="1"/>
          </p:cNvSpPr>
          <p:nvPr>
            <p:ph idx="1"/>
          </p:nvPr>
        </p:nvSpPr>
        <p:spPr>
          <a:xfrm>
            <a:off x="457200" y="1981200"/>
            <a:ext cx="8229600" cy="4325112"/>
          </a:xfrm>
        </p:spPr>
        <p:txBody>
          <a:bodyPr/>
          <a:lstStyle/>
          <a:p>
            <a:pPr algn="just">
              <a:buNone/>
            </a:pPr>
            <a:endParaRPr lang="en-US" sz="2400" i="1" u="sng" dirty="0"/>
          </a:p>
          <a:p>
            <a:pPr>
              <a:buNone/>
            </a:pPr>
            <a:r>
              <a:rPr lang="en-US" sz="2400" dirty="0"/>
              <a:t>           </a:t>
            </a:r>
            <a:r>
              <a:rPr lang="en-US" sz="2400" dirty="0" smtClean="0"/>
              <a:t>employee </a:t>
            </a:r>
            <a:r>
              <a:rPr lang="en-US" sz="2400" dirty="0"/>
              <a:t>salary based upon department work" means that the salary an employee earns is directly influenced by the department they are a part of, considering the work they perform, the skills required, and the market standards for that specific type of work.</a:t>
            </a:r>
            <a:endParaRPr lang="en-US" dirty="0"/>
          </a:p>
        </p:txBody>
      </p:sp>
      <p:pic>
        <p:nvPicPr>
          <p:cNvPr id="4" name="Picture 3">
            <a:extLst>
              <a:ext uri="{FF2B5EF4-FFF2-40B4-BE49-F238E27FC236}">
                <a16:creationId xmlns="" xmlns:a16="http://schemas.microsoft.com/office/drawing/2014/main" id="{8E6C39C0-FFD4-E3EA-206C-1DC8E9A4C9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6689" y="4636751"/>
            <a:ext cx="4150621" cy="19229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i="1" dirty="0">
                <a:solidFill>
                  <a:srgbClr val="002060"/>
                </a:solidFill>
              </a:rPr>
              <a:t>WHO ARE THE END USERS?</a:t>
            </a:r>
          </a:p>
        </p:txBody>
      </p:sp>
      <p:sp>
        <p:nvSpPr>
          <p:cNvPr id="3" name="Content Placeholder 2"/>
          <p:cNvSpPr>
            <a:spLocks noGrp="1"/>
          </p:cNvSpPr>
          <p:nvPr>
            <p:ph idx="1"/>
          </p:nvPr>
        </p:nvSpPr>
        <p:spPr>
          <a:xfrm>
            <a:off x="457200" y="2057400"/>
            <a:ext cx="8229600" cy="4325112"/>
          </a:xfrm>
        </p:spPr>
        <p:txBody>
          <a:bodyPr>
            <a:normAutofit/>
          </a:bodyPr>
          <a:lstStyle/>
          <a:p>
            <a:r>
              <a:rPr lang="en-US" sz="2000" dirty="0"/>
              <a:t>HR Department</a:t>
            </a:r>
          </a:p>
          <a:p>
            <a:r>
              <a:rPr lang="en-US" sz="2000" dirty="0"/>
              <a:t>Finance Department</a:t>
            </a:r>
          </a:p>
          <a:p>
            <a:r>
              <a:rPr lang="en-US" sz="2000" dirty="0"/>
              <a:t>Department Managers</a:t>
            </a:r>
          </a:p>
          <a:p>
            <a:r>
              <a:rPr lang="en-US" sz="2000" dirty="0"/>
              <a:t>Employees</a:t>
            </a:r>
          </a:p>
          <a:p>
            <a:r>
              <a:rPr lang="en-US" sz="2000" dirty="0"/>
              <a:t>Executives And Leadership</a:t>
            </a:r>
          </a:p>
          <a:p>
            <a:r>
              <a:rPr lang="en-US" sz="2000" dirty="0"/>
              <a:t>Payroll Administrators</a:t>
            </a:r>
          </a:p>
          <a:p>
            <a:r>
              <a:rPr lang="en-US" sz="2000" dirty="0"/>
              <a:t>It Department</a:t>
            </a:r>
          </a:p>
          <a:p>
            <a:r>
              <a:rPr lang="en-US" sz="2000" dirty="0"/>
              <a:t>Compliance Officers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2800" i="1" dirty="0">
                <a:solidFill>
                  <a:srgbClr val="002060"/>
                </a:solidFill>
              </a:rPr>
              <a:t>OUR SOLUTION AND ITS VALUE PROPOSITION</a:t>
            </a:r>
          </a:p>
        </p:txBody>
      </p:sp>
      <p:sp>
        <p:nvSpPr>
          <p:cNvPr id="3" name="Content Placeholder 2"/>
          <p:cNvSpPr>
            <a:spLocks noGrp="1"/>
          </p:cNvSpPr>
          <p:nvPr>
            <p:ph idx="1"/>
          </p:nvPr>
        </p:nvSpPr>
        <p:spPr>
          <a:xfrm>
            <a:off x="457200" y="1905000"/>
            <a:ext cx="8229600" cy="4325112"/>
          </a:xfrm>
        </p:spPr>
        <p:txBody>
          <a:bodyPr>
            <a:noAutofit/>
          </a:bodyPr>
          <a:lstStyle/>
          <a:p>
            <a:r>
              <a:rPr lang="en-US" sz="2000" dirty="0"/>
              <a:t>Filtering- remove missing values</a:t>
            </a:r>
          </a:p>
          <a:p>
            <a:r>
              <a:rPr lang="en-US" sz="2000" dirty="0"/>
              <a:t>Pivot table- summary of employee performance</a:t>
            </a:r>
          </a:p>
          <a:p>
            <a:r>
              <a:rPr lang="en-US" sz="2000" dirty="0"/>
              <a:t>Formulas `- IFS</a:t>
            </a:r>
          </a:p>
          <a:p>
            <a:r>
              <a:rPr lang="en-US" sz="2000" dirty="0"/>
              <a:t>Graphs- Final Report</a:t>
            </a:r>
          </a:p>
          <a:p>
            <a:pPr fontAlgn="base"/>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2666"/>
            <a:ext cx="8229600" cy="1066800"/>
          </a:xfrm>
        </p:spPr>
        <p:txBody>
          <a:bodyPr>
            <a:normAutofit/>
          </a:bodyPr>
          <a:lstStyle/>
          <a:p>
            <a:r>
              <a:rPr lang="en-US" sz="2800" b="1" i="1" dirty="0">
                <a:solidFill>
                  <a:srgbClr val="002060"/>
                </a:solidFill>
              </a:rPr>
              <a:t>Dataset Description</a:t>
            </a:r>
          </a:p>
        </p:txBody>
      </p:sp>
      <p:sp>
        <p:nvSpPr>
          <p:cNvPr id="3" name="Content Placeholder 2"/>
          <p:cNvSpPr>
            <a:spLocks noGrp="1"/>
          </p:cNvSpPr>
          <p:nvPr>
            <p:ph idx="1"/>
          </p:nvPr>
        </p:nvSpPr>
        <p:spPr>
          <a:xfrm>
            <a:off x="381000" y="1925308"/>
            <a:ext cx="8229600" cy="4325112"/>
          </a:xfrm>
        </p:spPr>
        <p:txBody>
          <a:bodyPr>
            <a:normAutofit lnSpcReduction="10000"/>
          </a:bodyPr>
          <a:lstStyle/>
          <a:p>
            <a:pPr>
              <a:buNone/>
            </a:pPr>
            <a:r>
              <a:rPr lang="en-US" sz="1600" b="1" i="1" u="sng" dirty="0"/>
              <a:t>BUSINESS UNIT:</a:t>
            </a:r>
            <a:r>
              <a:rPr lang="en-US" sz="1600" dirty="0"/>
              <a:t> The specific business unit or department to which the employee</a:t>
            </a:r>
          </a:p>
          <a:p>
            <a:pPr fontAlgn="base"/>
            <a:r>
              <a:rPr lang="en-US" sz="1600" b="1" dirty="0"/>
              <a:t>Employee ID:</a:t>
            </a:r>
            <a:r>
              <a:rPr lang="en-US" sz="1600" dirty="0"/>
              <a:t> Unique identifier for each employee in the organization.</a:t>
            </a:r>
          </a:p>
          <a:p>
            <a:pPr fontAlgn="base"/>
            <a:r>
              <a:rPr lang="en-US" sz="1600" b="1" dirty="0"/>
              <a:t>First Name:</a:t>
            </a:r>
            <a:r>
              <a:rPr lang="en-US" sz="1600" dirty="0"/>
              <a:t> The first name of the employee.</a:t>
            </a:r>
          </a:p>
          <a:p>
            <a:pPr fontAlgn="base"/>
            <a:r>
              <a:rPr lang="en-US" sz="1600" b="1" dirty="0"/>
              <a:t>Last Name:</a:t>
            </a:r>
            <a:r>
              <a:rPr lang="en-US" sz="1600" dirty="0"/>
              <a:t> The last name of the employee.</a:t>
            </a:r>
          </a:p>
          <a:p>
            <a:pPr fontAlgn="base"/>
            <a:r>
              <a:rPr lang="en-US" sz="1600" b="1" dirty="0"/>
              <a:t>Start Date:</a:t>
            </a:r>
            <a:r>
              <a:rPr lang="en-US" sz="1600" dirty="0"/>
              <a:t> The date when the employee started working for the organization.</a:t>
            </a:r>
          </a:p>
          <a:p>
            <a:pPr fontAlgn="base"/>
            <a:r>
              <a:rPr lang="en-US" sz="1600" b="1" dirty="0"/>
              <a:t>Exit Date:</a:t>
            </a:r>
            <a:r>
              <a:rPr lang="en-US" sz="1600" dirty="0"/>
              <a:t> The date when the employee left or exited the organization (if applicable).</a:t>
            </a:r>
          </a:p>
          <a:p>
            <a:pPr fontAlgn="base"/>
            <a:r>
              <a:rPr lang="en-US" sz="1600" b="1" dirty="0"/>
              <a:t>Title:</a:t>
            </a:r>
            <a:r>
              <a:rPr lang="en-US" sz="1600" dirty="0"/>
              <a:t> The job title or position of the employee within the organization.</a:t>
            </a:r>
          </a:p>
          <a:p>
            <a:pPr fontAlgn="base"/>
            <a:r>
              <a:rPr lang="en-US" sz="1600" b="1" dirty="0"/>
              <a:t>Supervisor:</a:t>
            </a:r>
            <a:r>
              <a:rPr lang="en-US" sz="1600" dirty="0"/>
              <a:t> The name of the employee's immediate supervisor or manager.</a:t>
            </a:r>
          </a:p>
          <a:p>
            <a:pPr fontAlgn="base"/>
            <a:r>
              <a:rPr lang="en-US" sz="1600" b="1" dirty="0"/>
              <a:t>Email:</a:t>
            </a:r>
            <a:r>
              <a:rPr lang="en-US" sz="1600" dirty="0"/>
              <a:t> The email address associated with the employee's communication within the organization.</a:t>
            </a:r>
          </a:p>
          <a:p>
            <a:pPr fontAlgn="base"/>
            <a:r>
              <a:rPr lang="en-US" sz="1600" b="1" dirty="0"/>
              <a:t>Business Unit:</a:t>
            </a:r>
            <a:r>
              <a:rPr lang="en-US" sz="1600" dirty="0"/>
              <a:t> The specific business unit or department to which the employee belongs.</a:t>
            </a:r>
          </a:p>
          <a:p>
            <a:pPr fontAlgn="base"/>
            <a:r>
              <a:rPr lang="en-US" sz="1600" b="1" dirty="0"/>
              <a:t>Employee Status:</a:t>
            </a:r>
            <a:r>
              <a:rPr lang="en-US" sz="1600" dirty="0"/>
              <a:t> The current employment status of the employee (e.g., Active, On Leave, Terminated).</a:t>
            </a:r>
          </a:p>
          <a:p>
            <a:pPr fontAlgn="base"/>
            <a:r>
              <a:rPr lang="en-US" sz="1600" b="1" dirty="0"/>
              <a:t>Employee Type:</a:t>
            </a:r>
            <a:r>
              <a:rPr lang="en-US" sz="1600" dirty="0"/>
              <a:t> The type of employment the employee has (e.g., Full-time, Part-time, Contract).</a:t>
            </a:r>
          </a:p>
          <a:p>
            <a:pPr fontAlgn="base"/>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MODELLING</a:t>
            </a:r>
          </a:p>
        </p:txBody>
      </p:sp>
      <p:sp>
        <p:nvSpPr>
          <p:cNvPr id="3" name="Content Placeholder 2"/>
          <p:cNvSpPr>
            <a:spLocks noGrp="1"/>
          </p:cNvSpPr>
          <p:nvPr>
            <p:ph idx="1"/>
          </p:nvPr>
        </p:nvSpPr>
        <p:spPr/>
        <p:txBody>
          <a:bodyPr>
            <a:normAutofit fontScale="92500" lnSpcReduction="10000"/>
          </a:bodyPr>
          <a:lstStyle/>
          <a:p>
            <a:pPr>
              <a:buNone/>
            </a:pPr>
            <a:r>
              <a:rPr lang="en-US" sz="1900" dirty="0"/>
              <a:t>Data set:  </a:t>
            </a:r>
            <a:r>
              <a:rPr lang="en-US" sz="1900" dirty="0" err="1"/>
              <a:t>Kaggle</a:t>
            </a:r>
            <a:r>
              <a:rPr lang="en-US" sz="1900" dirty="0"/>
              <a:t> , Employee dataset</a:t>
            </a:r>
          </a:p>
          <a:p>
            <a:pPr>
              <a:buNone/>
            </a:pPr>
            <a:r>
              <a:rPr lang="en-US" sz="1900" dirty="0"/>
              <a:t>Feature Selection:</a:t>
            </a:r>
          </a:p>
          <a:p>
            <a:pPr>
              <a:buNone/>
            </a:pPr>
            <a:r>
              <a:rPr lang="en-US" sz="1900" dirty="0"/>
              <a:t>Data Cleaning: Missing values, Irrelevant.</a:t>
            </a:r>
          </a:p>
          <a:p>
            <a:pPr>
              <a:buNone/>
            </a:pPr>
            <a:r>
              <a:rPr lang="en-US" sz="1900" dirty="0"/>
              <a:t>Formula : performance calculation, low, med, high</a:t>
            </a:r>
          </a:p>
          <a:p>
            <a:pPr>
              <a:buNone/>
            </a:pPr>
            <a:r>
              <a:rPr lang="en-US" sz="1900" dirty="0"/>
              <a:t>Pivot table : summary, business unit, gender, </a:t>
            </a:r>
            <a:r>
              <a:rPr lang="en-US" sz="1900" dirty="0" err="1"/>
              <a:t>emploment</a:t>
            </a:r>
            <a:r>
              <a:rPr lang="en-US" sz="1900" dirty="0"/>
              <a:t> type, employee id, performance.</a:t>
            </a:r>
          </a:p>
          <a:p>
            <a:pPr>
              <a:buNone/>
            </a:pPr>
            <a:r>
              <a:rPr lang="en-US" sz="1900" dirty="0"/>
              <a:t>Chart: Report: slicer</a:t>
            </a:r>
          </a:p>
          <a:p>
            <a:pPr>
              <a:buNone/>
            </a:pPr>
            <a:endParaRPr lang="en-US" sz="2400" dirty="0"/>
          </a:p>
          <a:p>
            <a:pPr>
              <a:buNone/>
            </a:pPr>
            <a:r>
              <a:rPr lang="en-US" sz="2400" dirty="0"/>
              <a:t/>
            </a:r>
            <a:br>
              <a:rPr lang="en-US" sz="2400" dirty="0"/>
            </a:br>
            <a:endParaRPr lang="en-US" sz="2400" dirty="0"/>
          </a:p>
          <a:p>
            <a:pPr>
              <a:buNone/>
            </a:pPr>
            <a:endParaRPr lang="en-US" sz="2400" dirty="0"/>
          </a:p>
          <a:p>
            <a:pPr>
              <a:buNone/>
            </a:pPr>
            <a:r>
              <a:rPr lang="en-US" sz="2400" dirty="0"/>
              <a:t/>
            </a:r>
            <a:br>
              <a:rPr lang="en-US" sz="2400" dirty="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179</TotalTime>
  <Words>311</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Georgia</vt:lpstr>
      <vt:lpstr>Trebuchet MS</vt:lpstr>
      <vt:lpstr>Wingdings 2</vt:lpstr>
      <vt:lpstr>Urban</vt:lpstr>
      <vt:lpstr>EMPLOYEE PERFORMANCE ANALYSIS USING EXCEL </vt:lpstr>
      <vt:lpstr>PROJECT TITLE</vt:lpstr>
      <vt:lpstr>AGENDA</vt:lpstr>
      <vt:lpstr>PROBLEM  STATEMENT</vt:lpstr>
      <vt:lpstr>PROJECT OVERVEIW</vt:lpstr>
      <vt:lpstr>WHO ARE THE END USERS?</vt:lpstr>
      <vt:lpstr>OUR SOLUTION AND ITS VALUE PROPOSITION</vt:lpstr>
      <vt:lpstr>Dataset Description</vt:lpstr>
      <vt:lpstr>MODELLING</vt:lpstr>
      <vt:lpstr>RESULT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admin</dc:creator>
  <cp:lastModifiedBy>admin</cp:lastModifiedBy>
  <cp:revision>21</cp:revision>
  <dcterms:created xsi:type="dcterms:W3CDTF">2024-08-20T05:10:06Z</dcterms:created>
  <dcterms:modified xsi:type="dcterms:W3CDTF">2024-08-23T10:23:46Z</dcterms:modified>
</cp:coreProperties>
</file>