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1.xml" ContentType="application/vnd.openxmlformats-officedocument.drawingml.diagram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7" r:id="rId4"/>
  </p:sldMasterIdLst>
  <p:notesMasterIdLst>
    <p:notesMasterId r:id="rId19"/>
  </p:notesMasterIdLst>
  <p:sldIdLst>
    <p:sldId id="1864" r:id="rId5"/>
    <p:sldId id="1846" r:id="rId6"/>
    <p:sldId id="1845" r:id="rId7"/>
    <p:sldId id="1848" r:id="rId8"/>
    <p:sldId id="1849" r:id="rId9"/>
    <p:sldId id="1866" r:id="rId10"/>
    <p:sldId id="1852" r:id="rId11"/>
    <p:sldId id="1865" r:id="rId12"/>
    <p:sldId id="1858" r:id="rId13"/>
    <p:sldId id="1859" r:id="rId14"/>
    <p:sldId id="1867" r:id="rId15"/>
    <p:sldId id="1868" r:id="rId16"/>
    <p:sldId id="1869" r:id="rId17"/>
    <p:sldId id="1870" r:id="rId18"/>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E4387"/>
    <a:srgbClr val="FF2625"/>
    <a:srgbClr val="007788"/>
    <a:srgbClr val="297C2A"/>
    <a:srgbClr val="F69000"/>
    <a:srgbClr val="01C2D1"/>
    <a:srgbClr val="D6D734"/>
    <a:srgbClr val="005C68"/>
    <a:srgbClr val="3B2E58"/>
    <a:srgbClr val="6B292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15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4580" autoAdjust="0"/>
    <p:restoredTop sz="98566" autoAdjust="0"/>
  </p:normalViewPr>
  <p:slideViewPr>
    <p:cSldViewPr snapToGrid="0">
      <p:cViewPr>
        <p:scale>
          <a:sx n="53" d="100"/>
          <a:sy n="53" d="100"/>
        </p:scale>
        <p:origin x="-1284" y="-504"/>
      </p:cViewPr>
      <p:guideLst>
        <p:guide orient="horz" pos="2160"/>
        <p:guide pos="480"/>
        <p:guide pos="7200"/>
        <p:guide pos="4368"/>
      </p:guideLst>
    </p:cSldViewPr>
  </p:slideViewPr>
  <p:notesTextViewPr>
    <p:cViewPr>
      <p:scale>
        <a:sx n="1" d="1"/>
        <a:sy n="1" d="1"/>
      </p:scale>
      <p:origin x="0" y="0"/>
    </p:cViewPr>
  </p:notesTextViewPr>
  <p:sorterViewPr>
    <p:cViewPr>
      <p:scale>
        <a:sx n="94" d="100"/>
        <a:sy n="94"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rawing1.xml.rels><?xml version="1.0" encoding="UTF-8" standalone="yes"?>
<Relationships xmlns="http://schemas.openxmlformats.org/package/2006/relationships"><Relationship Id="rId3" Type="http://schemas.openxmlformats.org/officeDocument/2006/relationships/hyperlink" Target="https://www.bing.com/search?q=Hedy%20Lamarr" TargetMode="External"/><Relationship Id="rId2" Type="http://schemas.openxmlformats.org/officeDocument/2006/relationships/hyperlink" Target="https://www.bing.com/search?q=Paul%20Simon" TargetMode="External"/><Relationship Id="rId1" Type="http://schemas.openxmlformats.org/officeDocument/2006/relationships/hyperlink" Target="https://www.bing.com/search?q=Elaine+May" TargetMode="Externa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37DF2B-DECF-44A7-8971-07475E2BCFC3}" type="doc">
      <dgm:prSet loTypeId="urn:microsoft.com/office/officeart/2018/2/layout/IconLabelList#2" loCatId="other" qsTypeId="urn:microsoft.com/office/officeart/2005/8/quickstyle/simple1" qsCatId="simple" csTypeId="urn:microsoft.com/office/officeart/2005/8/colors/accent5_2" csCatId="accent5" phldr="1"/>
      <dgm:spPr/>
      <dgm:t>
        <a:bodyPr/>
        <a:lstStyle/>
        <a:p>
          <a:endParaRPr lang="en-US"/>
        </a:p>
      </dgm:t>
    </dgm:pt>
    <dgm:pt modelId="{F365F799-91C6-467E-8005-77142388ADA7}" type="pres">
      <dgm:prSet presAssocID="{3137DF2B-DECF-44A7-8971-07475E2BCFC3}" presName="root" presStyleCnt="0">
        <dgm:presLayoutVars>
          <dgm:dir/>
          <dgm:resizeHandles val="exact"/>
        </dgm:presLayoutVars>
      </dgm:prSet>
      <dgm:spPr/>
      <dgm:t>
        <a:bodyPr/>
        <a:lstStyle/>
        <a:p>
          <a:endParaRPr lang="en-US"/>
        </a:p>
      </dgm:t>
    </dgm:pt>
  </dgm:ptLst>
  <dgm:cxnLst>
    <dgm:cxn modelId="{02F767F8-F42A-4F3B-A329-DEC0D12CD806}" type="presOf" srcId="{3137DF2B-DECF-44A7-8971-07475E2BCFC3}" destId="{F365F799-91C6-467E-8005-77142388ADA7}" srcOrd="0" destOrd="0" presId="urn:microsoft.com/office/officeart/2018/2/layout/IconLabelList#2"/>
  </dgm:cxnLst>
  <dgm:bg/>
  <dgm:whole/>
  <dgm:extLst>
    <a:ext uri="http://schemas.microsoft.com/office/drawing/2008/diagram">
      <dsp:dataModelExt xmlns:dsp="http://schemas.microsoft.com/office/drawing/2008/diagram" xmlns="" relId="rId7" minVer="http://schemas.openxmlformats.org/drawingml/2006/diagram"/>
    </a:ext>
    <a:ext uri="{C62137D5-CB1D-491B-B009-E17868A290BF}">
      <dgm14:recolorImg xmlns:dgm14="http://schemas.microsoft.com/office/drawing/2010/diagram" xmlns=""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755B31-6174-4948-8B32-7FECC02D6991}">
      <dsp:nvSpPr>
        <dsp:cNvPr id="0" name=""/>
        <dsp:cNvSpPr/>
      </dsp:nvSpPr>
      <dsp:spPr>
        <a:xfrm>
          <a:off x="1262100" y="478983"/>
          <a:ext cx="1308824" cy="130882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D563F8-B6A7-4F66-B65C-7F1D3844F472}">
      <dsp:nvSpPr>
        <dsp:cNvPr id="0" name=""/>
        <dsp:cNvSpPr/>
      </dsp:nvSpPr>
      <dsp:spPr>
        <a:xfrm>
          <a:off x="462262" y="2145879"/>
          <a:ext cx="290849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kern="1200" dirty="0">
              <a:solidFill>
                <a:schemeClr val="accent1"/>
              </a:solidFill>
              <a:hlinkClick xmlns:r="http://schemas.openxmlformats.org/officeDocument/2006/relationships" r:id="rId1">
                <a:extLst>
                  <a:ext uri="{A12FA001-AC4F-418D-AE19-62706E023703}">
                    <ahyp:hlinkClr xmlns:ahyp="http://schemas.microsoft.com/office/drawing/2018/hyperlinkcolor" val="tx"/>
                  </a:ext>
                </a:extLst>
              </a:hlinkClick>
            </a:rPr>
            <a:t>Elaine May</a:t>
          </a:r>
          <a:r>
            <a:rPr lang="en-US" sz="1400" b="1" kern="1200" dirty="0">
              <a:solidFill>
                <a:schemeClr val="accent1"/>
              </a:solidFill>
            </a:rPr>
            <a:t> </a:t>
          </a:r>
          <a:r>
            <a:rPr lang="en-US" sz="1400" b="0" i="0" kern="1200" dirty="0">
              <a:solidFill>
                <a:schemeClr val="bg1"/>
              </a:solidFill>
            </a:rPr>
            <a:t>is an American comedian, film director, screenwriter, playwright, and actress.</a:t>
          </a:r>
          <a:endParaRPr lang="en-US" sz="1400" kern="1200"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endParaRPr>
        </a:p>
      </dsp:txBody>
      <dsp:txXfrm>
        <a:off x="462262" y="2145879"/>
        <a:ext cx="2908499" cy="720000"/>
      </dsp:txXfrm>
    </dsp:sp>
    <dsp:sp modelId="{FCA6A723-3A73-458A-AE3C-15B86CF5C55D}">
      <dsp:nvSpPr>
        <dsp:cNvPr id="0" name=""/>
        <dsp:cNvSpPr/>
      </dsp:nvSpPr>
      <dsp:spPr>
        <a:xfrm>
          <a:off x="4679587" y="478983"/>
          <a:ext cx="1308824" cy="130882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06D90C-4774-439F-8532-60F8B9D1D8A7}">
      <dsp:nvSpPr>
        <dsp:cNvPr id="0" name=""/>
        <dsp:cNvSpPr/>
      </dsp:nvSpPr>
      <dsp:spPr>
        <a:xfrm>
          <a:off x="3879750" y="2145879"/>
          <a:ext cx="290849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altLang="en-US" sz="1400" b="1" kern="1200" dirty="0">
              <a:solidFill>
                <a:schemeClr val="accent1"/>
              </a:solidFill>
              <a:latin typeface="+mn-lt"/>
              <a:hlinkClick xmlns:r="http://schemas.openxmlformats.org/officeDocument/2006/relationships" r:id="rId2">
                <a:extLst>
                  <a:ext uri="{A12FA001-AC4F-418D-AE19-62706E023703}">
                    <ahyp:hlinkClr xmlns:ahyp="http://schemas.microsoft.com/office/drawing/2018/hyperlinkcolor" val="tx"/>
                  </a:ext>
                </a:extLst>
              </a:hlinkClick>
            </a:rPr>
            <a:t>Paul Simon</a:t>
          </a:r>
          <a:r>
            <a:rPr lang="en-US" altLang="en-US" sz="1400" b="1" kern="1200" dirty="0">
              <a:solidFill>
                <a:schemeClr val="accent1"/>
              </a:solidFill>
              <a:latin typeface="+mn-lt"/>
            </a:rPr>
            <a:t> </a:t>
          </a:r>
          <a:r>
            <a:rPr lang="en-US" sz="1400" b="0" i="0" kern="1200" dirty="0">
              <a:solidFill>
                <a:schemeClr val="bg1"/>
              </a:solidFill>
            </a:rPr>
            <a:t>is an American musician, singer, songwriter, and actor.</a:t>
          </a:r>
          <a:endParaRPr lang="en-US" sz="1400" kern="1200" dirty="0">
            <a:solidFill>
              <a:schemeClr val="bg1"/>
            </a:solidFill>
            <a:latin typeface="+mn-lt"/>
          </a:endParaRPr>
        </a:p>
      </dsp:txBody>
      <dsp:txXfrm>
        <a:off x="3879750" y="2145879"/>
        <a:ext cx="2908499" cy="720000"/>
      </dsp:txXfrm>
    </dsp:sp>
    <dsp:sp modelId="{5326D40B-04B6-4401-91A7-8A4487EDC6FC}">
      <dsp:nvSpPr>
        <dsp:cNvPr id="0" name=""/>
        <dsp:cNvSpPr/>
      </dsp:nvSpPr>
      <dsp:spPr>
        <a:xfrm>
          <a:off x="8097075" y="478983"/>
          <a:ext cx="1308824" cy="130882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CFB9CF-BB76-4BDC-932B-A329BC03E697}">
      <dsp:nvSpPr>
        <dsp:cNvPr id="0" name=""/>
        <dsp:cNvSpPr/>
      </dsp:nvSpPr>
      <dsp:spPr>
        <a:xfrm>
          <a:off x="7297237" y="2145879"/>
          <a:ext cx="290849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altLang="en-US" sz="1400" b="1" kern="1200" dirty="0">
              <a:solidFill>
                <a:schemeClr val="accent1"/>
              </a:solidFill>
              <a:latin typeface="+mn-lt"/>
              <a:hlinkClick xmlns:r="http://schemas.openxmlformats.org/officeDocument/2006/relationships" r:id="rId3">
                <a:extLst>
                  <a:ext uri="{A12FA001-AC4F-418D-AE19-62706E023703}">
                    <ahyp:hlinkClr xmlns:ahyp="http://schemas.microsoft.com/office/drawing/2018/hyperlinkcolor" val="tx"/>
                  </a:ext>
                </a:extLst>
              </a:hlinkClick>
            </a:rPr>
            <a:t>Hedy </a:t>
          </a:r>
          <a:r>
            <a:rPr lang="en-US" altLang="en-US" sz="1400" b="1" kern="1200" dirty="0" err="1">
              <a:solidFill>
                <a:schemeClr val="accent1"/>
              </a:solidFill>
              <a:latin typeface="+mn-lt"/>
              <a:hlinkClick xmlns:r="http://schemas.openxmlformats.org/officeDocument/2006/relationships" r:id="rId3">
                <a:extLst>
                  <a:ext uri="{A12FA001-AC4F-418D-AE19-62706E023703}">
                    <ahyp:hlinkClr xmlns:ahyp="http://schemas.microsoft.com/office/drawing/2018/hyperlinkcolor" val="tx"/>
                  </a:ext>
                </a:extLst>
              </a:hlinkClick>
            </a:rPr>
            <a:t>Lamarr</a:t>
          </a:r>
          <a:r>
            <a:rPr lang="en-US" altLang="en-US" sz="1400" b="1" kern="1200" dirty="0">
              <a:solidFill>
                <a:schemeClr val="accent1"/>
              </a:solidFill>
              <a:latin typeface="+mn-lt"/>
            </a:rPr>
            <a:t> </a:t>
          </a:r>
          <a:r>
            <a:rPr lang="en-US" sz="1400" b="0" i="0" kern="1200" dirty="0">
              <a:solidFill>
                <a:schemeClr val="bg1"/>
              </a:solidFill>
            </a:rPr>
            <a:t>was an American actress, inventor, and film </a:t>
          </a:r>
          <a:r>
            <a:rPr lang="en-US" sz="1400" b="0" i="0" kern="1200">
              <a:solidFill>
                <a:schemeClr val="bg1"/>
              </a:solidFill>
            </a:rPr>
            <a:t>producer. </a:t>
          </a:r>
          <a:endParaRPr lang="en-US" sz="1400" kern="1200" dirty="0">
            <a:solidFill>
              <a:schemeClr val="bg1"/>
            </a:solidFill>
            <a:latin typeface="+mn-lt"/>
          </a:endParaRPr>
        </a:p>
      </dsp:txBody>
      <dsp:txXfrm>
        <a:off x="7297237" y="2145879"/>
        <a:ext cx="2908499"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2">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xmlns=""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xmlns=""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xmlns=""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0725" name="Rectangle 5">
            <a:extLst>
              <a:ext uri="{FF2B5EF4-FFF2-40B4-BE49-F238E27FC236}">
                <a16:creationId xmlns:a16="http://schemas.microsoft.com/office/drawing/2014/main" xmlns=""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xmlns=""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xmlns=""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xmlns=""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xmlns=""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xmlns=""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xmlns=""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a:t>
            </a:fld>
            <a:endParaRPr lang="en-US" altLang="en-US" dirty="0"/>
          </a:p>
        </p:txBody>
      </p:sp>
    </p:spTree>
    <p:extLst>
      <p:ext uri="{BB962C8B-B14F-4D97-AF65-F5344CB8AC3E}">
        <p14:creationId xmlns:p14="http://schemas.microsoft.com/office/powerpoint/2010/main" xmlns="" val="163227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xmlns="" val="1383417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10</a:t>
            </a:fld>
            <a:endParaRPr lang="en-US" altLang="en-US" dirty="0"/>
          </a:p>
        </p:txBody>
      </p:sp>
    </p:spTree>
    <p:extLst>
      <p:ext uri="{BB962C8B-B14F-4D97-AF65-F5344CB8AC3E}">
        <p14:creationId xmlns:p14="http://schemas.microsoft.com/office/powerpoint/2010/main" xmlns="" val="4095288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EB7EE2-04A2-4FB2-9625-C9C73AC4D32F}" type="slidenum">
              <a:rPr lang="en-US" altLang="en-US" smtClean="0"/>
              <a:pPr/>
              <a:t>11</a:t>
            </a:fld>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D8CF5191-0569-4DC4-91C0-32BE2B3AB9C0}"/>
              </a:ext>
            </a:extLst>
          </p:cNvPr>
          <p:cNvPicPr>
            <a:picLocks noChangeAspect="1"/>
          </p:cNvPicPr>
          <p:nvPr userDrawn="1"/>
        </p:nvPicPr>
        <p:blipFill>
          <a:blip r:embed="rId2"/>
          <a:srcRect/>
          <a:stretch/>
        </p:blipFill>
        <p:spPr>
          <a:xfrm>
            <a:off x="0" y="1"/>
            <a:ext cx="12191998" cy="6857999"/>
          </a:xfrm>
          <a:prstGeom prst="rect">
            <a:avLst/>
          </a:prstGeom>
        </p:spPr>
      </p:pic>
      <p:sp>
        <p:nvSpPr>
          <p:cNvPr id="4" name="Title 3">
            <a:extLst>
              <a:ext uri="{FF2B5EF4-FFF2-40B4-BE49-F238E27FC236}">
                <a16:creationId xmlns:a16="http://schemas.microsoft.com/office/drawing/2014/main" xmlns="" id="{FE7964CB-E75A-4A03-88D3-6A48EF650A09}"/>
              </a:ext>
            </a:extLst>
          </p:cNvPr>
          <p:cNvSpPr>
            <a:spLocks noGrp="1"/>
          </p:cNvSpPr>
          <p:nvPr>
            <p:ph type="title" hasCustomPrompt="1"/>
          </p:nvPr>
        </p:nvSpPr>
        <p:spPr>
          <a:xfrm>
            <a:off x="5442012" y="2766219"/>
            <a:ext cx="6220101" cy="1325563"/>
          </a:xfrm>
          <a:prstGeom prst="rect">
            <a:avLst/>
          </a:prstGeom>
        </p:spPr>
        <p:txBody>
          <a:bodyPr anchor="ctr"/>
          <a:lstStyle>
            <a:lvl1pPr>
              <a:defRPr b="1"/>
            </a:lvl1pPr>
          </a:lstStyle>
          <a:p>
            <a:r>
              <a:rPr lang="en-US" dirty="0"/>
              <a:t>Insert title here</a:t>
            </a:r>
          </a:p>
        </p:txBody>
      </p:sp>
    </p:spTree>
    <p:extLst>
      <p:ext uri="{BB962C8B-B14F-4D97-AF65-F5344CB8AC3E}">
        <p14:creationId xmlns:p14="http://schemas.microsoft.com/office/powerpoint/2010/main" xmlns="" val="1440679267"/>
      </p:ext>
    </p:extLst>
  </p:cSld>
  <p:clrMapOvr>
    <a:masterClrMapping/>
  </p:clrMapOvr>
  <p:extLst>
    <p:ext uri="{DCECCB84-F9BA-43D5-87BE-67443E8EF086}">
      <p15:sldGuideLst xmlns:p15="http://schemas.microsoft.com/office/powerpoint/2012/main" xmlns="">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07724906-4405-47F4-B533-7291B003B0A2}"/>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dirty="0"/>
              <a:t>Insert title here</a:t>
            </a:r>
          </a:p>
        </p:txBody>
      </p:sp>
      <p:sp>
        <p:nvSpPr>
          <p:cNvPr id="14" name="Text Placeholder 4">
            <a:extLst>
              <a:ext uri="{FF2B5EF4-FFF2-40B4-BE49-F238E27FC236}">
                <a16:creationId xmlns:a16="http://schemas.microsoft.com/office/drawing/2014/main" xmlns=""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6" name="Picture Placeholder 5" descr="Red, blue grey white pattern background">
            <a:extLst>
              <a:ext uri="{FF2B5EF4-FFF2-40B4-BE49-F238E27FC236}">
                <a16:creationId xmlns:a16="http://schemas.microsoft.com/office/drawing/2014/main" xmlns="" id="{906BF34F-6945-4E11-BAEC-F66F7254C4CD}"/>
              </a:ext>
            </a:extLst>
          </p:cNvPr>
          <p:cNvPicPr>
            <a:picLocks noChangeAspect="1"/>
          </p:cNvPicPr>
          <p:nvPr userDrawn="1"/>
        </p:nvPicPr>
        <p:blipFill rotWithShape="1">
          <a:blip r:embed="rId2" cstate="screen">
            <a:extLst>
              <a:ext uri="{28A0092B-C50C-407E-A947-70E740481C1C}">
                <a14:useLocalDpi xmlns:a14="http://schemas.microsoft.com/office/drawing/2010/main" xmlns=""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xmlns="" val="49552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 Pattern Content Blue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xmlns=""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xmlns="" id="{BC85C715-EF0D-4E33-AC89-C35DD2596E5D}"/>
              </a:ext>
            </a:extLst>
          </p:cNvPr>
          <p:cNvPicPr>
            <a:picLocks noChangeAspect="1"/>
          </p:cNvPicPr>
          <p:nvPr userDrawn="1"/>
        </p:nvPicPr>
        <p:blipFill rotWithShape="1">
          <a:blip r:embed="rId2" cstate="screen">
            <a:extLst>
              <a:ext uri="{28A0092B-C50C-407E-A947-70E740481C1C}">
                <a14:useLocalDpi xmlns:a14="http://schemas.microsoft.com/office/drawing/2010/main" xmlns=""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xmlns="" val="84037598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xmlns="" id="{E8DBED36-2461-46D0-AF71-79E0064B3758}"/>
              </a:ext>
            </a:extLst>
          </p:cNvPr>
          <p:cNvSpPr>
            <a:spLocks noGrp="1"/>
          </p:cNvSpPr>
          <p:nvPr>
            <p:ph type="body" sz="quarter" idx="11" hasCustomPrompt="1"/>
          </p:nvPr>
        </p:nvSpPr>
        <p:spPr>
          <a:xfrm>
            <a:off x="762000" y="1905000"/>
            <a:ext cx="6340929"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5" descr="Red, blue grey white pattern background">
            <a:extLst>
              <a:ext uri="{FF2B5EF4-FFF2-40B4-BE49-F238E27FC236}">
                <a16:creationId xmlns:a16="http://schemas.microsoft.com/office/drawing/2014/main" xmlns="" id="{8FD53BA4-73D2-4CCA-8580-11F4221524FC}"/>
              </a:ext>
            </a:extLst>
          </p:cNvPr>
          <p:cNvPicPr>
            <a:picLocks noChangeAspect="1"/>
          </p:cNvPicPr>
          <p:nvPr userDrawn="1"/>
        </p:nvPicPr>
        <p:blipFill rotWithShape="1">
          <a:blip r:embed="rId2" cstate="screen">
            <a:extLst>
              <a:ext uri="{28A0092B-C50C-407E-A947-70E740481C1C}">
                <a14:useLocalDpi xmlns:a14="http://schemas.microsoft.com/office/drawing/2010/main" xmlns=""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xmlns="" val="1720726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2"/>
        </a:solidFill>
        <a:effectLst/>
      </p:bgPr>
    </p:bg>
    <p:spTree>
      <p:nvGrpSpPr>
        <p:cNvPr id="1" name=""/>
        <p:cNvGrpSpPr/>
        <p:nvPr/>
      </p:nvGrpSpPr>
      <p:grpSpPr>
        <a:xfrm>
          <a:off x="0" y="0"/>
          <a:ext cx="0" cy="0"/>
          <a:chOff x="0" y="0"/>
          <a:chExt cx="0" cy="0"/>
        </a:xfrm>
      </p:grpSpPr>
      <p:pic>
        <p:nvPicPr>
          <p:cNvPr id="8" name="Picture Placeholder 6" descr="White Striped background">
            <a:extLst>
              <a:ext uri="{FF2B5EF4-FFF2-40B4-BE49-F238E27FC236}">
                <a16:creationId xmlns:a16="http://schemas.microsoft.com/office/drawing/2014/main" xmlns="" id="{3917D528-010E-4303-97BF-F7F67BC66123}"/>
              </a:ext>
            </a:extLst>
          </p:cNvPr>
          <p:cNvPicPr>
            <a:picLocks noChangeAspect="1"/>
          </p:cNvPicPr>
          <p:nvPr userDrawn="1"/>
        </p:nvPicPr>
        <p:blipFill rotWithShape="1">
          <a:blip r:embed="rId2">
            <a:extLst>
              <a:ext uri="{28A0092B-C50C-407E-A947-70E740481C1C}">
                <a14:useLocalDpi xmlns:a14="http://schemas.microsoft.com/office/drawing/2010/main" xmlns=""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xmlns=""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xmlns=""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xmlns="" val="32408829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2"/>
                </a:solidFill>
              </a:defRPr>
            </a:lvl1pPr>
          </a:lstStyle>
          <a:p>
            <a:r>
              <a:rPr lang="en-US" dirty="0"/>
              <a:t>Insert title here</a:t>
            </a:r>
          </a:p>
        </p:txBody>
      </p:sp>
      <p:sp>
        <p:nvSpPr>
          <p:cNvPr id="10" name="Text Placeholder 15">
            <a:extLst>
              <a:ext uri="{FF2B5EF4-FFF2-40B4-BE49-F238E27FC236}">
                <a16:creationId xmlns:a16="http://schemas.microsoft.com/office/drawing/2014/main" xmlns="" id="{780F473D-F2DF-4163-AB6E-F7327F60EC4A}"/>
              </a:ext>
            </a:extLst>
          </p:cNvPr>
          <p:cNvSpPr>
            <a:spLocks noGrp="1"/>
          </p:cNvSpPr>
          <p:nvPr>
            <p:ph type="body" sz="quarter" idx="11" hasCustomPrompt="1"/>
          </p:nvPr>
        </p:nvSpPr>
        <p:spPr>
          <a:xfrm>
            <a:off x="762000" y="1432562"/>
            <a:ext cx="10667999" cy="1158237"/>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11" name="Table Placeholder 10">
            <a:extLst>
              <a:ext uri="{FF2B5EF4-FFF2-40B4-BE49-F238E27FC236}">
                <a16:creationId xmlns:a16="http://schemas.microsoft.com/office/drawing/2014/main" xmlns="" id="{7DC18506-6205-438F-AA5C-D337F9975FC3}"/>
              </a:ext>
            </a:extLst>
          </p:cNvPr>
          <p:cNvSpPr>
            <a:spLocks noGrp="1"/>
          </p:cNvSpPr>
          <p:nvPr>
            <p:ph type="tbl" sz="quarter" idx="12" hasCustomPrompt="1"/>
          </p:nvPr>
        </p:nvSpPr>
        <p:spPr>
          <a:xfrm>
            <a:off x="757381" y="2591662"/>
            <a:ext cx="10667999" cy="2833776"/>
          </a:xfrm>
          <a:prstGeom prst="rect">
            <a:avLst/>
          </a:prstGeom>
        </p:spPr>
        <p:txBody>
          <a:bodyPr/>
          <a:lstStyle>
            <a:lvl1pPr marL="0" indent="0">
              <a:buNone/>
              <a:defRPr sz="1800" b="0"/>
            </a:lvl1pPr>
          </a:lstStyle>
          <a:p>
            <a:r>
              <a:rPr lang="en-US" dirty="0"/>
              <a:t>Insert content here</a:t>
            </a:r>
          </a:p>
        </p:txBody>
      </p:sp>
      <p:pic>
        <p:nvPicPr>
          <p:cNvPr id="7" name="Picture Placeholder 5" descr="Red, blue grey white pattern background">
            <a:extLst>
              <a:ext uri="{FF2B5EF4-FFF2-40B4-BE49-F238E27FC236}">
                <a16:creationId xmlns:a16="http://schemas.microsoft.com/office/drawing/2014/main" xmlns="" id="{CD2D4C14-919B-45F8-8FB9-55AAC8A8FCF8}"/>
              </a:ext>
            </a:extLst>
          </p:cNvPr>
          <p:cNvPicPr>
            <a:picLocks noChangeAspect="1"/>
          </p:cNvPicPr>
          <p:nvPr userDrawn="1"/>
        </p:nvPicPr>
        <p:blipFill rotWithShape="1">
          <a:blip r:embed="rId2" cstate="screen">
            <a:extLst>
              <a:ext uri="{28A0092B-C50C-407E-A947-70E740481C1C}">
                <a14:useLocalDpi xmlns:a14="http://schemas.microsoft.com/office/drawing/2010/main" xmlns="" val="0"/>
              </a:ext>
            </a:extLst>
          </a:blip>
          <a:srcRect/>
          <a:stretch/>
        </p:blipFill>
        <p:spPr>
          <a:xfrm>
            <a:off x="0" y="5990252"/>
            <a:ext cx="12192000" cy="867748"/>
          </a:xfrm>
          <a:prstGeom prst="rect">
            <a:avLst/>
          </a:prstGeom>
        </p:spPr>
      </p:pic>
    </p:spTree>
    <p:extLst>
      <p:ext uri="{BB962C8B-B14F-4D97-AF65-F5344CB8AC3E}">
        <p14:creationId xmlns:p14="http://schemas.microsoft.com/office/powerpoint/2010/main" xmlns="" val="142291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1"/>
                </a:solidFill>
              </a:defRPr>
            </a:lvl1pPr>
          </a:lstStyle>
          <a:p>
            <a:r>
              <a:rPr lang="en-US" dirty="0"/>
              <a:t>Insert title here</a:t>
            </a:r>
          </a:p>
        </p:txBody>
      </p:sp>
      <p:sp>
        <p:nvSpPr>
          <p:cNvPr id="12" name="Text Placeholder 15">
            <a:extLst>
              <a:ext uri="{FF2B5EF4-FFF2-40B4-BE49-F238E27FC236}">
                <a16:creationId xmlns:a16="http://schemas.microsoft.com/office/drawing/2014/main" xmlns=""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6" descr="Red, blue grey white pattern background">
            <a:extLst>
              <a:ext uri="{FF2B5EF4-FFF2-40B4-BE49-F238E27FC236}">
                <a16:creationId xmlns:a16="http://schemas.microsoft.com/office/drawing/2014/main" xmlns="" id="{3A82D859-AED3-485F-A04E-40320B1043AA}"/>
              </a:ext>
            </a:extLst>
          </p:cNvPr>
          <p:cNvPicPr>
            <a:picLocks noChangeAspect="1"/>
          </p:cNvPicPr>
          <p:nvPr userDrawn="1"/>
        </p:nvPicPr>
        <p:blipFill rotWithShape="1">
          <a:blip r:embed="rId2" cstate="screen">
            <a:extLst>
              <a:ext uri="{28A0092B-C50C-407E-A947-70E740481C1C}">
                <a14:useLocalDpi xmlns:a14="http://schemas.microsoft.com/office/drawing/2010/main" xmlns=""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xmlns="" val="21898761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3">
                    <a:lumMod val="75000"/>
                  </a:schemeClr>
                </a:solidFill>
              </a:defRPr>
            </a:lvl1pPr>
          </a:lstStyle>
          <a:p>
            <a:r>
              <a:rPr lang="en-US" dirty="0"/>
              <a:t>Insert title here</a:t>
            </a:r>
          </a:p>
        </p:txBody>
      </p:sp>
      <p:sp>
        <p:nvSpPr>
          <p:cNvPr id="7" name="Text Placeholder 15">
            <a:extLst>
              <a:ext uri="{FF2B5EF4-FFF2-40B4-BE49-F238E27FC236}">
                <a16:creationId xmlns:a16="http://schemas.microsoft.com/office/drawing/2014/main" xmlns="" id="{DF03C311-DDF4-44A3-9D51-D5FDC4A8E7B5}"/>
              </a:ext>
            </a:extLst>
          </p:cNvPr>
          <p:cNvSpPr>
            <a:spLocks noGrp="1"/>
          </p:cNvSpPr>
          <p:nvPr>
            <p:ph type="body" sz="quarter" idx="11" hasCustomPrompt="1"/>
          </p:nvPr>
        </p:nvSpPr>
        <p:spPr>
          <a:xfrm>
            <a:off x="762000" y="1432562"/>
            <a:ext cx="10667999" cy="927425"/>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8" name="SmartArt Placeholder 7">
            <a:extLst>
              <a:ext uri="{FF2B5EF4-FFF2-40B4-BE49-F238E27FC236}">
                <a16:creationId xmlns:a16="http://schemas.microsoft.com/office/drawing/2014/main" xmlns="" id="{9FD563C5-3DFB-47DD-8A9E-30D8084590F6}"/>
              </a:ext>
            </a:extLst>
          </p:cNvPr>
          <p:cNvSpPr>
            <a:spLocks noGrp="1"/>
          </p:cNvSpPr>
          <p:nvPr>
            <p:ph type="dgm" sz="quarter" idx="14" hasCustomPrompt="1"/>
          </p:nvPr>
        </p:nvSpPr>
        <p:spPr>
          <a:xfrm>
            <a:off x="762001" y="2369129"/>
            <a:ext cx="10667998" cy="3343657"/>
          </a:xfrm>
          <a:prstGeom prst="rect">
            <a:avLst/>
          </a:prstGeom>
        </p:spPr>
        <p:txBody>
          <a:bodyPr/>
          <a:lstStyle>
            <a:lvl1pPr marL="0" indent="0">
              <a:buNone/>
              <a:defRPr sz="1800" b="0"/>
            </a:lvl1pPr>
          </a:lstStyle>
          <a:p>
            <a:r>
              <a:rPr lang="en-US" dirty="0"/>
              <a:t>Insert Content here</a:t>
            </a:r>
          </a:p>
        </p:txBody>
      </p:sp>
      <p:pic>
        <p:nvPicPr>
          <p:cNvPr id="9" name="Picture Placeholder 8" descr="Red, blue grey white pattern background">
            <a:extLst>
              <a:ext uri="{FF2B5EF4-FFF2-40B4-BE49-F238E27FC236}">
                <a16:creationId xmlns:a16="http://schemas.microsoft.com/office/drawing/2014/main" xmlns="" id="{EFDBB6A3-9760-4B41-9E31-6D5DD396E16C}"/>
              </a:ext>
            </a:extLst>
          </p:cNvPr>
          <p:cNvPicPr>
            <a:picLocks noChangeAspect="1"/>
          </p:cNvPicPr>
          <p:nvPr userDrawn="1"/>
        </p:nvPicPr>
        <p:blipFill rotWithShape="1">
          <a:blip r:embed="rId2" cstate="screen">
            <a:extLst>
              <a:ext uri="{28A0092B-C50C-407E-A947-70E740481C1C}">
                <a14:useLocalDpi xmlns:a14="http://schemas.microsoft.com/office/drawing/2010/main" xmlns=""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xmlns="" val="429462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xmlns="" id="{3F45076F-4240-4B40-8CE4-637DD751A68B}"/>
              </a:ext>
            </a:extLst>
          </p:cNvPr>
          <p:cNvSpPr>
            <a:spLocks noGrp="1"/>
          </p:cNvSpPr>
          <p:nvPr>
            <p:ph type="title" hasCustomPrompt="1"/>
          </p:nvPr>
        </p:nvSpPr>
        <p:spPr>
          <a:xfrm>
            <a:off x="762000" y="715963"/>
            <a:ext cx="5334000" cy="1189038"/>
          </a:xfrm>
          <a:prstGeom prst="rect">
            <a:avLst/>
          </a:prstGeom>
        </p:spPr>
        <p:txBody>
          <a:bodyPr anchor="t">
            <a:normAutofit/>
          </a:bodyPr>
          <a:lstStyle>
            <a:lvl1pPr>
              <a:spcBef>
                <a:spcPts val="1000"/>
              </a:spcBef>
              <a:defRPr sz="4000" b="1">
                <a:solidFill>
                  <a:schemeClr val="accent2"/>
                </a:solidFill>
              </a:defRPr>
            </a:lvl1pPr>
          </a:lstStyle>
          <a:p>
            <a:r>
              <a:rPr lang="en-US" dirty="0"/>
              <a:t>Insert title here</a:t>
            </a:r>
          </a:p>
        </p:txBody>
      </p:sp>
      <p:sp>
        <p:nvSpPr>
          <p:cNvPr id="16" name="Text Placeholder 15">
            <a:extLst>
              <a:ext uri="{FF2B5EF4-FFF2-40B4-BE49-F238E27FC236}">
                <a16:creationId xmlns:a16="http://schemas.microsoft.com/office/drawing/2014/main" xmlns=""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1800" b="1"/>
            </a:lvl1pPr>
            <a:lvl2pPr marL="228600">
              <a:lnSpc>
                <a:spcPct val="100000"/>
              </a:lnSpc>
              <a:spcBef>
                <a:spcPts val="1000"/>
              </a:spcBef>
              <a:defRPr sz="1800"/>
            </a:lvl2pPr>
          </a:lstStyle>
          <a:p>
            <a:pPr lvl="0"/>
            <a:r>
              <a:rPr lang="en-US" dirty="0"/>
              <a:t>Insert subtitle here</a:t>
            </a:r>
          </a:p>
          <a:p>
            <a:pPr lvl="1"/>
            <a:r>
              <a:rPr lang="en-US" dirty="0"/>
              <a:t>Insert content here</a:t>
            </a:r>
          </a:p>
        </p:txBody>
      </p:sp>
      <p:sp>
        <p:nvSpPr>
          <p:cNvPr id="9" name="Picture Placeholder 13">
            <a:extLst>
              <a:ext uri="{FF2B5EF4-FFF2-40B4-BE49-F238E27FC236}">
                <a16:creationId xmlns:a16="http://schemas.microsoft.com/office/drawing/2014/main" xmlns="" id="{827A95C0-AE8D-46E1-9EF9-64504CBEF99E}"/>
              </a:ext>
            </a:extLst>
          </p:cNvPr>
          <p:cNvSpPr>
            <a:spLocks noGrp="1"/>
          </p:cNvSpPr>
          <p:nvPr>
            <p:ph type="pic" sz="quarter" idx="14"/>
          </p:nvPr>
        </p:nvSpPr>
        <p:spPr>
          <a:xfrm>
            <a:off x="6858000" y="715963"/>
            <a:ext cx="4572000" cy="2362200"/>
          </a:xfrm>
          <a:prstGeom prst="rect">
            <a:avLst/>
          </a:prstGeom>
          <a:solidFill>
            <a:schemeClr val="tx2"/>
          </a:solidFill>
        </p:spPr>
        <p:txBody>
          <a:bodyPr>
            <a:normAutofit/>
          </a:bodyPr>
          <a:lstStyle>
            <a:lvl1pPr algn="ctr">
              <a:buNone/>
              <a:defRPr sz="1600"/>
            </a:lvl1pPr>
          </a:lstStyle>
          <a:p>
            <a:r>
              <a:rPr lang="en-US" dirty="0"/>
              <a:t>Click icon to add picture</a:t>
            </a:r>
          </a:p>
        </p:txBody>
      </p:sp>
      <p:sp>
        <p:nvSpPr>
          <p:cNvPr id="8" name="Picture Placeholder 13">
            <a:extLst>
              <a:ext uri="{FF2B5EF4-FFF2-40B4-BE49-F238E27FC236}">
                <a16:creationId xmlns:a16="http://schemas.microsoft.com/office/drawing/2014/main" xmlns="" id="{89E410BA-B0FE-4F0E-8BE5-D33CC016635B}"/>
              </a:ext>
            </a:extLst>
          </p:cNvPr>
          <p:cNvSpPr>
            <a:spLocks noGrp="1"/>
          </p:cNvSpPr>
          <p:nvPr>
            <p:ph type="pic" sz="quarter" idx="13"/>
          </p:nvPr>
        </p:nvSpPr>
        <p:spPr>
          <a:xfrm>
            <a:off x="6858000" y="3305541"/>
            <a:ext cx="4572000" cy="2362200"/>
          </a:xfrm>
          <a:prstGeom prst="rect">
            <a:avLst/>
          </a:prstGeom>
          <a:solidFill>
            <a:schemeClr val="tx2"/>
          </a:solidFill>
        </p:spPr>
        <p:txBody>
          <a:bodyPr>
            <a:normAutofit/>
          </a:bodyPr>
          <a:lstStyle>
            <a:lvl1pPr algn="ctr">
              <a:buNone/>
              <a:defRPr sz="1600"/>
            </a:lvl1pPr>
          </a:lstStyle>
          <a:p>
            <a:r>
              <a:rPr lang="en-US" dirty="0"/>
              <a:t>Click icon to add picture</a:t>
            </a:r>
          </a:p>
        </p:txBody>
      </p:sp>
      <p:pic>
        <p:nvPicPr>
          <p:cNvPr id="11" name="Picture Placeholder 5" descr="Red, blue grey white pattern background">
            <a:extLst>
              <a:ext uri="{FF2B5EF4-FFF2-40B4-BE49-F238E27FC236}">
                <a16:creationId xmlns:a16="http://schemas.microsoft.com/office/drawing/2014/main" xmlns="" id="{1014381E-E235-4624-9267-69EEEE9826F2}"/>
              </a:ext>
            </a:extLst>
          </p:cNvPr>
          <p:cNvPicPr>
            <a:picLocks noChangeAspect="1"/>
          </p:cNvPicPr>
          <p:nvPr userDrawn="1"/>
        </p:nvPicPr>
        <p:blipFill rotWithShape="1">
          <a:blip r:embed="rId2" cstate="screen">
            <a:extLst>
              <a:ext uri="{28A0092B-C50C-407E-A947-70E740481C1C}">
                <a14:useLocalDpi xmlns:a14="http://schemas.microsoft.com/office/drawing/2010/main" xmlns="" val="0"/>
              </a:ext>
            </a:extLst>
          </a:blip>
          <a:srcRect/>
          <a:stretch/>
        </p:blipFill>
        <p:spPr>
          <a:xfrm>
            <a:off x="0" y="5980922"/>
            <a:ext cx="12192000" cy="877078"/>
          </a:xfrm>
          <a:prstGeom prst="rect">
            <a:avLst/>
          </a:prstGeom>
        </p:spPr>
      </p:pic>
    </p:spTree>
    <p:extLst>
      <p:ext uri="{BB962C8B-B14F-4D97-AF65-F5344CB8AC3E}">
        <p14:creationId xmlns:p14="http://schemas.microsoft.com/office/powerpoint/2010/main" xmlns="" val="1586680172"/>
      </p:ext>
    </p:extLst>
  </p:cSld>
  <p:clrMapOvr>
    <a:masterClrMapping/>
  </p:clrMapOvr>
  <p:extLst>
    <p:ext uri="{DCECCB84-F9BA-43D5-87BE-67443E8EF086}">
      <p15:sldGuideLst xmlns:p15="http://schemas.microsoft.com/office/powerpoint/2012/main" xmlns="">
        <p15:guide id="1" orient="horz" pos="3672"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Pattern Content Gra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3">
                    <a:lumMod val="75000"/>
                  </a:schemeClr>
                </a:solidFill>
              </a:defRPr>
            </a:lvl1pPr>
          </a:lstStyle>
          <a:p>
            <a:r>
              <a:rPr lang="en-US" dirty="0"/>
              <a:t>Insert title here</a:t>
            </a:r>
          </a:p>
        </p:txBody>
      </p:sp>
      <p:sp>
        <p:nvSpPr>
          <p:cNvPr id="12" name="Text Placeholder 15">
            <a:extLst>
              <a:ext uri="{FF2B5EF4-FFF2-40B4-BE49-F238E27FC236}">
                <a16:creationId xmlns:a16="http://schemas.microsoft.com/office/drawing/2014/main" xmlns=""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xmlns="" id="{6696C96D-182E-490E-A117-B60FF1853675}"/>
              </a:ext>
            </a:extLst>
          </p:cNvPr>
          <p:cNvPicPr>
            <a:picLocks noChangeAspect="1"/>
          </p:cNvPicPr>
          <p:nvPr userDrawn="1"/>
        </p:nvPicPr>
        <p:blipFill rotWithShape="1">
          <a:blip r:embed="rId2" cstate="screen">
            <a:extLst>
              <a:ext uri="{28A0092B-C50C-407E-A947-70E740481C1C}">
                <a14:useLocalDpi xmlns:a14="http://schemas.microsoft.com/office/drawing/2010/main" xmlns=""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xmlns="" val="39514284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1"/>
        </a:solidFill>
        <a:effectLst/>
      </p:bgPr>
    </p:bg>
    <p:spTree>
      <p:nvGrpSpPr>
        <p:cNvPr id="1" name=""/>
        <p:cNvGrpSpPr/>
        <p:nvPr/>
      </p:nvGrpSpPr>
      <p:grpSpPr>
        <a:xfrm>
          <a:off x="0" y="0"/>
          <a:ext cx="0" cy="0"/>
          <a:chOff x="0" y="0"/>
          <a:chExt cx="0" cy="0"/>
        </a:xfrm>
      </p:grpSpPr>
      <p:pic>
        <p:nvPicPr>
          <p:cNvPr id="8" name="Picture Placeholder 6" descr="Picture placeholder ">
            <a:extLst>
              <a:ext uri="{FF2B5EF4-FFF2-40B4-BE49-F238E27FC236}">
                <a16:creationId xmlns:a16="http://schemas.microsoft.com/office/drawing/2014/main" xmlns="" id="{21F9B252-B7D4-4DA8-92E8-8A98BFEF41BF}"/>
              </a:ext>
            </a:extLst>
          </p:cNvPr>
          <p:cNvPicPr>
            <a:picLocks noChangeAspect="1"/>
          </p:cNvPicPr>
          <p:nvPr userDrawn="1"/>
        </p:nvPicPr>
        <p:blipFill rotWithShape="1">
          <a:blip r:embed="rId2">
            <a:extLst>
              <a:ext uri="{28A0092B-C50C-407E-A947-70E740481C1C}">
                <a14:useLocalDpi xmlns:a14="http://schemas.microsoft.com/office/drawing/2010/main" xmlns=""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xmlns=""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xmlns=""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xmlns="" val="41007116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429690444"/>
      </p:ext>
    </p:extLst>
  </p:cSld>
  <p:clrMap bg1="dk1" tx1="lt1" bg2="dk2" tx2="lt2" accent1="accent1" accent2="accent2" accent3="accent3" accent4="accent4" accent5="accent5" accent6="accent6" hlink="hlink" folHlink="folHlink"/>
  <p:sldLayoutIdLst>
    <p:sldLayoutId id="2147483689" r:id="rId1"/>
    <p:sldLayoutId id="2147483699" r:id="rId2"/>
    <p:sldLayoutId id="2147483700" r:id="rId3"/>
    <p:sldLayoutId id="2147483691" r:id="rId4"/>
    <p:sldLayoutId id="2147483701" r:id="rId5"/>
    <p:sldLayoutId id="2147483706" r:id="rId6"/>
    <p:sldLayoutId id="2147483702" r:id="rId7"/>
    <p:sldLayoutId id="2147483704" r:id="rId8"/>
    <p:sldLayoutId id="2147483703" r:id="rId9"/>
    <p:sldLayoutId id="2147483690" r:id="rId10"/>
    <p:sldLayoutId id="2147483708"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microsoft.com/office/2007/relationships/diagramDrawing" Target="../diagrams/drawing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openxmlformats.org/officeDocument/2006/relationships/image" Target="../media/image10.jpe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ED2DB031-9003-4F74-A88F-FE2A2ABABC72}"/>
              </a:ext>
            </a:extLst>
          </p:cNvPr>
          <p:cNvSpPr>
            <a:spLocks noGrp="1" noChangeArrowheads="1"/>
          </p:cNvSpPr>
          <p:nvPr>
            <p:ph type="title"/>
          </p:nvPr>
        </p:nvSpPr>
        <p:spPr>
          <a:xfrm>
            <a:off x="4572000" y="2381250"/>
            <a:ext cx="7620000" cy="2895600"/>
          </a:xfrm>
        </p:spPr>
        <p:txBody>
          <a:bodyPr anchor="ctr">
            <a:noAutofit/>
          </a:bodyPr>
          <a:lstStyle/>
          <a:p>
            <a:r>
              <a:rPr lang="en-US" sz="3800" dirty="0" smtClean="0">
                <a:solidFill>
                  <a:srgbClr val="7030A0"/>
                </a:solidFill>
              </a:rPr>
              <a:t>E-COMMERCE</a:t>
            </a:r>
            <a:r>
              <a:rPr lang="en-US" sz="3800" dirty="0" smtClean="0">
                <a:solidFill>
                  <a:schemeClr val="accent1"/>
                </a:solidFill>
              </a:rPr>
              <a:t> </a:t>
            </a:r>
            <a:r>
              <a:rPr lang="en-US" sz="3800" dirty="0" smtClean="0">
                <a:solidFill>
                  <a:schemeClr val="accent1"/>
                </a:solidFill>
              </a:rPr>
              <a:t>APPLICATION ON CLOUD FOUNDRY</a:t>
            </a:r>
            <a:r>
              <a:rPr lang="en-US" sz="3800" dirty="0" smtClean="0">
                <a:solidFill>
                  <a:schemeClr val="tx1"/>
                </a:solidFill>
              </a:rPr>
              <a:t>APPLICATION</a:t>
            </a:r>
            <a:r>
              <a:rPr lang="en-US" sz="3800" dirty="0" smtClean="0">
                <a:solidFill>
                  <a:schemeClr val="accent1"/>
                </a:solidFill>
              </a:rPr>
              <a:t> </a:t>
            </a:r>
            <a:r>
              <a:rPr lang="en-US" sz="3800" dirty="0" smtClean="0">
                <a:solidFill>
                  <a:schemeClr val="tx1"/>
                </a:solidFill>
              </a:rPr>
              <a:t>ON </a:t>
            </a:r>
            <a:r>
              <a:rPr lang="en-US" sz="3800" dirty="0" smtClean="0">
                <a:solidFill>
                  <a:schemeClr val="tx1"/>
                </a:solidFill>
              </a:rPr>
              <a:t>CLOUD FOUNDRY</a:t>
            </a:r>
            <a:endParaRPr lang="en-US" altLang="en-US" sz="3800" dirty="0"/>
          </a:p>
        </p:txBody>
      </p:sp>
    </p:spTree>
    <p:extLst>
      <p:ext uri="{BB962C8B-B14F-4D97-AF65-F5344CB8AC3E}">
        <p14:creationId xmlns:p14="http://schemas.microsoft.com/office/powerpoint/2010/main" xmlns="" val="154326529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68DF32A-D165-40DA-AAE8-A6E9579E2F79}"/>
              </a:ext>
            </a:extLst>
          </p:cNvPr>
          <p:cNvSpPr>
            <a:spLocks noGrp="1"/>
          </p:cNvSpPr>
          <p:nvPr>
            <p:ph type="title"/>
          </p:nvPr>
        </p:nvSpPr>
        <p:spPr>
          <a:xfrm>
            <a:off x="395749" y="376518"/>
            <a:ext cx="446933" cy="92333"/>
          </a:xfrm>
        </p:spPr>
        <p:txBody>
          <a:bodyPr/>
          <a:lstStyle/>
          <a:p>
            <a:r>
              <a:rPr sz="600" smtClean="0"/>
              <a:t>.</a:t>
            </a:r>
            <a:endParaRPr lang="en-US" sz="600" dirty="0"/>
          </a:p>
        </p:txBody>
      </p:sp>
      <p:sp>
        <p:nvSpPr>
          <p:cNvPr id="7" name="Text Placeholder 6">
            <a:extLst>
              <a:ext uri="{FF2B5EF4-FFF2-40B4-BE49-F238E27FC236}">
                <a16:creationId xmlns:a16="http://schemas.microsoft.com/office/drawing/2014/main" xmlns="" id="{C3BC92DE-1779-4A44-AED9-0261C2497DD9}"/>
              </a:ext>
            </a:extLst>
          </p:cNvPr>
          <p:cNvSpPr>
            <a:spLocks noGrp="1"/>
          </p:cNvSpPr>
          <p:nvPr>
            <p:ph type="body" sz="quarter" idx="12"/>
          </p:nvPr>
        </p:nvSpPr>
        <p:spPr>
          <a:xfrm>
            <a:off x="322730" y="0"/>
            <a:ext cx="11456893" cy="1577788"/>
          </a:xfrm>
        </p:spPr>
        <p:txBody>
          <a:bodyPr/>
          <a:lstStyle/>
          <a:p>
            <a:pPr algn="l">
              <a:buFont typeface="Wingdings" pitchFamily="2" charset="2"/>
              <a:buChar char="v"/>
            </a:pPr>
            <a:endParaRPr lang="en-US" altLang="en-US" b="1" dirty="0">
              <a:latin typeface="Arial" pitchFamily="34" charset="0"/>
              <a:cs typeface="Arial" pitchFamily="34" charset="0"/>
            </a:endParaRPr>
          </a:p>
          <a:p>
            <a:pPr algn="l">
              <a:buFont typeface="Wingdings" pitchFamily="2" charset="2"/>
              <a:buChar char="v"/>
            </a:pPr>
            <a:r>
              <a:rPr b="1" smtClean="0">
                <a:solidFill>
                  <a:srgbClr val="FFC000"/>
                </a:solidFill>
                <a:latin typeface="Arial" pitchFamily="34" charset="0"/>
                <a:cs typeface="Arial" pitchFamily="34" charset="0"/>
              </a:rPr>
              <a:t>Browsing and Selection:</a:t>
            </a:r>
            <a:r>
              <a:rPr b="1" smtClean="0">
                <a:latin typeface="Arial" pitchFamily="34" charset="0"/>
                <a:cs typeface="Arial" pitchFamily="34" charset="0"/>
              </a:rPr>
              <a:t>Users</a:t>
            </a:r>
            <a:r>
              <a:rPr b="1" smtClean="0">
                <a:solidFill>
                  <a:srgbClr val="FFC000"/>
                </a:solidFill>
                <a:latin typeface="Arial" pitchFamily="34" charset="0"/>
                <a:cs typeface="Arial" pitchFamily="34" charset="0"/>
              </a:rPr>
              <a:t> </a:t>
            </a:r>
            <a:r>
              <a:rPr b="1" smtClean="0">
                <a:latin typeface="Arial" pitchFamily="34" charset="0"/>
                <a:cs typeface="Arial" pitchFamily="34" charset="0"/>
              </a:rPr>
              <a:t>can continue browsing the website and add more items to the cart as they shop.It allows users to explore the store, compare products, and make selections without immediately committing to a purchase</a:t>
            </a:r>
            <a:r>
              <a:rPr b="1" smtClean="0">
                <a:latin typeface="Arial" pitchFamily="34" charset="0"/>
                <a:cs typeface="Arial" pitchFamily="34" charset="0"/>
              </a:rPr>
              <a:t>.</a:t>
            </a:r>
          </a:p>
        </p:txBody>
      </p:sp>
      <p:pic>
        <p:nvPicPr>
          <p:cNvPr id="10" name="Picture 9" descr="img3.jpeg"/>
          <p:cNvPicPr>
            <a:picLocks noChangeAspect="1"/>
          </p:cNvPicPr>
          <p:nvPr/>
        </p:nvPicPr>
        <p:blipFill>
          <a:blip r:embed="rId3"/>
          <a:stretch>
            <a:fillRect/>
          </a:stretch>
        </p:blipFill>
        <p:spPr>
          <a:xfrm>
            <a:off x="1004048" y="1514146"/>
            <a:ext cx="10470776" cy="4205336"/>
          </a:xfrm>
          <a:prstGeom prst="roundRect">
            <a:avLst>
              <a:gd name="adj" fmla="val 3189"/>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5767161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DA36B3A-558B-413E-877B-7275290AB783}"/>
              </a:ext>
            </a:extLst>
          </p:cNvPr>
          <p:cNvSpPr>
            <a:spLocks noGrp="1"/>
          </p:cNvSpPr>
          <p:nvPr>
            <p:ph type="title"/>
          </p:nvPr>
        </p:nvSpPr>
        <p:spPr>
          <a:xfrm>
            <a:off x="5038377" y="376518"/>
            <a:ext cx="6477000" cy="772180"/>
          </a:xfrm>
        </p:spPr>
        <p:txBody>
          <a:bodyPr/>
          <a:lstStyle/>
          <a:p>
            <a:r>
              <a:rPr lang="en-US" dirty="0" smtClean="0"/>
              <a:t>ADD TO CART </a:t>
            </a:r>
            <a:endParaRPr lang="en-US" dirty="0"/>
          </a:p>
        </p:txBody>
      </p:sp>
      <p:sp>
        <p:nvSpPr>
          <p:cNvPr id="3" name="Text Placeholder 2">
            <a:extLst>
              <a:ext uri="{FF2B5EF4-FFF2-40B4-BE49-F238E27FC236}">
                <a16:creationId xmlns:a16="http://schemas.microsoft.com/office/drawing/2014/main" xmlns="" id="{68675CE5-70A2-411D-881E-7B75B82931F4}"/>
              </a:ext>
            </a:extLst>
          </p:cNvPr>
          <p:cNvSpPr>
            <a:spLocks noGrp="1"/>
          </p:cNvSpPr>
          <p:nvPr>
            <p:ph type="body" sz="quarter" idx="11"/>
          </p:nvPr>
        </p:nvSpPr>
        <p:spPr>
          <a:xfrm>
            <a:off x="4948730" y="1151965"/>
            <a:ext cx="7243270" cy="5463988"/>
          </a:xfrm>
        </p:spPr>
        <p:txBody>
          <a:bodyPr/>
          <a:lstStyle/>
          <a:p>
            <a:pPr>
              <a:buFont typeface="Wingdings" pitchFamily="2" charset="2"/>
              <a:buChar char="v"/>
            </a:pPr>
            <a:r>
              <a:rPr lang="en-US" sz="2400" dirty="0" smtClean="0">
                <a:solidFill>
                  <a:srgbClr val="0070C0"/>
                </a:solidFill>
                <a:latin typeface="Arial" pitchFamily="34" charset="0"/>
                <a:cs typeface="Arial" pitchFamily="34" charset="0"/>
              </a:rPr>
              <a:t>Add to </a:t>
            </a:r>
            <a:r>
              <a:rPr lang="en-US" sz="2400" dirty="0" smtClean="0">
                <a:solidFill>
                  <a:srgbClr val="0070C0"/>
                </a:solidFill>
                <a:latin typeface="Arial" pitchFamily="34" charset="0"/>
                <a:cs typeface="Arial" pitchFamily="34" charset="0"/>
              </a:rPr>
              <a:t>Cart </a:t>
            </a:r>
            <a:r>
              <a:rPr lang="en-US" sz="2400" dirty="0" smtClean="0">
                <a:latin typeface="Arial" pitchFamily="34" charset="0"/>
                <a:cs typeface="Arial" pitchFamily="34" charset="0"/>
              </a:rPr>
              <a:t>: When </a:t>
            </a:r>
            <a:r>
              <a:rPr lang="en-US" sz="2400" dirty="0" smtClean="0">
                <a:latin typeface="Arial" pitchFamily="34" charset="0"/>
                <a:cs typeface="Arial" pitchFamily="34" charset="0"/>
              </a:rPr>
              <a:t>a user clicks on "Add to Cart," the selected item is placed in a virtual shopping cart</a:t>
            </a:r>
            <a:r>
              <a:rPr lang="en-US" sz="2400" dirty="0" smtClean="0">
                <a:latin typeface="Arial" pitchFamily="34" charset="0"/>
                <a:cs typeface="Arial" pitchFamily="34" charset="0"/>
              </a:rPr>
              <a:t>.</a:t>
            </a:r>
          </a:p>
          <a:p>
            <a:pPr>
              <a:buFont typeface="Wingdings" pitchFamily="2" charset="2"/>
              <a:buChar char="v"/>
            </a:pPr>
            <a:r>
              <a:rPr lang="en-US" sz="2400" dirty="0" smtClean="0">
                <a:latin typeface="Arial" pitchFamily="34" charset="0"/>
                <a:cs typeface="Arial" pitchFamily="34" charset="0"/>
              </a:rPr>
              <a:t>Users </a:t>
            </a:r>
            <a:r>
              <a:rPr lang="en-US" sz="2400" dirty="0" smtClean="0">
                <a:latin typeface="Arial" pitchFamily="34" charset="0"/>
                <a:cs typeface="Arial" pitchFamily="34" charset="0"/>
              </a:rPr>
              <a:t>can continue browsing the website and add more items to the </a:t>
            </a:r>
            <a:r>
              <a:rPr lang="en-US" sz="2400" dirty="0" smtClean="0">
                <a:latin typeface="Arial" pitchFamily="34" charset="0"/>
                <a:cs typeface="Arial" pitchFamily="34" charset="0"/>
              </a:rPr>
              <a:t>cart.</a:t>
            </a:r>
          </a:p>
          <a:p>
            <a:pPr>
              <a:buFont typeface="Wingdings" pitchFamily="2" charset="2"/>
              <a:buChar char="v"/>
            </a:pPr>
            <a:r>
              <a:rPr lang="en-US" sz="2400" dirty="0" smtClean="0">
                <a:latin typeface="Arial" pitchFamily="34" charset="0"/>
                <a:cs typeface="Arial" pitchFamily="34" charset="0"/>
              </a:rPr>
              <a:t>It </a:t>
            </a:r>
            <a:r>
              <a:rPr lang="en-US" sz="2400" dirty="0" smtClean="0">
                <a:latin typeface="Arial" pitchFamily="34" charset="0"/>
                <a:cs typeface="Arial" pitchFamily="34" charset="0"/>
              </a:rPr>
              <a:t>enables users to review their selected items, modify quantities, and remove items before making a final decision to purchase</a:t>
            </a:r>
            <a:r>
              <a:rPr lang="en-US" sz="2400" dirty="0" smtClean="0">
                <a:latin typeface="Arial" pitchFamily="34" charset="0"/>
                <a:cs typeface="Arial" pitchFamily="34" charset="0"/>
              </a:rPr>
              <a:t>.</a:t>
            </a:r>
          </a:p>
          <a:p>
            <a:pPr>
              <a:buFont typeface="Wingdings" pitchFamily="2" charset="2"/>
              <a:buChar char="v"/>
            </a:pPr>
            <a:r>
              <a:rPr lang="en-US" sz="2400" dirty="0" smtClean="0">
                <a:latin typeface="Arial" pitchFamily="34" charset="0"/>
                <a:cs typeface="Arial" pitchFamily="34" charset="0"/>
              </a:rPr>
              <a:t>This </a:t>
            </a:r>
            <a:r>
              <a:rPr lang="en-US" sz="2400" dirty="0" smtClean="0">
                <a:latin typeface="Arial" pitchFamily="34" charset="0"/>
                <a:cs typeface="Arial" pitchFamily="34" charset="0"/>
              </a:rPr>
              <a:t>option is convenient for customers who want to shop for multiple items before checking out</a:t>
            </a:r>
            <a:r>
              <a:rPr lang="en-US" sz="2400" dirty="0" smtClean="0">
                <a:latin typeface="Arial" pitchFamily="34" charset="0"/>
                <a:cs typeface="Arial" pitchFamily="34" charset="0"/>
              </a:rPr>
              <a:t>.</a:t>
            </a:r>
          </a:p>
          <a:p>
            <a:pPr>
              <a:buFont typeface="Wingdings" pitchFamily="2" charset="2"/>
              <a:buChar char="v"/>
            </a:pPr>
            <a:endParaRPr lang="en-US" sz="2400" dirty="0">
              <a:latin typeface="Arial" pitchFamily="34" charset="0"/>
              <a:cs typeface="Arial" pitchFamily="34" charset="0"/>
            </a:endParaRPr>
          </a:p>
        </p:txBody>
      </p:sp>
    </p:spTree>
    <p:extLst>
      <p:ext uri="{BB962C8B-B14F-4D97-AF65-F5344CB8AC3E}">
        <p14:creationId xmlns:p14="http://schemas.microsoft.com/office/powerpoint/2010/main" xmlns="" val="336652775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270" y="304800"/>
            <a:ext cx="6477000" cy="1223682"/>
          </a:xfrm>
        </p:spPr>
        <p:txBody>
          <a:bodyPr/>
          <a:lstStyle/>
          <a:p>
            <a:r>
              <a:rPr lang="en-US" dirty="0" smtClean="0"/>
              <a:t>BUY NOW</a:t>
            </a:r>
            <a:endParaRPr lang="en-US" dirty="0"/>
          </a:p>
        </p:txBody>
      </p:sp>
      <p:sp>
        <p:nvSpPr>
          <p:cNvPr id="3" name="Text Placeholder 2"/>
          <p:cNvSpPr>
            <a:spLocks noGrp="1"/>
          </p:cNvSpPr>
          <p:nvPr>
            <p:ph type="body" sz="quarter" idx="11"/>
          </p:nvPr>
        </p:nvSpPr>
        <p:spPr>
          <a:xfrm>
            <a:off x="349624" y="1367118"/>
            <a:ext cx="6340929" cy="3276600"/>
          </a:xfrm>
        </p:spPr>
        <p:txBody>
          <a:bodyPr/>
          <a:lstStyle/>
          <a:p>
            <a:pPr>
              <a:buFont typeface="Wingdings" pitchFamily="2" charset="2"/>
              <a:buChar char="v"/>
            </a:pPr>
            <a:r>
              <a:rPr lang="en-US" sz="2400" dirty="0" smtClean="0">
                <a:solidFill>
                  <a:srgbClr val="0070C0"/>
                </a:solidFill>
                <a:latin typeface="Arial" pitchFamily="34" charset="0"/>
                <a:cs typeface="Arial" pitchFamily="34" charset="0"/>
              </a:rPr>
              <a:t>Buy </a:t>
            </a:r>
            <a:r>
              <a:rPr lang="en-US" sz="2400" dirty="0" smtClean="0">
                <a:solidFill>
                  <a:srgbClr val="0070C0"/>
                </a:solidFill>
                <a:latin typeface="Arial" pitchFamily="34" charset="0"/>
                <a:cs typeface="Arial" pitchFamily="34" charset="0"/>
              </a:rPr>
              <a:t>Now: "</a:t>
            </a:r>
            <a:r>
              <a:rPr lang="en-US" sz="2400" dirty="0" smtClean="0">
                <a:latin typeface="Arial" pitchFamily="34" charset="0"/>
                <a:cs typeface="Arial" pitchFamily="34" charset="0"/>
              </a:rPr>
              <a:t>Buy </a:t>
            </a:r>
            <a:r>
              <a:rPr lang="en-US" sz="2400" dirty="0" smtClean="0">
                <a:latin typeface="Arial" pitchFamily="34" charset="0"/>
                <a:cs typeface="Arial" pitchFamily="34" charset="0"/>
              </a:rPr>
              <a:t>Now" is a direct purchase </a:t>
            </a:r>
            <a:r>
              <a:rPr lang="en-US" sz="2400" dirty="0" smtClean="0">
                <a:latin typeface="Arial" pitchFamily="34" charset="0"/>
                <a:cs typeface="Arial" pitchFamily="34" charset="0"/>
              </a:rPr>
              <a:t>option . When </a:t>
            </a:r>
            <a:r>
              <a:rPr lang="en-US" sz="2400" dirty="0" smtClean="0">
                <a:latin typeface="Arial" pitchFamily="34" charset="0"/>
                <a:cs typeface="Arial" pitchFamily="34" charset="0"/>
              </a:rPr>
              <a:t>a user clicks on "Buy Now," the selected item is immediately taken to the checkout page</a:t>
            </a:r>
            <a:r>
              <a:rPr lang="en-US" sz="2400" dirty="0" smtClean="0">
                <a:latin typeface="Arial" pitchFamily="34" charset="0"/>
                <a:cs typeface="Arial" pitchFamily="34" charset="0"/>
              </a:rPr>
              <a:t>.</a:t>
            </a:r>
          </a:p>
          <a:p>
            <a:pPr>
              <a:buFont typeface="Wingdings" pitchFamily="2" charset="2"/>
              <a:buChar char="v"/>
            </a:pPr>
            <a:r>
              <a:rPr lang="en-US" sz="2400" dirty="0" smtClean="0">
                <a:latin typeface="Arial" pitchFamily="34" charset="0"/>
                <a:cs typeface="Arial" pitchFamily="34" charset="0"/>
              </a:rPr>
              <a:t>Users </a:t>
            </a:r>
            <a:r>
              <a:rPr lang="en-US" sz="2400" dirty="0" smtClean="0">
                <a:latin typeface="Arial" pitchFamily="34" charset="0"/>
                <a:cs typeface="Arial" pitchFamily="34" charset="0"/>
              </a:rPr>
              <a:t>skip the step of adding the item to the cart and proceed directly to payment and shipping details</a:t>
            </a:r>
            <a:r>
              <a:rPr lang="en-US" sz="2400" dirty="0" smtClean="0">
                <a:latin typeface="Arial" pitchFamily="34" charset="0"/>
                <a:cs typeface="Arial" pitchFamily="34" charset="0"/>
              </a:rPr>
              <a:t>.</a:t>
            </a:r>
          </a:p>
          <a:p>
            <a:pPr>
              <a:buFont typeface="Wingdings" pitchFamily="2" charset="2"/>
              <a:buChar char="v"/>
            </a:pPr>
            <a:r>
              <a:rPr lang="en-US" sz="2400" dirty="0" smtClean="0">
                <a:latin typeface="Arial" pitchFamily="34" charset="0"/>
                <a:cs typeface="Arial" pitchFamily="34" charset="0"/>
              </a:rPr>
              <a:t>This </a:t>
            </a:r>
            <a:r>
              <a:rPr lang="en-US" sz="2400" dirty="0" smtClean="0">
                <a:latin typeface="Arial" pitchFamily="34" charset="0"/>
                <a:cs typeface="Arial" pitchFamily="34" charset="0"/>
              </a:rPr>
              <a:t>option is ideal for customers who want to make a quick purchase without the need to review or add more items to the cart.</a:t>
            </a:r>
            <a:endParaRPr lang="en-US" sz="2400" dirty="0">
              <a:latin typeface="Arial" pitchFamily="34" charset="0"/>
              <a:cs typeface="Arial"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482" y="249800"/>
            <a:ext cx="10591800" cy="646332"/>
          </a:xfrm>
        </p:spPr>
        <p:txBody>
          <a:bodyPr/>
          <a:lstStyle/>
          <a:p>
            <a:r>
              <a:rPr lang="en-US" dirty="0" smtClean="0"/>
              <a:t>CART TOTAL CALCULATION</a:t>
            </a:r>
            <a:endParaRPr lang="en-US" dirty="0"/>
          </a:p>
        </p:txBody>
      </p:sp>
      <p:sp>
        <p:nvSpPr>
          <p:cNvPr id="3" name="Text Placeholder 2"/>
          <p:cNvSpPr>
            <a:spLocks noGrp="1"/>
          </p:cNvSpPr>
          <p:nvPr>
            <p:ph type="body" sz="quarter" idx="11"/>
          </p:nvPr>
        </p:nvSpPr>
        <p:spPr>
          <a:xfrm>
            <a:off x="403412" y="1021975"/>
            <a:ext cx="10667999" cy="1380566"/>
          </a:xfrm>
        </p:spPr>
        <p:txBody>
          <a:bodyPr/>
          <a:lstStyle/>
          <a:p>
            <a:pPr>
              <a:buFont typeface="Wingdings" pitchFamily="2" charset="2"/>
              <a:buChar char="v"/>
            </a:pPr>
            <a:r>
              <a:rPr lang="en-US" sz="2400" b="1" dirty="0" smtClean="0">
                <a:latin typeface="Arial" pitchFamily="34" charset="0"/>
                <a:cs typeface="Arial" pitchFamily="34" charset="0"/>
              </a:rPr>
              <a:t>The how many no of products are  added to cart the sum of the cart products value is total cart calculation.</a:t>
            </a:r>
          </a:p>
          <a:p>
            <a:pPr>
              <a:buFont typeface="Wingdings" pitchFamily="2" charset="2"/>
              <a:buChar char="v"/>
            </a:pPr>
            <a:r>
              <a:rPr lang="en-US" sz="2400" b="1" dirty="0" smtClean="0">
                <a:latin typeface="Arial" pitchFamily="34" charset="0"/>
                <a:cs typeface="Arial" pitchFamily="34" charset="0"/>
              </a:rPr>
              <a:t>On clicking the “Add to cart” button on the product tile, this function is invoked. It reads the product details from the product grid where the clicked “Add to cart” is placed</a:t>
            </a:r>
            <a:r>
              <a:rPr lang="en-US" sz="2400" b="1" dirty="0" smtClean="0">
                <a:latin typeface="Arial" pitchFamily="34" charset="0"/>
                <a:cs typeface="Arial" pitchFamily="34" charset="0"/>
              </a:rPr>
              <a:t>.</a:t>
            </a:r>
          </a:p>
          <a:p>
            <a:pPr>
              <a:buFont typeface="Wingdings" pitchFamily="2" charset="2"/>
              <a:buChar char="v"/>
            </a:pPr>
            <a:r>
              <a:rPr lang="en-US" sz="2400" b="1" dirty="0" smtClean="0">
                <a:latin typeface="Arial" pitchFamily="34" charset="0"/>
                <a:cs typeface="Arial" pitchFamily="34" charset="0"/>
              </a:rPr>
              <a:t>Create a function that takes the item to be added as a parameter</a:t>
            </a:r>
            <a:r>
              <a:rPr lang="en-US" sz="2400" b="1" dirty="0" smtClean="0">
                <a:latin typeface="Arial" pitchFamily="34" charset="0"/>
                <a:cs typeface="Arial" pitchFamily="34" charset="0"/>
              </a:rPr>
              <a:t>.</a:t>
            </a:r>
          </a:p>
          <a:p>
            <a:pPr>
              <a:buFont typeface="Wingdings" pitchFamily="2" charset="2"/>
              <a:buChar char="v"/>
            </a:pPr>
            <a:r>
              <a:rPr lang="en-US" sz="2400" b="1" dirty="0" smtClean="0">
                <a:latin typeface="Arial" pitchFamily="34" charset="0"/>
                <a:cs typeface="Arial" pitchFamily="34" charset="0"/>
              </a:rPr>
              <a:t>Retrieve </a:t>
            </a:r>
            <a:r>
              <a:rPr lang="en-US" sz="2400" b="1" dirty="0" smtClean="0">
                <a:latin typeface="Arial" pitchFamily="34" charset="0"/>
                <a:cs typeface="Arial" pitchFamily="34" charset="0"/>
              </a:rPr>
              <a:t>the current cart data from local </a:t>
            </a:r>
            <a:r>
              <a:rPr lang="en-US" sz="2400" b="1" dirty="0" err="1" smtClean="0">
                <a:latin typeface="Arial" pitchFamily="34" charset="0"/>
                <a:cs typeface="Arial" pitchFamily="34" charset="0"/>
              </a:rPr>
              <a:t>storage.Check</a:t>
            </a:r>
            <a:r>
              <a:rPr lang="en-US" sz="2400" b="1" dirty="0" smtClean="0">
                <a:latin typeface="Arial" pitchFamily="34" charset="0"/>
                <a:cs typeface="Arial" pitchFamily="34" charset="0"/>
              </a:rPr>
              <a:t> if the item to be added already exists in the cart. </a:t>
            </a:r>
            <a:endParaRPr lang="en-US" sz="2400" b="1" dirty="0" smtClean="0">
              <a:latin typeface="Arial" pitchFamily="34" charset="0"/>
              <a:cs typeface="Arial" pitchFamily="34" charset="0"/>
            </a:endParaRPr>
          </a:p>
          <a:p>
            <a:pPr>
              <a:buFont typeface="Wingdings" pitchFamily="2" charset="2"/>
              <a:buChar char="v"/>
            </a:pPr>
            <a:r>
              <a:rPr lang="en-US" sz="2400" b="1" dirty="0" smtClean="0">
                <a:latin typeface="Arial" pitchFamily="34" charset="0"/>
                <a:cs typeface="Arial" pitchFamily="34" charset="0"/>
              </a:rPr>
              <a:t>If </a:t>
            </a:r>
            <a:r>
              <a:rPr lang="en-US" sz="2400" b="1" dirty="0" smtClean="0">
                <a:latin typeface="Arial" pitchFamily="34" charset="0"/>
                <a:cs typeface="Arial" pitchFamily="34" charset="0"/>
              </a:rPr>
              <a:t>so, increase its quantity. If not, add the item to the cart with a quantity of 1.Save the updated cart data to local storage</a:t>
            </a:r>
            <a:r>
              <a:rPr lang="en-US" sz="2400" b="1" dirty="0" smtClean="0">
                <a:latin typeface="Arial" pitchFamily="34" charset="0"/>
                <a:cs typeface="Arial" pitchFamily="34" charset="0"/>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5301" y="1995467"/>
            <a:ext cx="9141397" cy="107722"/>
          </a:xfrm>
        </p:spPr>
        <p:txBody>
          <a:bodyPr/>
          <a:lstStyle/>
          <a:p>
            <a:r>
              <a:rPr sz="700" smtClean="0"/>
              <a:t>.</a:t>
            </a:r>
            <a:endParaRPr lang="en-US" sz="700" dirty="0"/>
          </a:p>
        </p:txBody>
      </p:sp>
      <p:sp>
        <p:nvSpPr>
          <p:cNvPr id="3" name="Text Placeholder 2"/>
          <p:cNvSpPr>
            <a:spLocks noGrp="1"/>
          </p:cNvSpPr>
          <p:nvPr>
            <p:ph type="body" sz="quarter" idx="12"/>
          </p:nvPr>
        </p:nvSpPr>
        <p:spPr>
          <a:xfrm>
            <a:off x="0" y="215153"/>
            <a:ext cx="6194658" cy="717175"/>
          </a:xfrm>
        </p:spPr>
        <p:txBody>
          <a:bodyPr/>
          <a:lstStyle/>
          <a:p>
            <a:pPr>
              <a:buFont typeface="Wingdings" pitchFamily="2" charset="2"/>
              <a:buChar char="v"/>
            </a:pPr>
            <a:r>
              <a:rPr b="1" smtClean="0">
                <a:latin typeface="Arial" pitchFamily="34" charset="0"/>
                <a:cs typeface="Arial" pitchFamily="34" charset="0"/>
              </a:rPr>
              <a:t>Update the UI to reflect the changes in the cart.</a:t>
            </a:r>
          </a:p>
          <a:p>
            <a:pPr>
              <a:buFont typeface="Wingdings" pitchFamily="2" charset="2"/>
              <a:buChar char="v"/>
            </a:pPr>
            <a:endParaRPr lang="en-US" dirty="0"/>
          </a:p>
        </p:txBody>
      </p:sp>
      <p:pic>
        <p:nvPicPr>
          <p:cNvPr id="4" name="Picture 3" descr="img5.jpeg"/>
          <p:cNvPicPr>
            <a:picLocks noChangeAspect="1"/>
          </p:cNvPicPr>
          <p:nvPr/>
        </p:nvPicPr>
        <p:blipFill>
          <a:blip r:embed="rId2"/>
          <a:stretch>
            <a:fillRect/>
          </a:stretch>
        </p:blipFill>
        <p:spPr>
          <a:xfrm>
            <a:off x="502024" y="663388"/>
            <a:ext cx="11134165" cy="5002307"/>
          </a:xfrm>
          <a:prstGeom prst="roundRect">
            <a:avLst>
              <a:gd name="adj" fmla="val 3386"/>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87BA0B6F-5258-479C-87B7-C806E6757035}"/>
              </a:ext>
            </a:extLst>
          </p:cNvPr>
          <p:cNvSpPr>
            <a:spLocks noGrp="1"/>
          </p:cNvSpPr>
          <p:nvPr>
            <p:ph type="title"/>
          </p:nvPr>
        </p:nvSpPr>
        <p:spPr>
          <a:xfrm>
            <a:off x="493059" y="393232"/>
            <a:ext cx="6477000" cy="772180"/>
          </a:xfrm>
        </p:spPr>
        <p:txBody>
          <a:bodyPr/>
          <a:lstStyle/>
          <a:p>
            <a:r>
              <a:rPr lang="en-US" dirty="0" smtClean="0"/>
              <a:t>USER AUTHENDICATION</a:t>
            </a:r>
            <a:endParaRPr lang="en-US" dirty="0"/>
          </a:p>
        </p:txBody>
      </p:sp>
      <p:sp>
        <p:nvSpPr>
          <p:cNvPr id="2" name="Text Placeholder 1">
            <a:extLst>
              <a:ext uri="{FF2B5EF4-FFF2-40B4-BE49-F238E27FC236}">
                <a16:creationId xmlns:a16="http://schemas.microsoft.com/office/drawing/2014/main" xmlns="" id="{3F36812B-2065-4A2B-B59B-8957022687BC}"/>
              </a:ext>
            </a:extLst>
          </p:cNvPr>
          <p:cNvSpPr>
            <a:spLocks noGrp="1"/>
          </p:cNvSpPr>
          <p:nvPr>
            <p:ph type="body" sz="quarter" idx="11"/>
          </p:nvPr>
        </p:nvSpPr>
        <p:spPr>
          <a:xfrm>
            <a:off x="200025" y="1485900"/>
            <a:ext cx="6800849" cy="4484594"/>
          </a:xfrm>
        </p:spPr>
        <p:txBody>
          <a:bodyPr/>
          <a:lstStyle/>
          <a:p>
            <a:pPr lvl="1">
              <a:buFont typeface="Wingdings" pitchFamily="2" charset="2"/>
              <a:buChar char="v"/>
            </a:pPr>
            <a:r>
              <a:rPr lang="en-US" b="1" dirty="0" smtClean="0">
                <a:solidFill>
                  <a:srgbClr val="0070C0"/>
                </a:solidFill>
                <a:latin typeface="Arial" pitchFamily="34" charset="0"/>
                <a:cs typeface="Arial" pitchFamily="34" charset="0"/>
              </a:rPr>
              <a:t>User </a:t>
            </a:r>
            <a:r>
              <a:rPr lang="en-US" b="1" dirty="0" smtClean="0">
                <a:solidFill>
                  <a:srgbClr val="0070C0"/>
                </a:solidFill>
                <a:latin typeface="Arial" pitchFamily="34" charset="0"/>
                <a:cs typeface="Arial" pitchFamily="34" charset="0"/>
              </a:rPr>
              <a:t>Interface (UI) Design</a:t>
            </a:r>
            <a:r>
              <a:rPr lang="en-US" b="1" dirty="0" smtClean="0">
                <a:latin typeface="Arial" pitchFamily="34" charset="0"/>
                <a:cs typeface="Arial" pitchFamily="34" charset="0"/>
              </a:rPr>
              <a:t>: Design the login form with a clean and intuitive user interface. Keep it simple, with fields for username/email and password, along with clear labels and instructions</a:t>
            </a:r>
            <a:r>
              <a:rPr lang="en-US" b="1" dirty="0" smtClean="0">
                <a:latin typeface="Arial" pitchFamily="34" charset="0"/>
                <a:cs typeface="Arial" pitchFamily="34" charset="0"/>
              </a:rPr>
              <a:t>.</a:t>
            </a:r>
          </a:p>
          <a:p>
            <a:pPr lvl="1">
              <a:buFont typeface="Wingdings" pitchFamily="2" charset="2"/>
              <a:buChar char="v"/>
            </a:pPr>
            <a:endParaRPr lang="en-US" b="1" dirty="0" smtClean="0">
              <a:latin typeface="Arial" pitchFamily="34" charset="0"/>
              <a:cs typeface="Arial" pitchFamily="34" charset="0"/>
            </a:endParaRPr>
          </a:p>
          <a:p>
            <a:pPr lvl="1">
              <a:buFont typeface="Wingdings" pitchFamily="2" charset="2"/>
              <a:buChar char="v"/>
            </a:pPr>
            <a:r>
              <a:rPr lang="en-US" b="1" dirty="0" smtClean="0">
                <a:solidFill>
                  <a:srgbClr val="0070C0"/>
                </a:solidFill>
                <a:latin typeface="Arial" pitchFamily="34" charset="0"/>
                <a:cs typeface="Arial" pitchFamily="34" charset="0"/>
              </a:rPr>
              <a:t>Validation</a:t>
            </a:r>
            <a:r>
              <a:rPr lang="en-US" b="1" dirty="0" smtClean="0">
                <a:latin typeface="Arial" pitchFamily="34" charset="0"/>
                <a:cs typeface="Arial" pitchFamily="34" charset="0"/>
              </a:rPr>
              <a:t>: Implement client-side validation for the login form to ensure that users enter correct and properly formatted information. Also, perform server-side validation to double-check the data and prevent malicious attempts</a:t>
            </a:r>
            <a:r>
              <a:rPr lang="en-US" b="1" dirty="0" smtClean="0">
                <a:latin typeface="Arial" pitchFamily="34" charset="0"/>
                <a:cs typeface="Arial" pitchFamily="34" charset="0"/>
              </a:rPr>
              <a:t>.</a:t>
            </a:r>
          </a:p>
          <a:p>
            <a:pPr lvl="1">
              <a:buFont typeface="Wingdings" pitchFamily="2" charset="2"/>
              <a:buChar char="v"/>
            </a:pPr>
            <a:endParaRPr lang="en-US" b="1" dirty="0" smtClean="0">
              <a:latin typeface="Arial" pitchFamily="34" charset="0"/>
              <a:cs typeface="Arial" pitchFamily="34" charset="0"/>
            </a:endParaRPr>
          </a:p>
          <a:p>
            <a:pPr lvl="1">
              <a:buFont typeface="Wingdings" pitchFamily="2" charset="2"/>
              <a:buChar char="v"/>
            </a:pPr>
            <a:r>
              <a:rPr lang="en-US" b="1" dirty="0" smtClean="0">
                <a:solidFill>
                  <a:srgbClr val="0070C0"/>
                </a:solidFill>
                <a:latin typeface="Arial" pitchFamily="34" charset="0"/>
                <a:cs typeface="Arial" pitchFamily="34" charset="0"/>
              </a:rPr>
              <a:t>Forgot Password</a:t>
            </a:r>
            <a:r>
              <a:rPr lang="en-US" b="1" dirty="0" smtClean="0">
                <a:latin typeface="Arial" pitchFamily="34" charset="0"/>
                <a:cs typeface="Arial" pitchFamily="34" charset="0"/>
              </a:rPr>
              <a:t>: Include a "Forgot Password" link that enables users to reset their password if they forget it. This process should be secure and may involve sending a reset link to the user's registered email address.</a:t>
            </a:r>
            <a:endParaRPr lang="en-US" b="1" dirty="0">
              <a:latin typeface="Arial" pitchFamily="34" charset="0"/>
              <a:cs typeface="Arial" pitchFamily="34" charset="0"/>
            </a:endParaRPr>
          </a:p>
        </p:txBody>
      </p:sp>
    </p:spTree>
    <p:extLst>
      <p:ext uri="{BB962C8B-B14F-4D97-AF65-F5344CB8AC3E}">
        <p14:creationId xmlns:p14="http://schemas.microsoft.com/office/powerpoint/2010/main" xmlns="" val="4616692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D9E38B3-4686-8247-9625-49018D29F408}"/>
              </a:ext>
            </a:extLst>
          </p:cNvPr>
          <p:cNvSpPr>
            <a:spLocks noGrp="1"/>
          </p:cNvSpPr>
          <p:nvPr>
            <p:ph type="title"/>
          </p:nvPr>
        </p:nvSpPr>
        <p:spPr>
          <a:xfrm>
            <a:off x="1412121" y="268080"/>
            <a:ext cx="9141397" cy="615553"/>
          </a:xfrm>
        </p:spPr>
        <p:txBody>
          <a:bodyPr/>
          <a:lstStyle/>
          <a:p>
            <a:r>
              <a:rPr smtClean="0"/>
              <a:t>Login form</a:t>
            </a:r>
            <a:endParaRPr lang="en-US" dirty="0"/>
          </a:p>
        </p:txBody>
      </p:sp>
      <p:sp>
        <p:nvSpPr>
          <p:cNvPr id="6" name="Text Placeholder 5">
            <a:extLst>
              <a:ext uri="{FF2B5EF4-FFF2-40B4-BE49-F238E27FC236}">
                <a16:creationId xmlns:a16="http://schemas.microsoft.com/office/drawing/2014/main" xmlns="" id="{7DCBA01B-ECA4-4938-872A-B38BEB13AC06}"/>
              </a:ext>
            </a:extLst>
          </p:cNvPr>
          <p:cNvSpPr>
            <a:spLocks noGrp="1"/>
          </p:cNvSpPr>
          <p:nvPr>
            <p:ph type="body" sz="quarter" idx="12"/>
          </p:nvPr>
        </p:nvSpPr>
        <p:spPr>
          <a:xfrm>
            <a:off x="2196307" y="3260705"/>
            <a:ext cx="7799387" cy="1534757"/>
          </a:xfrm>
        </p:spPr>
        <p:txBody>
          <a:bodyPr/>
          <a:lstStyle/>
          <a:p>
            <a:endParaRPr lang="en-US" dirty="0"/>
          </a:p>
        </p:txBody>
      </p:sp>
      <p:pic>
        <p:nvPicPr>
          <p:cNvPr id="5" name="Picture 4" descr="img6.jpeg"/>
          <p:cNvPicPr>
            <a:picLocks noChangeAspect="1"/>
          </p:cNvPicPr>
          <p:nvPr/>
        </p:nvPicPr>
        <p:blipFill>
          <a:blip r:embed="rId3"/>
          <a:stretch>
            <a:fillRect/>
          </a:stretch>
        </p:blipFill>
        <p:spPr>
          <a:xfrm>
            <a:off x="1272987" y="1398494"/>
            <a:ext cx="9950825" cy="4868957"/>
          </a:xfrm>
          <a:prstGeom prst="roundRect">
            <a:avLst>
              <a:gd name="adj" fmla="val 3191"/>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80354281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48FBE6B-DC67-4E64-80F4-CADE978D2FE3}"/>
              </a:ext>
            </a:extLst>
          </p:cNvPr>
          <p:cNvSpPr>
            <a:spLocks noGrp="1"/>
          </p:cNvSpPr>
          <p:nvPr>
            <p:ph type="title"/>
          </p:nvPr>
        </p:nvSpPr>
        <p:spPr>
          <a:xfrm>
            <a:off x="313765" y="411164"/>
            <a:ext cx="10591800" cy="646332"/>
          </a:xfrm>
        </p:spPr>
        <p:txBody>
          <a:bodyPr/>
          <a:lstStyle/>
          <a:p>
            <a:r>
              <a:rPr lang="en-US" dirty="0" smtClean="0"/>
              <a:t>REGISTRATION FROM</a:t>
            </a:r>
            <a:endParaRPr lang="en-US" dirty="0"/>
          </a:p>
        </p:txBody>
      </p:sp>
      <p:sp>
        <p:nvSpPr>
          <p:cNvPr id="11" name="Text Placeholder 10">
            <a:extLst>
              <a:ext uri="{FF2B5EF4-FFF2-40B4-BE49-F238E27FC236}">
                <a16:creationId xmlns:a16="http://schemas.microsoft.com/office/drawing/2014/main" xmlns="" id="{4C6A9FD9-630E-44B9-BED8-AFEA6C84A88B}"/>
              </a:ext>
            </a:extLst>
          </p:cNvPr>
          <p:cNvSpPr>
            <a:spLocks noGrp="1"/>
          </p:cNvSpPr>
          <p:nvPr>
            <p:ph type="body" sz="quarter" idx="11"/>
          </p:nvPr>
        </p:nvSpPr>
        <p:spPr>
          <a:xfrm>
            <a:off x="228600" y="1432562"/>
            <a:ext cx="11201399" cy="4520564"/>
          </a:xfrm>
        </p:spPr>
        <p:txBody>
          <a:bodyPr/>
          <a:lstStyle/>
          <a:p>
            <a:pPr>
              <a:buFont typeface="Wingdings" pitchFamily="2" charset="2"/>
              <a:buChar char="v"/>
            </a:pPr>
            <a:r>
              <a:rPr lang="en-US" altLang="en-US" b="1" dirty="0" smtClean="0">
                <a:latin typeface="Arial" pitchFamily="34" charset="0"/>
                <a:cs typeface="Arial" pitchFamily="34" charset="0"/>
              </a:rPr>
              <a:t>Minimalism and Simplicity: Keep the registration form simple. Ask for only essential information initially. Additional details can be collected after the user is registered and engaged with your platform</a:t>
            </a:r>
            <a:r>
              <a:rPr lang="en-US" altLang="en-US" b="1" dirty="0" smtClean="0">
                <a:latin typeface="Arial" pitchFamily="34" charset="0"/>
                <a:cs typeface="Arial" pitchFamily="34" charset="0"/>
              </a:rPr>
              <a:t>.</a:t>
            </a:r>
          </a:p>
          <a:p>
            <a:pPr>
              <a:buFont typeface="Wingdings" pitchFamily="2" charset="2"/>
              <a:buChar char="v"/>
            </a:pPr>
            <a:endParaRPr lang="en-US" altLang="en-US" b="1" dirty="0" smtClean="0">
              <a:latin typeface="Arial" pitchFamily="34" charset="0"/>
              <a:cs typeface="Arial" pitchFamily="34" charset="0"/>
            </a:endParaRPr>
          </a:p>
          <a:p>
            <a:pPr>
              <a:buFont typeface="Wingdings" pitchFamily="2" charset="2"/>
              <a:buChar char="v"/>
            </a:pPr>
            <a:r>
              <a:rPr lang="en-US" altLang="en-US" b="1" dirty="0" smtClean="0">
                <a:latin typeface="Arial" pitchFamily="34" charset="0"/>
                <a:cs typeface="Arial" pitchFamily="34" charset="0"/>
              </a:rPr>
              <a:t>Clear </a:t>
            </a:r>
            <a:r>
              <a:rPr lang="en-US" altLang="en-US" b="1" dirty="0" smtClean="0">
                <a:latin typeface="Arial" pitchFamily="34" charset="0"/>
                <a:cs typeface="Arial" pitchFamily="34" charset="0"/>
              </a:rPr>
              <a:t>Instructions: Provide clear and concise instructions to guide users through the registration process. Explain why certain information is required and how it will be used</a:t>
            </a:r>
            <a:r>
              <a:rPr lang="en-US" altLang="en-US" b="1" dirty="0" smtClean="0">
                <a:latin typeface="Arial" pitchFamily="34" charset="0"/>
                <a:cs typeface="Arial" pitchFamily="34" charset="0"/>
              </a:rPr>
              <a:t>.</a:t>
            </a:r>
          </a:p>
          <a:p>
            <a:pPr>
              <a:buFont typeface="Wingdings" pitchFamily="2" charset="2"/>
              <a:buChar char="v"/>
            </a:pPr>
            <a:endParaRPr lang="en-US" altLang="en-US" b="1" dirty="0" smtClean="0">
              <a:latin typeface="Arial" pitchFamily="34" charset="0"/>
              <a:cs typeface="Arial" pitchFamily="34" charset="0"/>
            </a:endParaRPr>
          </a:p>
          <a:p>
            <a:pPr>
              <a:buFont typeface="Wingdings" pitchFamily="2" charset="2"/>
              <a:buChar char="v"/>
            </a:pPr>
            <a:r>
              <a:rPr lang="en-US" altLang="en-US" b="1" dirty="0" smtClean="0">
                <a:latin typeface="Arial" pitchFamily="34" charset="0"/>
                <a:cs typeface="Arial" pitchFamily="34" charset="0"/>
              </a:rPr>
              <a:t>Required </a:t>
            </a:r>
            <a:r>
              <a:rPr lang="en-US" altLang="en-US" b="1" dirty="0" smtClean="0">
                <a:latin typeface="Arial" pitchFamily="34" charset="0"/>
                <a:cs typeface="Arial" pitchFamily="34" charset="0"/>
              </a:rPr>
              <a:t>Fields: Clearly indicate which fields are mandatory. Typically, this includes email address or username and password. Avoid asking for excessive information during the initial registration</a:t>
            </a:r>
            <a:r>
              <a:rPr lang="en-US" altLang="en-US" b="1" dirty="0" smtClean="0">
                <a:latin typeface="Arial" pitchFamily="34" charset="0"/>
                <a:cs typeface="Arial" pitchFamily="34" charset="0"/>
              </a:rPr>
              <a:t>.</a:t>
            </a:r>
          </a:p>
          <a:p>
            <a:pPr>
              <a:buFont typeface="Wingdings" pitchFamily="2" charset="2"/>
              <a:buChar char="v"/>
            </a:pPr>
            <a:endParaRPr lang="en-US" altLang="en-US" b="1" dirty="0" smtClean="0">
              <a:latin typeface="Arial" pitchFamily="34" charset="0"/>
              <a:cs typeface="Arial" pitchFamily="34" charset="0"/>
            </a:endParaRPr>
          </a:p>
          <a:p>
            <a:pPr>
              <a:buFont typeface="Wingdings" pitchFamily="2" charset="2"/>
              <a:buChar char="v"/>
            </a:pPr>
            <a:r>
              <a:rPr lang="en-US" altLang="en-US" b="1" dirty="0" smtClean="0">
                <a:latin typeface="Arial" pitchFamily="34" charset="0"/>
                <a:cs typeface="Arial" pitchFamily="34" charset="0"/>
              </a:rPr>
              <a:t>Validation</a:t>
            </a:r>
            <a:r>
              <a:rPr lang="en-US" altLang="en-US" b="1" dirty="0" smtClean="0">
                <a:latin typeface="Arial" pitchFamily="34" charset="0"/>
                <a:cs typeface="Arial" pitchFamily="34" charset="0"/>
              </a:rPr>
              <a:t>: Implement client-side and server-side validation to ensure that the data entered is correct and properly formatted. Provide meaningful error messages to guide users in case of mistakes.</a:t>
            </a:r>
          </a:p>
          <a:p>
            <a:pPr>
              <a:buFont typeface="Wingdings" pitchFamily="2" charset="2"/>
              <a:buChar char="v"/>
            </a:pPr>
            <a:endParaRPr lang="en-US" altLang="en-US" b="1" dirty="0">
              <a:latin typeface="Arial" pitchFamily="34" charset="0"/>
              <a:cs typeface="Arial" pitchFamily="34" charset="0"/>
            </a:endParaRPr>
          </a:p>
        </p:txBody>
      </p:sp>
      <p:graphicFrame>
        <p:nvGraphicFramePr>
          <p:cNvPr id="18" name="Group 85">
            <a:extLst>
              <a:ext uri="{FF2B5EF4-FFF2-40B4-BE49-F238E27FC236}">
                <a16:creationId xmlns:a16="http://schemas.microsoft.com/office/drawing/2014/main" xmlns="" id="{14BC0987-DF66-4F47-953D-7A5171CA5B01}"/>
              </a:ext>
            </a:extLst>
          </p:cNvPr>
          <p:cNvGraphicFramePr>
            <a:graphicFrameLocks noGrp="1"/>
          </p:cNvGraphicFramePr>
          <p:nvPr>
            <p:ph type="tbl" sz="quarter" idx="12"/>
            <p:extLst>
              <p:ext uri="{D42A27DB-BD31-4B8C-83A1-F6EECF244321}">
                <p14:modId xmlns:p14="http://schemas.microsoft.com/office/powerpoint/2010/main" xmlns="" val="1017651003"/>
              </p:ext>
            </p:extLst>
          </p:nvPr>
        </p:nvGraphicFramePr>
        <p:xfrm>
          <a:off x="10077449" y="4649787"/>
          <a:ext cx="1249680" cy="1234440"/>
        </p:xfrm>
        <a:graphic>
          <a:graphicData uri="http://schemas.openxmlformats.org/drawingml/2006/table">
            <a:tbl>
              <a:tblPr firstRow="1"/>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gridCol w="208280">
                  <a:extLst>
                    <a:ext uri="{9D8B030D-6E8A-4147-A177-3AD203B41FA5}">
                      <a16:colId xmlns:a16="http://schemas.microsoft.com/office/drawing/2014/main" xmlns="" val="20004"/>
                    </a:ext>
                  </a:extLst>
                </a:gridCol>
                <a:gridCol w="208280">
                  <a:extLst>
                    <a:ext uri="{9D8B030D-6E8A-4147-A177-3AD203B41FA5}">
                      <a16:colId xmlns:a16="http://schemas.microsoft.com/office/drawing/2014/main" xmlns="" val="20005"/>
                    </a:ext>
                  </a:extLst>
                </a:gridCol>
              </a:tblGrid>
              <a:tr h="196897">
                <a:tc>
                  <a:txBody>
                    <a:bodyPr/>
                    <a:lstStyle/>
                    <a:p>
                      <a:endParaRPr lang="en-US" dirty="0"/>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endParaRPr lang="en-US" dirty="0"/>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endParaRPr lang="en-US"/>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endParaRPr lang="en-US" dirty="0"/>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endParaRPr lang="en-US"/>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endParaRPr lang="en-US"/>
                    </a:p>
                  </a:txBody>
                  <a:tcPr anchor="ctr" horzOverflow="overflow">
                    <a:lnL w="6350" cap="flat" cmpd="sng" algn="ctr">
                      <a:solidFill>
                        <a:schemeClr val="tx2">
                          <a:lumMod val="90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96897">
                <a:tc>
                  <a:txBody>
                    <a:bodyPr/>
                    <a:lstStyle/>
                    <a:p>
                      <a:endParaRPr lang="en-US"/>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endParaRPr lang="en-US" dirty="0"/>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endParaRPr lang="en-US" dirty="0"/>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endParaRPr lang="en-US" dirty="0"/>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endParaRPr lang="en-US" dirty="0"/>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endParaRPr lang="en-US"/>
                    </a:p>
                  </a:txBody>
                  <a:tcPr anchor="ctr" horzOverflow="overflow">
                    <a:lnL w="6350" cap="flat" cmpd="sng" algn="ctr">
                      <a:solidFill>
                        <a:schemeClr val="tx2">
                          <a:lumMod val="90000"/>
                        </a:schemeClr>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70733">
                <a:tc>
                  <a:txBody>
                    <a:bodyPr/>
                    <a:lstStyle/>
                    <a:p>
                      <a:endParaRPr lang="en-US"/>
                    </a:p>
                  </a:txBody>
                  <a:tcPr marT="182880"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endParaRPr lang="en-US" dirty="0"/>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endParaRPr lang="en-US" dirty="0"/>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endParaRPr lang="en-US" dirty="0"/>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endParaRPr lang="en-US" dirty="0"/>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endParaRPr lang="en-US" dirty="0"/>
                    </a:p>
                  </a:txBody>
                  <a:tcPr marT="182880" horzOverflow="overflow">
                    <a:lnL w="6350" cap="flat" cmpd="sng" algn="ctr">
                      <a:solidFill>
                        <a:schemeClr val="tx2">
                          <a:lumMod val="90000"/>
                        </a:schemeClr>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xmlns="" val="29576781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D1262CD5-AD01-42E3-9173-97C12BB0D9B8}"/>
              </a:ext>
            </a:extLst>
          </p:cNvPr>
          <p:cNvSpPr>
            <a:spLocks noGrp="1"/>
          </p:cNvSpPr>
          <p:nvPr>
            <p:ph type="title"/>
          </p:nvPr>
        </p:nvSpPr>
        <p:spPr>
          <a:xfrm>
            <a:off x="5145954" y="500809"/>
            <a:ext cx="6477000" cy="760414"/>
          </a:xfrm>
        </p:spPr>
        <p:txBody>
          <a:bodyPr>
            <a:normAutofit fontScale="90000"/>
          </a:bodyPr>
          <a:lstStyle/>
          <a:p>
            <a:r>
              <a:rPr lang="en-US" dirty="0" smtClean="0">
                <a:solidFill>
                  <a:srgbClr val="FFC000"/>
                </a:solidFill>
              </a:rPr>
              <a:t>HOME PAGE</a:t>
            </a:r>
            <a:r>
              <a:rPr lang="en-US" dirty="0">
                <a:solidFill>
                  <a:srgbClr val="FFC000"/>
                </a:solidFill>
              </a:rPr>
              <a:t/>
            </a:r>
            <a:br>
              <a:rPr lang="en-US" dirty="0">
                <a:solidFill>
                  <a:srgbClr val="FFC000"/>
                </a:solidFill>
              </a:rPr>
            </a:br>
            <a:endParaRPr lang="en-US" dirty="0">
              <a:solidFill>
                <a:srgbClr val="FFC000"/>
              </a:solidFill>
            </a:endParaRPr>
          </a:p>
        </p:txBody>
      </p:sp>
      <p:sp>
        <p:nvSpPr>
          <p:cNvPr id="3" name="Text Placeholder 2">
            <a:extLst>
              <a:ext uri="{FF2B5EF4-FFF2-40B4-BE49-F238E27FC236}">
                <a16:creationId xmlns:a16="http://schemas.microsoft.com/office/drawing/2014/main" xmlns="" id="{EF99585A-5E1F-40FA-8E64-BB4F04611657}"/>
              </a:ext>
            </a:extLst>
          </p:cNvPr>
          <p:cNvSpPr>
            <a:spLocks noGrp="1"/>
          </p:cNvSpPr>
          <p:nvPr>
            <p:ph type="body" sz="quarter" idx="11"/>
          </p:nvPr>
        </p:nvSpPr>
        <p:spPr>
          <a:xfrm>
            <a:off x="5199743" y="1590675"/>
            <a:ext cx="6754132" cy="4314825"/>
          </a:xfrm>
        </p:spPr>
        <p:txBody>
          <a:bodyPr vert="horz" lIns="91440" tIns="45720" rIns="91440" bIns="45720" rtlCol="0" anchor="t">
            <a:noAutofit/>
          </a:bodyPr>
          <a:lstStyle/>
          <a:p>
            <a:pPr>
              <a:buFont typeface="Wingdings" pitchFamily="2" charset="2"/>
              <a:buChar char="v"/>
            </a:pPr>
            <a:r>
              <a:rPr lang="en-US" sz="1900" dirty="0" smtClean="0">
                <a:latin typeface="Arial" pitchFamily="34" charset="0"/>
                <a:cs typeface="Arial" pitchFamily="34" charset="0"/>
              </a:rPr>
              <a:t>The home page in my application/web has contains product </a:t>
            </a:r>
            <a:r>
              <a:rPr lang="en-US" sz="1900" dirty="0" err="1" smtClean="0">
                <a:latin typeface="Arial" pitchFamily="34" charset="0"/>
                <a:cs typeface="Arial" pitchFamily="34" charset="0"/>
              </a:rPr>
              <a:t>catagory</a:t>
            </a:r>
            <a:r>
              <a:rPr lang="en-US" sz="1900" dirty="0" smtClean="0">
                <a:latin typeface="Arial" pitchFamily="34" charset="0"/>
                <a:cs typeface="Arial" pitchFamily="34" charset="0"/>
              </a:rPr>
              <a:t> and add products and also has add to cart call to action button.</a:t>
            </a:r>
          </a:p>
          <a:p>
            <a:pPr>
              <a:buFont typeface="Wingdings" pitchFamily="2" charset="2"/>
              <a:buChar char="v"/>
            </a:pPr>
            <a:r>
              <a:rPr lang="en-US" sz="1900" dirty="0" smtClean="0">
                <a:latin typeface="Arial" pitchFamily="34" charset="0"/>
                <a:cs typeface="Arial" pitchFamily="34" charset="0"/>
              </a:rPr>
              <a:t>Choose category to </a:t>
            </a:r>
            <a:r>
              <a:rPr lang="en-US" sz="1900" dirty="0" err="1" smtClean="0">
                <a:latin typeface="Arial" pitchFamily="34" charset="0"/>
                <a:cs typeface="Arial" pitchFamily="34" charset="0"/>
              </a:rPr>
              <a:t>goto</a:t>
            </a:r>
            <a:r>
              <a:rPr lang="en-US" sz="1900" dirty="0" smtClean="0">
                <a:latin typeface="Arial" pitchFamily="34" charset="0"/>
                <a:cs typeface="Arial" pitchFamily="34" charset="0"/>
              </a:rPr>
              <a:t> the next page of the web that has consist of that product category all products with details.</a:t>
            </a:r>
          </a:p>
          <a:p>
            <a:pPr>
              <a:buFont typeface="Wingdings" pitchFamily="2" charset="2"/>
              <a:buChar char="v"/>
            </a:pPr>
            <a:r>
              <a:rPr lang="en-US" sz="1900" dirty="0" smtClean="0">
                <a:latin typeface="Arial" pitchFamily="34" charset="0"/>
                <a:cs typeface="Arial" pitchFamily="34" charset="0"/>
              </a:rPr>
              <a:t>Choose the product and see the product after the customer can decide buy or not.</a:t>
            </a:r>
          </a:p>
          <a:p>
            <a:pPr>
              <a:buFont typeface="Wingdings" pitchFamily="2" charset="2"/>
              <a:buChar char="v"/>
            </a:pPr>
            <a:r>
              <a:rPr lang="en-US" sz="1900" dirty="0" smtClean="0">
                <a:latin typeface="Arial" pitchFamily="34" charset="0"/>
                <a:cs typeface="Arial" pitchFamily="34" charset="0"/>
              </a:rPr>
              <a:t>The user could decide to buy the product or the has like the product there two options for user .</a:t>
            </a:r>
          </a:p>
          <a:p>
            <a:pPr>
              <a:buFont typeface="Wingdings" pitchFamily="2" charset="2"/>
              <a:buChar char="v"/>
            </a:pPr>
            <a:r>
              <a:rPr lang="en-US" sz="1900" dirty="0" smtClean="0">
                <a:latin typeface="Arial" pitchFamily="34" charset="0"/>
                <a:cs typeface="Arial" pitchFamily="34" charset="0"/>
              </a:rPr>
              <a:t>One is “buy now” option and then another one is “add to cart” option.</a:t>
            </a:r>
            <a:endParaRPr lang="en-US" sz="1900" dirty="0">
              <a:latin typeface="Arial" pitchFamily="34" charset="0"/>
              <a:cs typeface="Arial" pitchFamily="34" charset="0"/>
            </a:endParaRPr>
          </a:p>
        </p:txBody>
      </p:sp>
    </p:spTree>
    <p:extLst>
      <p:ext uri="{BB962C8B-B14F-4D97-AF65-F5344CB8AC3E}">
        <p14:creationId xmlns:p14="http://schemas.microsoft.com/office/powerpoint/2010/main" xmlns="" val="3947833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F18C6B5-87AC-4DA5-94CA-6E092A6A07D3}"/>
              </a:ext>
            </a:extLst>
          </p:cNvPr>
          <p:cNvSpPr>
            <a:spLocks noGrp="1"/>
          </p:cNvSpPr>
          <p:nvPr>
            <p:ph type="title"/>
          </p:nvPr>
        </p:nvSpPr>
        <p:spPr>
          <a:xfrm>
            <a:off x="209550" y="0"/>
            <a:ext cx="10591800" cy="266700"/>
          </a:xfrm>
        </p:spPr>
        <p:txBody>
          <a:bodyPr/>
          <a:lstStyle/>
          <a:p>
            <a:r>
              <a:rPr lang="en-US" sz="200" dirty="0" smtClean="0">
                <a:solidFill>
                  <a:schemeClr val="tx1"/>
                </a:solidFill>
              </a:rPr>
              <a:t>.</a:t>
            </a:r>
            <a:endParaRPr lang="en-US" sz="200" dirty="0">
              <a:solidFill>
                <a:schemeClr val="tx1"/>
              </a:solidFill>
            </a:endParaRPr>
          </a:p>
        </p:txBody>
      </p:sp>
      <p:sp>
        <p:nvSpPr>
          <p:cNvPr id="7" name="Text Placeholder 6">
            <a:extLst>
              <a:ext uri="{FF2B5EF4-FFF2-40B4-BE49-F238E27FC236}">
                <a16:creationId xmlns:a16="http://schemas.microsoft.com/office/drawing/2014/main" xmlns="" id="{C6F52EDA-7F85-46DD-9A9E-95E0E3EC3F84}"/>
              </a:ext>
            </a:extLst>
          </p:cNvPr>
          <p:cNvSpPr>
            <a:spLocks noGrp="1"/>
          </p:cNvSpPr>
          <p:nvPr>
            <p:ph type="body" sz="quarter" idx="11"/>
          </p:nvPr>
        </p:nvSpPr>
        <p:spPr>
          <a:xfrm>
            <a:off x="762000" y="857250"/>
            <a:ext cx="10667999" cy="3305175"/>
          </a:xfrm>
        </p:spPr>
        <p:txBody>
          <a:bodyPr/>
          <a:lstStyle/>
          <a:p>
            <a:r>
              <a:rPr lang="en-US" dirty="0" smtClean="0">
                <a:solidFill>
                  <a:schemeClr val="tx1"/>
                </a:solidFill>
              </a:rPr>
              <a:t>.</a:t>
            </a:r>
            <a:endParaRPr lang="en-US" dirty="0">
              <a:solidFill>
                <a:schemeClr val="tx1"/>
              </a:solidFill>
            </a:endParaRPr>
          </a:p>
        </p:txBody>
      </p:sp>
      <p:graphicFrame>
        <p:nvGraphicFramePr>
          <p:cNvPr id="10" name="Content Placeholder 6" descr="key people SmartArt Graphic">
            <a:extLst>
              <a:ext uri="{FF2B5EF4-FFF2-40B4-BE49-F238E27FC236}">
                <a16:creationId xmlns:a16="http://schemas.microsoft.com/office/drawing/2014/main" xmlns="" id="{5669122F-FDDA-4356-9679-4DD826F9B99C}"/>
              </a:ext>
            </a:extLst>
          </p:cNvPr>
          <p:cNvGraphicFramePr>
            <a:graphicFrameLocks noGrp="1"/>
          </p:cNvGraphicFramePr>
          <p:nvPr>
            <p:ph type="dgm" sz="quarter" idx="14"/>
            <p:extLst>
              <p:ext uri="{D42A27DB-BD31-4B8C-83A1-F6EECF244321}">
                <p14:modId xmlns:p14="http://schemas.microsoft.com/office/powerpoint/2010/main" xmlns="" val="2993535686"/>
              </p:ext>
            </p:extLst>
          </p:nvPr>
        </p:nvGraphicFramePr>
        <p:xfrm>
          <a:off x="762000" y="2368550"/>
          <a:ext cx="10668000" cy="3344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img1.jpeg"/>
          <p:cNvPicPr>
            <a:picLocks noChangeAspect="1"/>
          </p:cNvPicPr>
          <p:nvPr/>
        </p:nvPicPr>
        <p:blipFill>
          <a:blip r:embed="rId6"/>
          <a:stretch>
            <a:fillRect/>
          </a:stretch>
        </p:blipFill>
        <p:spPr>
          <a:xfrm>
            <a:off x="1190626" y="666750"/>
            <a:ext cx="9990976" cy="4524375"/>
          </a:xfrm>
          <a:prstGeom prst="roundRect">
            <a:avLst>
              <a:gd name="adj" fmla="val 5226"/>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1470979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58B51BF-780C-45D4-A1D0-32D55EA0F2B4}"/>
              </a:ext>
            </a:extLst>
          </p:cNvPr>
          <p:cNvSpPr>
            <a:spLocks noGrp="1"/>
          </p:cNvSpPr>
          <p:nvPr>
            <p:ph type="title"/>
          </p:nvPr>
        </p:nvSpPr>
        <p:spPr>
          <a:xfrm>
            <a:off x="200023" y="173038"/>
            <a:ext cx="10683129" cy="769937"/>
          </a:xfrm>
        </p:spPr>
        <p:txBody>
          <a:bodyPr>
            <a:normAutofit fontScale="90000"/>
          </a:bodyPr>
          <a:lstStyle/>
          <a:p>
            <a:r>
              <a:rPr lang="en-US" dirty="0" smtClean="0"/>
              <a:t>HOME PAGE WITH CALL TO ACTION BUTTONS</a:t>
            </a:r>
            <a:endParaRPr lang="en-US" dirty="0"/>
          </a:p>
        </p:txBody>
      </p:sp>
      <p:sp>
        <p:nvSpPr>
          <p:cNvPr id="9219" name="Rectangle 8">
            <a:extLst>
              <a:ext uri="{FF2B5EF4-FFF2-40B4-BE49-F238E27FC236}">
                <a16:creationId xmlns:a16="http://schemas.microsoft.com/office/drawing/2014/main" xmlns="" id="{A17D04F1-4318-4DD6-B27E-D66AE4D426B2}"/>
              </a:ext>
            </a:extLst>
          </p:cNvPr>
          <p:cNvSpPr>
            <a:spLocks noGrp="1" noChangeArrowheads="1"/>
          </p:cNvSpPr>
          <p:nvPr>
            <p:ph type="body" sz="quarter" idx="11"/>
          </p:nvPr>
        </p:nvSpPr>
        <p:spPr>
          <a:xfrm>
            <a:off x="276226" y="866776"/>
            <a:ext cx="9582149" cy="1276350"/>
          </a:xfrm>
        </p:spPr>
        <p:txBody>
          <a:bodyPr vert="horz" lIns="91440" tIns="45720" rIns="91440" bIns="45720" rtlCol="0" anchor="t">
            <a:normAutofit/>
          </a:bodyPr>
          <a:lstStyle/>
          <a:p>
            <a:pPr>
              <a:buFont typeface="Wingdings" pitchFamily="2" charset="2"/>
              <a:buChar char="v"/>
            </a:pPr>
            <a:r>
              <a:rPr lang="en-US" dirty="0" smtClean="0">
                <a:latin typeface="Arial" pitchFamily="34" charset="0"/>
                <a:cs typeface="Arial" pitchFamily="34" charset="0"/>
              </a:rPr>
              <a:t>The user could decide to buy the product or the has like the product there two options for user .</a:t>
            </a:r>
          </a:p>
          <a:p>
            <a:pPr>
              <a:buFont typeface="Wingdings" pitchFamily="2" charset="2"/>
              <a:buChar char="v"/>
            </a:pPr>
            <a:r>
              <a:rPr lang="en-US" dirty="0" smtClean="0">
                <a:latin typeface="Arial" pitchFamily="34" charset="0"/>
                <a:cs typeface="Arial" pitchFamily="34" charset="0"/>
              </a:rPr>
              <a:t>One is “buy now” option and then another one is “add to cart” option.</a:t>
            </a:r>
          </a:p>
          <a:p>
            <a:endParaRPr lang="en-US" altLang="en-US" dirty="0"/>
          </a:p>
        </p:txBody>
      </p:sp>
      <p:pic>
        <p:nvPicPr>
          <p:cNvPr id="6" name="Picture 5" descr="img2.jpeg"/>
          <p:cNvPicPr>
            <a:picLocks noChangeAspect="1"/>
          </p:cNvPicPr>
          <p:nvPr/>
        </p:nvPicPr>
        <p:blipFill>
          <a:blip r:embed="rId3"/>
          <a:stretch>
            <a:fillRect/>
          </a:stretch>
        </p:blipFill>
        <p:spPr>
          <a:xfrm>
            <a:off x="2060201" y="2051236"/>
            <a:ext cx="8553450" cy="3781425"/>
          </a:xfrm>
          <a:prstGeom prst="roundRect">
            <a:avLst>
              <a:gd name="adj" fmla="val 330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202AD8E-4C7C-4A1B-89B1-9A0997F4F30E}"/>
              </a:ext>
            </a:extLst>
          </p:cNvPr>
          <p:cNvSpPr>
            <a:spLocks noGrp="1"/>
          </p:cNvSpPr>
          <p:nvPr>
            <p:ph type="title"/>
          </p:nvPr>
        </p:nvSpPr>
        <p:spPr>
          <a:xfrm>
            <a:off x="762000" y="715961"/>
            <a:ext cx="6477000" cy="1189038"/>
          </a:xfrm>
        </p:spPr>
        <p:txBody>
          <a:bodyPr/>
          <a:lstStyle/>
          <a:p>
            <a:r>
              <a:rPr lang="en-US" dirty="0" smtClean="0">
                <a:solidFill>
                  <a:srgbClr val="FFC000"/>
                </a:solidFill>
              </a:rPr>
              <a:t>CALL TO ACTION BUTTON</a:t>
            </a:r>
            <a:endParaRPr lang="en-US" dirty="0">
              <a:solidFill>
                <a:srgbClr val="FFC000"/>
              </a:solidFill>
            </a:endParaRPr>
          </a:p>
        </p:txBody>
      </p:sp>
      <p:sp>
        <p:nvSpPr>
          <p:cNvPr id="2" name="Text Placeholder 1">
            <a:extLst>
              <a:ext uri="{FF2B5EF4-FFF2-40B4-BE49-F238E27FC236}">
                <a16:creationId xmlns:a16="http://schemas.microsoft.com/office/drawing/2014/main" xmlns="" id="{25A8ACB1-6D36-496B-91DD-D1C3128C1C73}"/>
              </a:ext>
            </a:extLst>
          </p:cNvPr>
          <p:cNvSpPr>
            <a:spLocks noGrp="1"/>
          </p:cNvSpPr>
          <p:nvPr>
            <p:ph type="body" sz="quarter" idx="11"/>
          </p:nvPr>
        </p:nvSpPr>
        <p:spPr>
          <a:xfrm>
            <a:off x="666750" y="1562099"/>
            <a:ext cx="6477000" cy="4264960"/>
          </a:xfrm>
        </p:spPr>
        <p:txBody>
          <a:bodyPr/>
          <a:lstStyle/>
          <a:p>
            <a:pPr>
              <a:buFont typeface="Wingdings" pitchFamily="2" charset="2"/>
              <a:buChar char="v"/>
            </a:pPr>
            <a:r>
              <a:rPr lang="en-US" sz="2000" dirty="0" smtClean="0">
                <a:latin typeface="Arial" pitchFamily="34" charset="0"/>
                <a:cs typeface="Arial" pitchFamily="34" charset="0"/>
              </a:rPr>
              <a:t>Add to Cart" and "Buy Now" are two common options that allow users to make purchases, but they serve different </a:t>
            </a:r>
            <a:r>
              <a:rPr lang="en-US" sz="2000" dirty="0" smtClean="0">
                <a:latin typeface="Arial" pitchFamily="34" charset="0"/>
                <a:cs typeface="Arial" pitchFamily="34" charset="0"/>
              </a:rPr>
              <a:t>purposes.</a:t>
            </a:r>
          </a:p>
          <a:p>
            <a:pPr>
              <a:buFont typeface="Wingdings" pitchFamily="2" charset="2"/>
              <a:buChar char="v"/>
            </a:pPr>
            <a:endParaRPr lang="en-US" sz="2000" dirty="0" smtClean="0">
              <a:latin typeface="Arial" pitchFamily="34" charset="0"/>
              <a:cs typeface="Arial" pitchFamily="34" charset="0"/>
            </a:endParaRPr>
          </a:p>
          <a:p>
            <a:pPr>
              <a:buFont typeface="Wingdings" pitchFamily="2" charset="2"/>
              <a:buChar char="v"/>
            </a:pPr>
            <a:r>
              <a:rPr lang="en-US" sz="2000" dirty="0" smtClean="0">
                <a:latin typeface="Arial" pitchFamily="34" charset="0"/>
                <a:cs typeface="Arial" pitchFamily="34" charset="0"/>
              </a:rPr>
              <a:t>experience by providing flexibility based on the customer's preferences and shopping behavior. </a:t>
            </a:r>
            <a:endParaRPr lang="en-US" sz="2000" dirty="0" smtClean="0">
              <a:latin typeface="Arial" pitchFamily="34" charset="0"/>
              <a:cs typeface="Arial" pitchFamily="34" charset="0"/>
            </a:endParaRPr>
          </a:p>
          <a:p>
            <a:pPr>
              <a:buFont typeface="Wingdings" pitchFamily="2" charset="2"/>
              <a:buChar char="v"/>
            </a:pPr>
            <a:endParaRPr lang="en-US" sz="2000" dirty="0" smtClean="0">
              <a:latin typeface="Arial" pitchFamily="34" charset="0"/>
              <a:cs typeface="Arial" pitchFamily="34" charset="0"/>
            </a:endParaRPr>
          </a:p>
          <a:p>
            <a:pPr>
              <a:buFont typeface="Wingdings" pitchFamily="2" charset="2"/>
              <a:buChar char="v"/>
            </a:pPr>
            <a:r>
              <a:rPr lang="en-US" sz="2000" dirty="0" smtClean="0">
                <a:latin typeface="Arial" pitchFamily="34" charset="0"/>
                <a:cs typeface="Arial" pitchFamily="34" charset="0"/>
              </a:rPr>
              <a:t>"</a:t>
            </a:r>
            <a:r>
              <a:rPr lang="en-US" sz="2000" dirty="0" smtClean="0">
                <a:latin typeface="Arial" pitchFamily="34" charset="0"/>
                <a:cs typeface="Arial" pitchFamily="34" charset="0"/>
              </a:rPr>
              <a:t>Add to Cart" is more suitable for users who want to browse and compare items before making a final decision, while "Buy Now" caters to users who are ready for an immediate purchase.</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xmlns="" val="14306638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D9E38B3-4686-8247-9625-49018D29F408}"/>
              </a:ext>
            </a:extLst>
          </p:cNvPr>
          <p:cNvSpPr>
            <a:spLocks noGrp="1"/>
          </p:cNvSpPr>
          <p:nvPr>
            <p:ph type="title"/>
          </p:nvPr>
        </p:nvSpPr>
        <p:spPr>
          <a:xfrm>
            <a:off x="9932894" y="758338"/>
            <a:ext cx="948957" cy="30778"/>
          </a:xfrm>
        </p:spPr>
        <p:txBody>
          <a:bodyPr/>
          <a:lstStyle/>
          <a:p>
            <a:r>
              <a:rPr sz="200" smtClean="0"/>
              <a:t>.</a:t>
            </a:r>
            <a:endParaRPr lang="en-US" sz="200" dirty="0"/>
          </a:p>
        </p:txBody>
      </p:sp>
      <p:sp>
        <p:nvSpPr>
          <p:cNvPr id="3" name="Text Placeholder 2">
            <a:extLst>
              <a:ext uri="{FF2B5EF4-FFF2-40B4-BE49-F238E27FC236}">
                <a16:creationId xmlns:a16="http://schemas.microsoft.com/office/drawing/2014/main" xmlns="" id="{17155E1D-F4AD-41A7-B948-E2D246CCFE8A}"/>
              </a:ext>
            </a:extLst>
          </p:cNvPr>
          <p:cNvSpPr>
            <a:spLocks noGrp="1"/>
          </p:cNvSpPr>
          <p:nvPr>
            <p:ph type="body" sz="quarter" idx="12"/>
          </p:nvPr>
        </p:nvSpPr>
        <p:spPr>
          <a:xfrm>
            <a:off x="412376" y="322728"/>
            <a:ext cx="11779624" cy="1075765"/>
          </a:xfrm>
        </p:spPr>
        <p:txBody>
          <a:bodyPr vert="horz" wrap="square" lIns="0" tIns="0" rIns="0" bIns="0" rtlCol="0" anchor="t">
            <a:noAutofit/>
          </a:bodyPr>
          <a:lstStyle/>
          <a:p>
            <a:pPr algn="l">
              <a:buFont typeface="Wingdings" pitchFamily="2" charset="2"/>
              <a:buChar char="v"/>
            </a:pPr>
            <a:r>
              <a:rPr sz="2400" smtClean="0">
                <a:solidFill>
                  <a:schemeClr val="bg1"/>
                </a:solidFill>
              </a:rPr>
              <a:t>Functionality:When a user finds a product they want to buy, they can click the "Add to Cart" button associated with that product.</a:t>
            </a:r>
            <a:endParaRPr lang="en-US" sz="2400" dirty="0">
              <a:solidFill>
                <a:schemeClr val="bg1"/>
              </a:solidFill>
            </a:endParaRPr>
          </a:p>
        </p:txBody>
      </p:sp>
      <p:pic>
        <p:nvPicPr>
          <p:cNvPr id="5" name="Picture 4" descr="img4.jpeg"/>
          <p:cNvPicPr>
            <a:picLocks noChangeAspect="1"/>
          </p:cNvPicPr>
          <p:nvPr/>
        </p:nvPicPr>
        <p:blipFill>
          <a:blip r:embed="rId2"/>
          <a:stretch>
            <a:fillRect/>
          </a:stretch>
        </p:blipFill>
        <p:spPr>
          <a:xfrm>
            <a:off x="1039907" y="1524000"/>
            <a:ext cx="10416989" cy="4948519"/>
          </a:xfrm>
          <a:prstGeom prst="roundRect">
            <a:avLst>
              <a:gd name="adj" fmla="val 2797"/>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42447615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Custom 117">
      <a:dk1>
        <a:sysClr val="windowText" lastClr="000000"/>
      </a:dk1>
      <a:lt1>
        <a:sysClr val="window" lastClr="FFFFFF"/>
      </a:lt1>
      <a:dk2>
        <a:srgbClr val="44546A"/>
      </a:dk2>
      <a:lt2>
        <a:srgbClr val="E7E6E6"/>
      </a:lt2>
      <a:accent1>
        <a:srgbClr val="E23042"/>
      </a:accent1>
      <a:accent2>
        <a:srgbClr val="3578AF"/>
      </a:accent2>
      <a:accent3>
        <a:srgbClr val="C4C4C4"/>
      </a:accent3>
      <a:accent4>
        <a:srgbClr val="A80B22"/>
      </a:accent4>
      <a:accent5>
        <a:srgbClr val="E2E2E2"/>
      </a:accent5>
      <a:accent6>
        <a:srgbClr val="2A6187"/>
      </a:accent6>
      <a:hlink>
        <a:srgbClr val="0563C1"/>
      </a:hlink>
      <a:folHlink>
        <a:srgbClr val="954F72"/>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tarter Template_Heritage Month Presentation" id="{910467CA-E581-43CB-A3F9-242953556B2E}" vid="{325629C9-8C54-4982-A5E7-91DBF3E63BF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04BC66-A771-492B-8E79-E3C5E33B71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3ACE82-BD1C-4CC4-B9C6-7097502B70B7}">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A80AD4D6-2712-4EC3-A727-A5652AD67F9C}">
  <ds:schemaRefs>
    <ds:schemaRef ds:uri="http://schemas.microsoft.com/sharepoint/v3/contenttype/forms"/>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Starter Template_Heritage Month Presentation</Template>
  <TotalTime>0</TotalTime>
  <Words>856</Words>
  <Application>Microsoft Office PowerPoint</Application>
  <PresentationFormat>Custom</PresentationFormat>
  <Paragraphs>60</Paragraphs>
  <Slides>14</Slides>
  <Notes>6</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E-COMMERCE APPLICATION ON CLOUD FOUNDRYAPPLICATION ON CLOUD FOUNDRY</vt:lpstr>
      <vt:lpstr>USER AUTHENDICATION</vt:lpstr>
      <vt:lpstr>Login form</vt:lpstr>
      <vt:lpstr>REGISTRATION FROM</vt:lpstr>
      <vt:lpstr>HOME PAGE </vt:lpstr>
      <vt:lpstr>.</vt:lpstr>
      <vt:lpstr>HOME PAGE WITH CALL TO ACTION BUTTONS</vt:lpstr>
      <vt:lpstr>CALL TO ACTION BUTTON</vt:lpstr>
      <vt:lpstr>.</vt:lpstr>
      <vt:lpstr>.</vt:lpstr>
      <vt:lpstr>ADD TO CART </vt:lpstr>
      <vt:lpstr>BUY NOW</vt:lpstr>
      <vt:lpstr>CART TOTAL CALCULATION</vt:lpstr>
      <vt:lpst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2021-02-18T07:10:18Z</dcterms:created>
  <dcterms:modified xsi:type="dcterms:W3CDTF">2023-10-25T06:28:40Z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