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61" r:id="rId5"/>
    <p:sldId id="262" r:id="rId6"/>
    <p:sldId id="263" r:id="rId7"/>
    <p:sldId id="264" r:id="rId8"/>
    <p:sldId id="265" r:id="rId9"/>
    <p:sldId id="273" r:id="rId10"/>
    <p:sldId id="280" r:id="rId11"/>
    <p:sldId id="281" r:id="rId12"/>
    <p:sldId id="284" r:id="rId13"/>
    <p:sldId id="285" r:id="rId14"/>
    <p:sldId id="286" r:id="rId15"/>
    <p:sldId id="287" r:id="rId16"/>
    <p:sldId id="288" r:id="rId17"/>
    <p:sldId id="283" r:id="rId18"/>
    <p:sldId id="282" r:id="rId19"/>
  </p:sldIdLst>
  <p:sldSz cx="9144000" cy="5143500" type="screen16x9"/>
  <p:notesSz cx="6858000" cy="9144000"/>
  <p:embeddedFontLst>
    <p:embeddedFont>
      <p:font typeface="Montserrat" panose="020B0604020202020204" charset="0"/>
      <p:regular r:id="rId21"/>
      <p:bold r:id="rId22"/>
    </p:embeddedFont>
    <p:embeddedFont>
      <p:font typeface="Roboto" panose="020B0604020202020204" charset="0"/>
      <p:regular r:id="rId23"/>
      <p:bold r:id="rId24"/>
      <p:italic r:id="rId25"/>
      <p:boldItalic r:id="rId2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F5786-F6E5-44BE-9D19-9E317547899A}">
  <a:tblStyle styleId="{8FDF5786-F6E5-44BE-9D19-9E317547899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840812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Shape 15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7" name="Shape 1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6432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Shape 17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4" name="Shape 17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666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7142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7079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80499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8658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7980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53604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Shape 17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1" name="Shape 17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7053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Shape 15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7" name="Shape 1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446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Shape 1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2" name="Shape 15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590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Shape 15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0" name="Shape 15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4009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Shape 1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3" name="Shape 15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6577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Shape 1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0" name="Shape 15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042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Shape 1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8" name="Shape 15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2714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Shape 15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6" name="Shape 15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3568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Shape 16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5" name="Shape 16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1678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Shape 17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5" name="Shape 17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640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6FA8DC"/>
        </a:solid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786525" y="1968875"/>
            <a:ext cx="5859599" cy="2766300"/>
          </a:xfrm>
          <a:prstGeom prst="rect">
            <a:avLst/>
          </a:prstGeom>
        </p:spPr>
        <p:txBody>
          <a:bodyPr lIns="91425" tIns="91425" rIns="91425" bIns="91425" anchor="b" anchorCtr="0"/>
          <a:lstStyle>
            <a:lvl1pPr algn="r">
              <a:spcBef>
                <a:spcPts val="0"/>
              </a:spcBef>
              <a:buClr>
                <a:srgbClr val="FFFFFF"/>
              </a:buClr>
              <a:buSzPct val="100000"/>
              <a:defRPr sz="4800">
                <a:solidFill>
                  <a:srgbClr val="FFFFFF"/>
                </a:solidFill>
              </a:defRPr>
            </a:lvl1pPr>
            <a:lvl2pPr algn="ctr">
              <a:spcBef>
                <a:spcPts val="0"/>
              </a:spcBef>
              <a:buClr>
                <a:srgbClr val="FFFFFF"/>
              </a:buClr>
              <a:buSzPct val="100000"/>
              <a:defRPr sz="4800">
                <a:solidFill>
                  <a:srgbClr val="FFFFFF"/>
                </a:solidFill>
              </a:defRPr>
            </a:lvl2pPr>
            <a:lvl3pPr algn="ctr">
              <a:spcBef>
                <a:spcPts val="0"/>
              </a:spcBef>
              <a:buClr>
                <a:srgbClr val="FFFFFF"/>
              </a:buClr>
              <a:buSzPct val="100000"/>
              <a:defRPr sz="4800">
                <a:solidFill>
                  <a:srgbClr val="FFFFFF"/>
                </a:solidFill>
              </a:defRPr>
            </a:lvl3pPr>
            <a:lvl4pPr algn="ctr">
              <a:spcBef>
                <a:spcPts val="0"/>
              </a:spcBef>
              <a:buClr>
                <a:srgbClr val="FFFFFF"/>
              </a:buClr>
              <a:buSzPct val="100000"/>
              <a:defRPr sz="4800">
                <a:solidFill>
                  <a:srgbClr val="FFFFFF"/>
                </a:solidFill>
              </a:defRPr>
            </a:lvl4pPr>
            <a:lvl5pPr algn="ctr">
              <a:spcBef>
                <a:spcPts val="0"/>
              </a:spcBef>
              <a:buClr>
                <a:srgbClr val="FFFFFF"/>
              </a:buClr>
              <a:buSzPct val="100000"/>
              <a:defRPr sz="4800">
                <a:solidFill>
                  <a:srgbClr val="FFFFFF"/>
                </a:solidFill>
              </a:defRPr>
            </a:lvl5pPr>
            <a:lvl6pPr algn="ctr">
              <a:spcBef>
                <a:spcPts val="0"/>
              </a:spcBef>
              <a:buClr>
                <a:srgbClr val="FFFFFF"/>
              </a:buClr>
              <a:buSzPct val="100000"/>
              <a:defRPr sz="4800">
                <a:solidFill>
                  <a:srgbClr val="FFFFFF"/>
                </a:solidFill>
              </a:defRPr>
            </a:lvl6pPr>
            <a:lvl7pPr algn="ctr">
              <a:spcBef>
                <a:spcPts val="0"/>
              </a:spcBef>
              <a:buClr>
                <a:srgbClr val="FFFFFF"/>
              </a:buClr>
              <a:buSzPct val="100000"/>
              <a:defRPr sz="4800">
                <a:solidFill>
                  <a:srgbClr val="FFFFFF"/>
                </a:solidFill>
              </a:defRPr>
            </a:lvl7pPr>
            <a:lvl8pPr algn="ctr">
              <a:spcBef>
                <a:spcPts val="0"/>
              </a:spcBef>
              <a:buClr>
                <a:srgbClr val="FFFFFF"/>
              </a:buClr>
              <a:buSzPct val="100000"/>
              <a:defRPr sz="4800">
                <a:solidFill>
                  <a:srgbClr val="FFFFFF"/>
                </a:solidFill>
              </a:defRPr>
            </a:lvl8pPr>
            <a:lvl9pPr algn="ctr">
              <a:spcBef>
                <a:spcPts val="0"/>
              </a:spcBef>
              <a:buClr>
                <a:srgbClr val="FFFFFF"/>
              </a:buClr>
              <a:buSzPct val="100000"/>
              <a:defRPr sz="4800">
                <a:solidFill>
                  <a:srgbClr val="FFFFFF"/>
                </a:solidFill>
              </a:defRPr>
            </a:lvl9pPr>
          </a:lstStyle>
          <a:p>
            <a:endParaRPr/>
          </a:p>
        </p:txBody>
      </p:sp>
      <p:grpSp>
        <p:nvGrpSpPr>
          <p:cNvPr id="10" name="Shape 10"/>
          <p:cNvGrpSpPr/>
          <p:nvPr/>
        </p:nvGrpSpPr>
        <p:grpSpPr>
          <a:xfrm>
            <a:off x="-190654" y="180462"/>
            <a:ext cx="9618283" cy="1632384"/>
            <a:chOff x="-114454" y="180462"/>
            <a:chExt cx="9618283" cy="1632384"/>
          </a:xfrm>
        </p:grpSpPr>
        <p:sp>
          <p:nvSpPr>
            <p:cNvPr id="11" name="Shape 11"/>
            <p:cNvSpPr/>
            <p:nvPr/>
          </p:nvSpPr>
          <p:spPr>
            <a:xfrm>
              <a:off x="3135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 name="Shape 12"/>
            <p:cNvSpPr/>
            <p:nvPr/>
          </p:nvSpPr>
          <p:spPr>
            <a:xfrm>
              <a:off x="1222212"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 name="Shape 13"/>
            <p:cNvSpPr/>
            <p:nvPr/>
          </p:nvSpPr>
          <p:spPr>
            <a:xfrm>
              <a:off x="3017029" y="1804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4" name="Shape 14"/>
            <p:cNvGrpSpPr/>
            <p:nvPr/>
          </p:nvGrpSpPr>
          <p:grpSpPr>
            <a:xfrm>
              <a:off x="2116563" y="220890"/>
              <a:ext cx="342881" cy="350068"/>
              <a:chOff x="3951850" y="2985350"/>
              <a:chExt cx="407950" cy="416500"/>
            </a:xfrm>
          </p:grpSpPr>
          <p:sp>
            <p:nvSpPr>
              <p:cNvPr id="15" name="Shape 1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1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1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 name="Shape 1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9" name="Shape 19"/>
            <p:cNvGrpSpPr/>
            <p:nvPr/>
          </p:nvGrpSpPr>
          <p:grpSpPr>
            <a:xfrm>
              <a:off x="-114454" y="814472"/>
              <a:ext cx="3920223" cy="376691"/>
              <a:chOff x="151025" y="1029894"/>
              <a:chExt cx="3920223" cy="376691"/>
            </a:xfrm>
          </p:grpSpPr>
          <p:sp>
            <p:nvSpPr>
              <p:cNvPr id="20" name="Shape 20"/>
              <p:cNvSpPr/>
              <p:nvPr/>
            </p:nvSpPr>
            <p:spPr>
              <a:xfrm>
                <a:off x="1057375" y="1063682"/>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1" name="Shape 21"/>
              <p:cNvGrpSpPr/>
              <p:nvPr/>
            </p:nvGrpSpPr>
            <p:grpSpPr>
              <a:xfrm>
                <a:off x="151025" y="1086197"/>
                <a:ext cx="391000" cy="264085"/>
                <a:chOff x="564675" y="1700625"/>
                <a:chExt cx="465200" cy="314200"/>
              </a:xfrm>
            </p:grpSpPr>
            <p:sp>
              <p:nvSpPr>
                <p:cNvPr id="22" name="Shape 2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 name="Shape 2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2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5" name="Shape 25"/>
              <p:cNvGrpSpPr/>
              <p:nvPr/>
            </p:nvGrpSpPr>
            <p:grpSpPr>
              <a:xfrm>
                <a:off x="1912558" y="1029894"/>
                <a:ext cx="359271" cy="376691"/>
                <a:chOff x="5961125" y="1623900"/>
                <a:chExt cx="427450" cy="448175"/>
              </a:xfrm>
            </p:grpSpPr>
            <p:sp>
              <p:nvSpPr>
                <p:cNvPr id="26" name="Shape 26"/>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 name="Shape 27"/>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 name="Shape 28"/>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 name="Shape 29"/>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 name="Shape 30"/>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 name="Shape 31"/>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 name="Shape 32"/>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3" name="Shape 33"/>
              <p:cNvGrpSpPr/>
              <p:nvPr/>
            </p:nvGrpSpPr>
            <p:grpSpPr>
              <a:xfrm>
                <a:off x="2787179" y="1056517"/>
                <a:ext cx="435021" cy="323445"/>
                <a:chOff x="5247525" y="3007275"/>
                <a:chExt cx="517575" cy="384825"/>
              </a:xfrm>
            </p:grpSpPr>
            <p:sp>
              <p:nvSpPr>
                <p:cNvPr id="34" name="Shape 34"/>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 name="Shape 35"/>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6" name="Shape 36"/>
              <p:cNvGrpSpPr/>
              <p:nvPr/>
            </p:nvGrpSpPr>
            <p:grpSpPr>
              <a:xfrm>
                <a:off x="3737549" y="1053701"/>
                <a:ext cx="333699" cy="329076"/>
                <a:chOff x="3292425" y="3664250"/>
                <a:chExt cx="397025" cy="391525"/>
              </a:xfrm>
            </p:grpSpPr>
            <p:sp>
              <p:nvSpPr>
                <p:cNvPr id="37" name="Shape 37"/>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 name="Shape 38"/>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 name="Shape 39"/>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40" name="Shape 40"/>
            <p:cNvGrpSpPr/>
            <p:nvPr/>
          </p:nvGrpSpPr>
          <p:grpSpPr>
            <a:xfrm>
              <a:off x="285114" y="1470448"/>
              <a:ext cx="3894630" cy="342398"/>
              <a:chOff x="176103" y="1851448"/>
              <a:chExt cx="3894630" cy="342398"/>
            </a:xfrm>
          </p:grpSpPr>
          <p:grpSp>
            <p:nvGrpSpPr>
              <p:cNvPr id="41" name="Shape 41"/>
              <p:cNvGrpSpPr/>
              <p:nvPr/>
            </p:nvGrpSpPr>
            <p:grpSpPr>
              <a:xfrm>
                <a:off x="2023105" y="1859895"/>
                <a:ext cx="345970" cy="325504"/>
                <a:chOff x="5972700" y="2330200"/>
                <a:chExt cx="411625" cy="387275"/>
              </a:xfrm>
            </p:grpSpPr>
            <p:sp>
              <p:nvSpPr>
                <p:cNvPr id="42" name="Shape 4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 name="Shape 4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44" name="Shape 44"/>
              <p:cNvGrpSpPr/>
              <p:nvPr/>
            </p:nvGrpSpPr>
            <p:grpSpPr>
              <a:xfrm>
                <a:off x="1093458" y="1865778"/>
                <a:ext cx="353136" cy="313737"/>
                <a:chOff x="5292575" y="3681900"/>
                <a:chExt cx="420150" cy="373275"/>
              </a:xfrm>
            </p:grpSpPr>
            <p:sp>
              <p:nvSpPr>
                <p:cNvPr id="45" name="Shape 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 name="Shape 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 name="Shape 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8" name="Shape 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 name="Shape 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 name="Shape 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 name="Shape 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52" name="Shape 52"/>
              <p:cNvSpPr/>
              <p:nvPr/>
            </p:nvSpPr>
            <p:spPr>
              <a:xfrm>
                <a:off x="176103" y="1852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3" name="Shape 53"/>
              <p:cNvGrpSpPr/>
              <p:nvPr/>
            </p:nvGrpSpPr>
            <p:grpSpPr>
              <a:xfrm>
                <a:off x="3738064" y="1856312"/>
                <a:ext cx="332669" cy="332669"/>
                <a:chOff x="6649150" y="309350"/>
                <a:chExt cx="395800" cy="395800"/>
              </a:xfrm>
            </p:grpSpPr>
            <p:sp>
              <p:nvSpPr>
                <p:cNvPr id="54" name="Shape 5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5" name="Shape 5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 name="Shape 5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7" name="Shape 57"/>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9" name="Shape 5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1" name="Shape 6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 name="Shape 62"/>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 name="Shape 63"/>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 name="Shape 6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 name="Shape 6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 name="Shape 66"/>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 name="Shape 67"/>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 name="Shape 72"/>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 name="Shape 74"/>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 name="Shape 7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7" name="Shape 77"/>
              <p:cNvGrpSpPr/>
              <p:nvPr/>
            </p:nvGrpSpPr>
            <p:grpSpPr>
              <a:xfrm>
                <a:off x="2945587" y="1851448"/>
                <a:ext cx="215966" cy="342398"/>
                <a:chOff x="6718575" y="2318625"/>
                <a:chExt cx="256950" cy="407375"/>
              </a:xfrm>
            </p:grpSpPr>
            <p:sp>
              <p:nvSpPr>
                <p:cNvPr id="78" name="Shape 7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9" name="Shape 7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0" name="Shape 8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 name="Shape 8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 name="Shape 8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8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4" name="Shape 8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86" name="Shape 86"/>
            <p:cNvGrpSpPr/>
            <p:nvPr/>
          </p:nvGrpSpPr>
          <p:grpSpPr>
            <a:xfrm>
              <a:off x="3832686" y="180462"/>
              <a:ext cx="4766659" cy="1632384"/>
              <a:chOff x="175086" y="180462"/>
              <a:chExt cx="4766659" cy="1632384"/>
            </a:xfrm>
          </p:grpSpPr>
          <p:grpSp>
            <p:nvGrpSpPr>
              <p:cNvPr id="87" name="Shape 87"/>
              <p:cNvGrpSpPr/>
              <p:nvPr/>
            </p:nvGrpSpPr>
            <p:grpSpPr>
              <a:xfrm>
                <a:off x="175086" y="180462"/>
                <a:ext cx="3852689" cy="430924"/>
                <a:chOff x="175086" y="180462"/>
                <a:chExt cx="3852689" cy="430924"/>
              </a:xfrm>
            </p:grpSpPr>
            <p:grpSp>
              <p:nvGrpSpPr>
                <p:cNvPr id="88" name="Shape 88"/>
                <p:cNvGrpSpPr/>
                <p:nvPr/>
              </p:nvGrpSpPr>
              <p:grpSpPr>
                <a:xfrm>
                  <a:off x="175086" y="186861"/>
                  <a:ext cx="342881" cy="418127"/>
                  <a:chOff x="596350" y="929175"/>
                  <a:chExt cx="407950" cy="497475"/>
                </a:xfrm>
              </p:grpSpPr>
              <p:sp>
                <p:nvSpPr>
                  <p:cNvPr id="89" name="Shape 8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 name="Shape 9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 name="Shape 91"/>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 name="Shape 92"/>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3" name="Shape 93"/>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 name="Shape 94"/>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 name="Shape 9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6" name="Shape 96"/>
                <p:cNvSpPr/>
                <p:nvPr/>
              </p:nvSpPr>
              <p:spPr>
                <a:xfrm>
                  <a:off x="10755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 name="Shape 97"/>
                <p:cNvSpPr/>
                <p:nvPr/>
              </p:nvSpPr>
              <p:spPr>
                <a:xfrm>
                  <a:off x="1984212"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 name="Shape 98"/>
                <p:cNvSpPr/>
                <p:nvPr/>
              </p:nvSpPr>
              <p:spPr>
                <a:xfrm>
                  <a:off x="3779029" y="1804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9" name="Shape 99"/>
                <p:cNvGrpSpPr/>
                <p:nvPr/>
              </p:nvGrpSpPr>
              <p:grpSpPr>
                <a:xfrm>
                  <a:off x="2878563" y="220890"/>
                  <a:ext cx="342881" cy="350068"/>
                  <a:chOff x="3951850" y="2985350"/>
                  <a:chExt cx="407950" cy="416500"/>
                </a:xfrm>
              </p:grpSpPr>
              <p:sp>
                <p:nvSpPr>
                  <p:cNvPr id="100" name="Shape 10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 name="Shape 10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 name="Shape 10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 name="Shape 10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04" name="Shape 104"/>
              <p:cNvGrpSpPr/>
              <p:nvPr/>
            </p:nvGrpSpPr>
            <p:grpSpPr>
              <a:xfrm>
                <a:off x="647545" y="814472"/>
                <a:ext cx="3920223" cy="376691"/>
                <a:chOff x="151025" y="1029894"/>
                <a:chExt cx="3920223" cy="376691"/>
              </a:xfrm>
            </p:grpSpPr>
            <p:sp>
              <p:nvSpPr>
                <p:cNvPr id="105" name="Shape 105"/>
                <p:cNvSpPr/>
                <p:nvPr/>
              </p:nvSpPr>
              <p:spPr>
                <a:xfrm>
                  <a:off x="1057375" y="1063682"/>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6" name="Shape 106"/>
                <p:cNvGrpSpPr/>
                <p:nvPr/>
              </p:nvGrpSpPr>
              <p:grpSpPr>
                <a:xfrm>
                  <a:off x="151025" y="1086197"/>
                  <a:ext cx="391000" cy="264085"/>
                  <a:chOff x="564675" y="1700625"/>
                  <a:chExt cx="465200" cy="314200"/>
                </a:xfrm>
              </p:grpSpPr>
              <p:sp>
                <p:nvSpPr>
                  <p:cNvPr id="107" name="Shape 10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 name="Shape 10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 name="Shape 10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0" name="Shape 110"/>
                <p:cNvGrpSpPr/>
                <p:nvPr/>
              </p:nvGrpSpPr>
              <p:grpSpPr>
                <a:xfrm>
                  <a:off x="1912558" y="1029894"/>
                  <a:ext cx="359271" cy="376691"/>
                  <a:chOff x="5961125" y="1623900"/>
                  <a:chExt cx="427450" cy="448175"/>
                </a:xfrm>
              </p:grpSpPr>
              <p:sp>
                <p:nvSpPr>
                  <p:cNvPr id="111" name="Shape 111"/>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 name="Shape 114"/>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 name="Shape 115"/>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 name="Shape 116"/>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 name="Shape 11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8" name="Shape 118"/>
                <p:cNvGrpSpPr/>
                <p:nvPr/>
              </p:nvGrpSpPr>
              <p:grpSpPr>
                <a:xfrm>
                  <a:off x="2787179" y="1056517"/>
                  <a:ext cx="435021" cy="323445"/>
                  <a:chOff x="5247525" y="3007275"/>
                  <a:chExt cx="517575" cy="384825"/>
                </a:xfrm>
              </p:grpSpPr>
              <p:sp>
                <p:nvSpPr>
                  <p:cNvPr id="119" name="Shape 119"/>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 name="Shape 120"/>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1" name="Shape 121"/>
                <p:cNvGrpSpPr/>
                <p:nvPr/>
              </p:nvGrpSpPr>
              <p:grpSpPr>
                <a:xfrm>
                  <a:off x="3737549" y="1053701"/>
                  <a:ext cx="333699" cy="329076"/>
                  <a:chOff x="3292425" y="3664250"/>
                  <a:chExt cx="397025" cy="391525"/>
                </a:xfrm>
              </p:grpSpPr>
              <p:sp>
                <p:nvSpPr>
                  <p:cNvPr id="122" name="Shape 122"/>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 name="Shape 123"/>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 name="Shape 124"/>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5" name="Shape 125"/>
              <p:cNvGrpSpPr/>
              <p:nvPr/>
            </p:nvGrpSpPr>
            <p:grpSpPr>
              <a:xfrm>
                <a:off x="1047114" y="1470448"/>
                <a:ext cx="3894630" cy="342398"/>
                <a:chOff x="176103" y="1851448"/>
                <a:chExt cx="3894630" cy="342398"/>
              </a:xfrm>
            </p:grpSpPr>
            <p:grpSp>
              <p:nvGrpSpPr>
                <p:cNvPr id="126" name="Shape 126"/>
                <p:cNvGrpSpPr/>
                <p:nvPr/>
              </p:nvGrpSpPr>
              <p:grpSpPr>
                <a:xfrm>
                  <a:off x="2023105" y="1859895"/>
                  <a:ext cx="345970" cy="325504"/>
                  <a:chOff x="5972700" y="2330200"/>
                  <a:chExt cx="411625" cy="387275"/>
                </a:xfrm>
              </p:grpSpPr>
              <p:sp>
                <p:nvSpPr>
                  <p:cNvPr id="127" name="Shape 12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8" name="Shape 12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9" name="Shape 129"/>
                <p:cNvGrpSpPr/>
                <p:nvPr/>
              </p:nvGrpSpPr>
              <p:grpSpPr>
                <a:xfrm>
                  <a:off x="1093458" y="1865778"/>
                  <a:ext cx="353136" cy="313737"/>
                  <a:chOff x="5292575" y="3681900"/>
                  <a:chExt cx="420150" cy="373275"/>
                </a:xfrm>
              </p:grpSpPr>
              <p:sp>
                <p:nvSpPr>
                  <p:cNvPr id="130" name="Shape 130"/>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 name="Shape 131"/>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 name="Shape 132"/>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 name="Shape 133"/>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 name="Shape 134"/>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 name="Shape 135"/>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6" name="Shape 136"/>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37" name="Shape 137"/>
                <p:cNvSpPr/>
                <p:nvPr/>
              </p:nvSpPr>
              <p:spPr>
                <a:xfrm>
                  <a:off x="176103" y="1852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38" name="Shape 138"/>
                <p:cNvGrpSpPr/>
                <p:nvPr/>
              </p:nvGrpSpPr>
              <p:grpSpPr>
                <a:xfrm>
                  <a:off x="3738064" y="1856312"/>
                  <a:ext cx="332669" cy="332669"/>
                  <a:chOff x="6649150" y="309350"/>
                  <a:chExt cx="395800" cy="395800"/>
                </a:xfrm>
              </p:grpSpPr>
              <p:sp>
                <p:nvSpPr>
                  <p:cNvPr id="139" name="Shape 139"/>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0" name="Shape 140"/>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1" name="Shape 141"/>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2" name="Shape 142"/>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3" name="Shape 143"/>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4" name="Shape 144"/>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5" name="Shape 145"/>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6" name="Shape 146"/>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7" name="Shape 147"/>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0" name="Shape 150"/>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1" name="Shape 151"/>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2" name="Shape 152"/>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3" name="Shape 153"/>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4" name="Shape 154"/>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6" name="Shape 156"/>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7" name="Shape 157"/>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 name="Shape 158"/>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0" name="Shape 160"/>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1" name="Shape 161"/>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62" name="Shape 162"/>
                <p:cNvGrpSpPr/>
                <p:nvPr/>
              </p:nvGrpSpPr>
              <p:grpSpPr>
                <a:xfrm>
                  <a:off x="2945587" y="1851448"/>
                  <a:ext cx="215966" cy="342398"/>
                  <a:chOff x="6718575" y="2318625"/>
                  <a:chExt cx="256950" cy="407375"/>
                </a:xfrm>
              </p:grpSpPr>
              <p:sp>
                <p:nvSpPr>
                  <p:cNvPr id="163" name="Shape 1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4" name="Shape 1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5" name="Shape 1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6" name="Shape 1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7" name="Shape 1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8" name="Shape 1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9" name="Shape 1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0" name="Shape 17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grpSp>
          <p:nvGrpSpPr>
            <p:cNvPr id="171" name="Shape 171"/>
            <p:cNvGrpSpPr/>
            <p:nvPr/>
          </p:nvGrpSpPr>
          <p:grpSpPr>
            <a:xfrm>
              <a:off x="8252286" y="186861"/>
              <a:ext cx="342881" cy="418127"/>
              <a:chOff x="596350" y="929175"/>
              <a:chExt cx="407950" cy="497475"/>
            </a:xfrm>
          </p:grpSpPr>
          <p:sp>
            <p:nvSpPr>
              <p:cNvPr id="172" name="Shape 1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3" name="Shape 1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4" name="Shape 1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5" name="Shape 1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6" name="Shape 1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7" name="Shape 1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8" name="Shape 1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79" name="Shape 179"/>
            <p:cNvSpPr/>
            <p:nvPr/>
          </p:nvSpPr>
          <p:spPr>
            <a:xfrm>
              <a:off x="91527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80" name="Shape 180"/>
            <p:cNvGrpSpPr/>
            <p:nvPr/>
          </p:nvGrpSpPr>
          <p:grpSpPr>
            <a:xfrm>
              <a:off x="8724745" y="870775"/>
              <a:ext cx="391000" cy="264085"/>
              <a:chOff x="564675" y="1700625"/>
              <a:chExt cx="465200" cy="314200"/>
            </a:xfrm>
          </p:grpSpPr>
          <p:sp>
            <p:nvSpPr>
              <p:cNvPr id="181" name="Shape 181"/>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2" name="Shape 182"/>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3" name="Shape 183"/>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84" name="Shape 184"/>
            <p:cNvSpPr/>
            <p:nvPr/>
          </p:nvSpPr>
          <p:spPr>
            <a:xfrm>
              <a:off x="9124314" y="1471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9FC5E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85"/>
        <p:cNvGrpSpPr/>
        <p:nvPr/>
      </p:nvGrpSpPr>
      <p:grpSpPr>
        <a:xfrm>
          <a:off x="0" y="0"/>
          <a:ext cx="0" cy="0"/>
          <a:chOff x="0" y="0"/>
          <a:chExt cx="0" cy="0"/>
        </a:xfrm>
      </p:grpSpPr>
      <p:grpSp>
        <p:nvGrpSpPr>
          <p:cNvPr id="186" name="Shape 186"/>
          <p:cNvGrpSpPr/>
          <p:nvPr/>
        </p:nvGrpSpPr>
        <p:grpSpPr>
          <a:xfrm>
            <a:off x="-190654" y="180462"/>
            <a:ext cx="9618283" cy="1632384"/>
            <a:chOff x="-114454" y="180462"/>
            <a:chExt cx="9618283" cy="1632384"/>
          </a:xfrm>
        </p:grpSpPr>
        <p:sp>
          <p:nvSpPr>
            <p:cNvPr id="187" name="Shape 187"/>
            <p:cNvSpPr/>
            <p:nvPr/>
          </p:nvSpPr>
          <p:spPr>
            <a:xfrm>
              <a:off x="3135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8" name="Shape 188"/>
            <p:cNvSpPr/>
            <p:nvPr/>
          </p:nvSpPr>
          <p:spPr>
            <a:xfrm>
              <a:off x="1222212"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9" name="Shape 189"/>
            <p:cNvSpPr/>
            <p:nvPr/>
          </p:nvSpPr>
          <p:spPr>
            <a:xfrm>
              <a:off x="3017029" y="1804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90" name="Shape 190"/>
            <p:cNvGrpSpPr/>
            <p:nvPr/>
          </p:nvGrpSpPr>
          <p:grpSpPr>
            <a:xfrm>
              <a:off x="2116563" y="220890"/>
              <a:ext cx="342881" cy="350068"/>
              <a:chOff x="3951850" y="2985350"/>
              <a:chExt cx="407950" cy="416500"/>
            </a:xfrm>
          </p:grpSpPr>
          <p:sp>
            <p:nvSpPr>
              <p:cNvPr id="191" name="Shape 191"/>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2" name="Shape 192"/>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3" name="Shape 193"/>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4" name="Shape 194"/>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95" name="Shape 195"/>
            <p:cNvGrpSpPr/>
            <p:nvPr/>
          </p:nvGrpSpPr>
          <p:grpSpPr>
            <a:xfrm>
              <a:off x="-114454" y="814472"/>
              <a:ext cx="3920223" cy="376691"/>
              <a:chOff x="151025" y="1029894"/>
              <a:chExt cx="3920223" cy="376691"/>
            </a:xfrm>
          </p:grpSpPr>
          <p:sp>
            <p:nvSpPr>
              <p:cNvPr id="196" name="Shape 196"/>
              <p:cNvSpPr/>
              <p:nvPr/>
            </p:nvSpPr>
            <p:spPr>
              <a:xfrm>
                <a:off x="1057375" y="1063682"/>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97" name="Shape 197"/>
              <p:cNvGrpSpPr/>
              <p:nvPr/>
            </p:nvGrpSpPr>
            <p:grpSpPr>
              <a:xfrm>
                <a:off x="151025" y="1086197"/>
                <a:ext cx="391000" cy="264085"/>
                <a:chOff x="564675" y="1700625"/>
                <a:chExt cx="465200" cy="314200"/>
              </a:xfrm>
            </p:grpSpPr>
            <p:sp>
              <p:nvSpPr>
                <p:cNvPr id="198" name="Shape 198"/>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9" name="Shape 199"/>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0" name="Shape 200"/>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01" name="Shape 201"/>
              <p:cNvGrpSpPr/>
              <p:nvPr/>
            </p:nvGrpSpPr>
            <p:grpSpPr>
              <a:xfrm>
                <a:off x="1912558" y="1029894"/>
                <a:ext cx="359271" cy="376691"/>
                <a:chOff x="5961125" y="1623900"/>
                <a:chExt cx="427450" cy="448175"/>
              </a:xfrm>
            </p:grpSpPr>
            <p:sp>
              <p:nvSpPr>
                <p:cNvPr id="202" name="Shape 202"/>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3" name="Shape 203"/>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4" name="Shape 204"/>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5" name="Shape 205"/>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6" name="Shape 206"/>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7" name="Shape 207"/>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8" name="Shape 208"/>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09" name="Shape 209"/>
              <p:cNvGrpSpPr/>
              <p:nvPr/>
            </p:nvGrpSpPr>
            <p:grpSpPr>
              <a:xfrm>
                <a:off x="2787179" y="1056517"/>
                <a:ext cx="435021" cy="323445"/>
                <a:chOff x="5247525" y="3007275"/>
                <a:chExt cx="517575" cy="384825"/>
              </a:xfrm>
            </p:grpSpPr>
            <p:sp>
              <p:nvSpPr>
                <p:cNvPr id="210" name="Shape 21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1" name="Shape 211"/>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12" name="Shape 212"/>
              <p:cNvGrpSpPr/>
              <p:nvPr/>
            </p:nvGrpSpPr>
            <p:grpSpPr>
              <a:xfrm>
                <a:off x="3737549" y="1053701"/>
                <a:ext cx="333699" cy="329076"/>
                <a:chOff x="3292425" y="3664250"/>
                <a:chExt cx="397025" cy="391525"/>
              </a:xfrm>
            </p:grpSpPr>
            <p:sp>
              <p:nvSpPr>
                <p:cNvPr id="213" name="Shape 21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4" name="Shape 21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5" name="Shape 21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216" name="Shape 216"/>
            <p:cNvGrpSpPr/>
            <p:nvPr/>
          </p:nvGrpSpPr>
          <p:grpSpPr>
            <a:xfrm>
              <a:off x="285114" y="1470448"/>
              <a:ext cx="3894630" cy="342398"/>
              <a:chOff x="176103" y="1851448"/>
              <a:chExt cx="3894630" cy="342398"/>
            </a:xfrm>
          </p:grpSpPr>
          <p:grpSp>
            <p:nvGrpSpPr>
              <p:cNvPr id="217" name="Shape 217"/>
              <p:cNvGrpSpPr/>
              <p:nvPr/>
            </p:nvGrpSpPr>
            <p:grpSpPr>
              <a:xfrm>
                <a:off x="2023105" y="1859895"/>
                <a:ext cx="345970" cy="325504"/>
                <a:chOff x="5972700" y="2330200"/>
                <a:chExt cx="411625" cy="387275"/>
              </a:xfrm>
            </p:grpSpPr>
            <p:sp>
              <p:nvSpPr>
                <p:cNvPr id="218" name="Shape 21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9" name="Shape 21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20" name="Shape 220"/>
              <p:cNvGrpSpPr/>
              <p:nvPr/>
            </p:nvGrpSpPr>
            <p:grpSpPr>
              <a:xfrm>
                <a:off x="1093458" y="1865778"/>
                <a:ext cx="353136" cy="313737"/>
                <a:chOff x="5292575" y="3681900"/>
                <a:chExt cx="420150" cy="373275"/>
              </a:xfrm>
            </p:grpSpPr>
            <p:sp>
              <p:nvSpPr>
                <p:cNvPr id="221" name="Shape 22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2" name="Shape 22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3" name="Shape 22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4" name="Shape 22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5" name="Shape 22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6" name="Shape 22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7" name="Shape 22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28" name="Shape 228"/>
              <p:cNvSpPr/>
              <p:nvPr/>
            </p:nvSpPr>
            <p:spPr>
              <a:xfrm>
                <a:off x="176103" y="1852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29" name="Shape 229"/>
              <p:cNvGrpSpPr/>
              <p:nvPr/>
            </p:nvGrpSpPr>
            <p:grpSpPr>
              <a:xfrm>
                <a:off x="3738064" y="1856312"/>
                <a:ext cx="332669" cy="332669"/>
                <a:chOff x="6649150" y="309350"/>
                <a:chExt cx="395800" cy="395800"/>
              </a:xfrm>
            </p:grpSpPr>
            <p:sp>
              <p:nvSpPr>
                <p:cNvPr id="230" name="Shape 230"/>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1" name="Shape 231"/>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2" name="Shape 232"/>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3" name="Shape 233"/>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4" name="Shape 234"/>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5" name="Shape 235"/>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6" name="Shape 236"/>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7" name="Shape 237"/>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1" name="Shape 241"/>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2" name="Shape 242"/>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3" name="Shape 243"/>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4" name="Shape 244"/>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5" name="Shape 245"/>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6" name="Shape 246"/>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7" name="Shape 247"/>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8" name="Shape 248"/>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9" name="Shape 249"/>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1" name="Shape 251"/>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2" name="Shape 252"/>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53" name="Shape 253"/>
              <p:cNvGrpSpPr/>
              <p:nvPr/>
            </p:nvGrpSpPr>
            <p:grpSpPr>
              <a:xfrm>
                <a:off x="2945587" y="1851448"/>
                <a:ext cx="215966" cy="342398"/>
                <a:chOff x="6718575" y="2318625"/>
                <a:chExt cx="256950" cy="407375"/>
              </a:xfrm>
            </p:grpSpPr>
            <p:sp>
              <p:nvSpPr>
                <p:cNvPr id="254" name="Shape 2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5" name="Shape 2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6" name="Shape 2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7" name="Shape 2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8" name="Shape 2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9" name="Shape 2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0" name="Shape 2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1" name="Shape 2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262" name="Shape 262"/>
            <p:cNvGrpSpPr/>
            <p:nvPr/>
          </p:nvGrpSpPr>
          <p:grpSpPr>
            <a:xfrm>
              <a:off x="3832686" y="180462"/>
              <a:ext cx="4766659" cy="1632384"/>
              <a:chOff x="175086" y="180462"/>
              <a:chExt cx="4766659" cy="1632384"/>
            </a:xfrm>
          </p:grpSpPr>
          <p:grpSp>
            <p:nvGrpSpPr>
              <p:cNvPr id="263" name="Shape 263"/>
              <p:cNvGrpSpPr/>
              <p:nvPr/>
            </p:nvGrpSpPr>
            <p:grpSpPr>
              <a:xfrm>
                <a:off x="175086" y="180462"/>
                <a:ext cx="3852689" cy="430924"/>
                <a:chOff x="175086" y="180462"/>
                <a:chExt cx="3852689" cy="430924"/>
              </a:xfrm>
            </p:grpSpPr>
            <p:grpSp>
              <p:nvGrpSpPr>
                <p:cNvPr id="264" name="Shape 264"/>
                <p:cNvGrpSpPr/>
                <p:nvPr/>
              </p:nvGrpSpPr>
              <p:grpSpPr>
                <a:xfrm>
                  <a:off x="175086" y="186861"/>
                  <a:ext cx="342881" cy="418127"/>
                  <a:chOff x="596350" y="929175"/>
                  <a:chExt cx="407950" cy="497475"/>
                </a:xfrm>
              </p:grpSpPr>
              <p:sp>
                <p:nvSpPr>
                  <p:cNvPr id="265" name="Shape 265"/>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6" name="Shape 266"/>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7" name="Shape 267"/>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8" name="Shape 268"/>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9" name="Shape 269"/>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0" name="Shape 270"/>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1" name="Shape 271"/>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72" name="Shape 272"/>
                <p:cNvSpPr/>
                <p:nvPr/>
              </p:nvSpPr>
              <p:spPr>
                <a:xfrm>
                  <a:off x="10755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3" name="Shape 273"/>
                <p:cNvSpPr/>
                <p:nvPr/>
              </p:nvSpPr>
              <p:spPr>
                <a:xfrm>
                  <a:off x="1984212"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4" name="Shape 274"/>
                <p:cNvSpPr/>
                <p:nvPr/>
              </p:nvSpPr>
              <p:spPr>
                <a:xfrm>
                  <a:off x="3779029" y="1804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75" name="Shape 275"/>
                <p:cNvGrpSpPr/>
                <p:nvPr/>
              </p:nvGrpSpPr>
              <p:grpSpPr>
                <a:xfrm>
                  <a:off x="2878563" y="220890"/>
                  <a:ext cx="342881" cy="350068"/>
                  <a:chOff x="3951850" y="2985350"/>
                  <a:chExt cx="407950" cy="416500"/>
                </a:xfrm>
              </p:grpSpPr>
              <p:sp>
                <p:nvSpPr>
                  <p:cNvPr id="276" name="Shape 2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7" name="Shape 2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8" name="Shape 2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9" name="Shape 2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280" name="Shape 280"/>
              <p:cNvGrpSpPr/>
              <p:nvPr/>
            </p:nvGrpSpPr>
            <p:grpSpPr>
              <a:xfrm>
                <a:off x="647545" y="814472"/>
                <a:ext cx="3920223" cy="376691"/>
                <a:chOff x="151025" y="1029894"/>
                <a:chExt cx="3920223" cy="376691"/>
              </a:xfrm>
            </p:grpSpPr>
            <p:sp>
              <p:nvSpPr>
                <p:cNvPr id="281" name="Shape 281"/>
                <p:cNvSpPr/>
                <p:nvPr/>
              </p:nvSpPr>
              <p:spPr>
                <a:xfrm>
                  <a:off x="1057375" y="1063682"/>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282" name="Shape 282"/>
                <p:cNvGrpSpPr/>
                <p:nvPr/>
              </p:nvGrpSpPr>
              <p:grpSpPr>
                <a:xfrm>
                  <a:off x="151025" y="1086197"/>
                  <a:ext cx="391000" cy="264085"/>
                  <a:chOff x="564675" y="1700625"/>
                  <a:chExt cx="465200" cy="314200"/>
                </a:xfrm>
              </p:grpSpPr>
              <p:sp>
                <p:nvSpPr>
                  <p:cNvPr id="283" name="Shape 283"/>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4" name="Shape 284"/>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5" name="Shape 285"/>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86" name="Shape 286"/>
                <p:cNvGrpSpPr/>
                <p:nvPr/>
              </p:nvGrpSpPr>
              <p:grpSpPr>
                <a:xfrm>
                  <a:off x="1912558" y="1029894"/>
                  <a:ext cx="359271" cy="376691"/>
                  <a:chOff x="5961125" y="1623900"/>
                  <a:chExt cx="427450" cy="448175"/>
                </a:xfrm>
              </p:grpSpPr>
              <p:sp>
                <p:nvSpPr>
                  <p:cNvPr id="287" name="Shape 287"/>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8" name="Shape 288"/>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9" name="Shape 289"/>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0" name="Shape 290"/>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1" name="Shape 291"/>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2" name="Shape 292"/>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3" name="Shape 293"/>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94" name="Shape 294"/>
                <p:cNvGrpSpPr/>
                <p:nvPr/>
              </p:nvGrpSpPr>
              <p:grpSpPr>
                <a:xfrm>
                  <a:off x="2787179" y="1056517"/>
                  <a:ext cx="435021" cy="323445"/>
                  <a:chOff x="5247525" y="3007275"/>
                  <a:chExt cx="517575" cy="384825"/>
                </a:xfrm>
              </p:grpSpPr>
              <p:sp>
                <p:nvSpPr>
                  <p:cNvPr id="295" name="Shape 29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6" name="Shape 29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97" name="Shape 297"/>
                <p:cNvGrpSpPr/>
                <p:nvPr/>
              </p:nvGrpSpPr>
              <p:grpSpPr>
                <a:xfrm>
                  <a:off x="3737549" y="1053701"/>
                  <a:ext cx="333699" cy="329076"/>
                  <a:chOff x="3292425" y="3664250"/>
                  <a:chExt cx="397025" cy="391525"/>
                </a:xfrm>
              </p:grpSpPr>
              <p:sp>
                <p:nvSpPr>
                  <p:cNvPr id="298" name="Shape 298"/>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9" name="Shape 299"/>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0" name="Shape 300"/>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301" name="Shape 301"/>
              <p:cNvGrpSpPr/>
              <p:nvPr/>
            </p:nvGrpSpPr>
            <p:grpSpPr>
              <a:xfrm>
                <a:off x="1047114" y="1470448"/>
                <a:ext cx="3894630" cy="342398"/>
                <a:chOff x="176103" y="1851448"/>
                <a:chExt cx="3894630" cy="342398"/>
              </a:xfrm>
            </p:grpSpPr>
            <p:grpSp>
              <p:nvGrpSpPr>
                <p:cNvPr id="302" name="Shape 302"/>
                <p:cNvGrpSpPr/>
                <p:nvPr/>
              </p:nvGrpSpPr>
              <p:grpSpPr>
                <a:xfrm>
                  <a:off x="2023105" y="1859895"/>
                  <a:ext cx="345970" cy="325504"/>
                  <a:chOff x="5972700" y="2330200"/>
                  <a:chExt cx="411625" cy="387275"/>
                </a:xfrm>
              </p:grpSpPr>
              <p:sp>
                <p:nvSpPr>
                  <p:cNvPr id="303" name="Shape 30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4" name="Shape 30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05" name="Shape 305"/>
                <p:cNvGrpSpPr/>
                <p:nvPr/>
              </p:nvGrpSpPr>
              <p:grpSpPr>
                <a:xfrm>
                  <a:off x="1093458" y="1865778"/>
                  <a:ext cx="353136" cy="313737"/>
                  <a:chOff x="5292575" y="3681900"/>
                  <a:chExt cx="420150" cy="373275"/>
                </a:xfrm>
              </p:grpSpPr>
              <p:sp>
                <p:nvSpPr>
                  <p:cNvPr id="306" name="Shape 306"/>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7" name="Shape 307"/>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8" name="Shape 308"/>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9" name="Shape 309"/>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0" name="Shape 310"/>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1" name="Shape 311"/>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2" name="Shape 312"/>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13" name="Shape 313"/>
                <p:cNvSpPr/>
                <p:nvPr/>
              </p:nvSpPr>
              <p:spPr>
                <a:xfrm>
                  <a:off x="176103" y="1852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14" name="Shape 314"/>
                <p:cNvGrpSpPr/>
                <p:nvPr/>
              </p:nvGrpSpPr>
              <p:grpSpPr>
                <a:xfrm>
                  <a:off x="3738064" y="1856312"/>
                  <a:ext cx="332669" cy="332669"/>
                  <a:chOff x="6649150" y="309350"/>
                  <a:chExt cx="395800" cy="395800"/>
                </a:xfrm>
              </p:grpSpPr>
              <p:sp>
                <p:nvSpPr>
                  <p:cNvPr id="315" name="Shape 315"/>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6" name="Shape 316"/>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7" name="Shape 317"/>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8" name="Shape 318"/>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9" name="Shape 319"/>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0" name="Shape 320"/>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1" name="Shape 321"/>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2" name="Shape 322"/>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3" name="Shape 323"/>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4" name="Shape 324"/>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5" name="Shape 325"/>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6" name="Shape 326"/>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7" name="Shape 327"/>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8" name="Shape 328"/>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9" name="Shape 329"/>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0" name="Shape 330"/>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1" name="Shape 331"/>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3" name="Shape 333"/>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4" name="Shape 334"/>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5" name="Shape 335"/>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6" name="Shape 336"/>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7" name="Shape 337"/>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38" name="Shape 338"/>
                <p:cNvGrpSpPr/>
                <p:nvPr/>
              </p:nvGrpSpPr>
              <p:grpSpPr>
                <a:xfrm>
                  <a:off x="2945587" y="1851448"/>
                  <a:ext cx="215966" cy="342398"/>
                  <a:chOff x="6718575" y="2318625"/>
                  <a:chExt cx="256950" cy="407375"/>
                </a:xfrm>
              </p:grpSpPr>
              <p:sp>
                <p:nvSpPr>
                  <p:cNvPr id="339" name="Shape 33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0" name="Shape 34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1" name="Shape 34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2" name="Shape 34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3" name="Shape 34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4" name="Shape 34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5" name="Shape 34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6" name="Shape 34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grpSp>
          <p:nvGrpSpPr>
            <p:cNvPr id="347" name="Shape 347"/>
            <p:cNvGrpSpPr/>
            <p:nvPr/>
          </p:nvGrpSpPr>
          <p:grpSpPr>
            <a:xfrm>
              <a:off x="8252286" y="186861"/>
              <a:ext cx="342881" cy="418127"/>
              <a:chOff x="596350" y="929175"/>
              <a:chExt cx="407950" cy="497475"/>
            </a:xfrm>
          </p:grpSpPr>
          <p:sp>
            <p:nvSpPr>
              <p:cNvPr id="348" name="Shape 348"/>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49" name="Shape 349"/>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0" name="Shape 350"/>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1" name="Shape 351"/>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2" name="Shape 352"/>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3" name="Shape 353"/>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4" name="Shape 354"/>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55" name="Shape 355"/>
            <p:cNvSpPr/>
            <p:nvPr/>
          </p:nvSpPr>
          <p:spPr>
            <a:xfrm>
              <a:off x="9152752"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356" name="Shape 356"/>
            <p:cNvGrpSpPr/>
            <p:nvPr/>
          </p:nvGrpSpPr>
          <p:grpSpPr>
            <a:xfrm>
              <a:off x="8724745" y="870775"/>
              <a:ext cx="391000" cy="264085"/>
              <a:chOff x="564675" y="1700625"/>
              <a:chExt cx="465200" cy="314200"/>
            </a:xfrm>
          </p:grpSpPr>
          <p:sp>
            <p:nvSpPr>
              <p:cNvPr id="357" name="Shape 35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8" name="Shape 35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9" name="Shape 35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60" name="Shape 360"/>
            <p:cNvSpPr/>
            <p:nvPr/>
          </p:nvSpPr>
          <p:spPr>
            <a:xfrm>
              <a:off x="9124314" y="1471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CFE2F3"/>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61" name="Shape 361"/>
          <p:cNvSpPr txBox="1">
            <a:spLocks noGrp="1"/>
          </p:cNvSpPr>
          <p:nvPr>
            <p:ph type="ctrTitle"/>
          </p:nvPr>
        </p:nvSpPr>
        <p:spPr>
          <a:xfrm>
            <a:off x="2970175" y="3107350"/>
            <a:ext cx="5792699" cy="1159799"/>
          </a:xfrm>
          <a:prstGeom prst="rect">
            <a:avLst/>
          </a:prstGeom>
        </p:spPr>
        <p:txBody>
          <a:bodyPr lIns="91425" tIns="91425" rIns="91425" bIns="91425" anchor="b" anchorCtr="0"/>
          <a:lstStyle>
            <a:lvl1pPr algn="r" rtl="0">
              <a:spcBef>
                <a:spcPts val="0"/>
              </a:spcBef>
              <a:buClr>
                <a:srgbClr val="073763"/>
              </a:buClr>
              <a:buSzPct val="100000"/>
              <a:defRPr sz="4800">
                <a:solidFill>
                  <a:srgbClr val="073763"/>
                </a:solidFill>
              </a:defRPr>
            </a:lvl1pPr>
            <a:lvl2pPr algn="r" rtl="0">
              <a:spcBef>
                <a:spcPts val="0"/>
              </a:spcBef>
              <a:buClr>
                <a:srgbClr val="073763"/>
              </a:buClr>
              <a:buSzPct val="100000"/>
              <a:defRPr sz="4800">
                <a:solidFill>
                  <a:srgbClr val="073763"/>
                </a:solidFill>
              </a:defRPr>
            </a:lvl2pPr>
            <a:lvl3pPr algn="r" rtl="0">
              <a:spcBef>
                <a:spcPts val="0"/>
              </a:spcBef>
              <a:buClr>
                <a:srgbClr val="073763"/>
              </a:buClr>
              <a:buSzPct val="100000"/>
              <a:defRPr sz="4800">
                <a:solidFill>
                  <a:srgbClr val="073763"/>
                </a:solidFill>
              </a:defRPr>
            </a:lvl3pPr>
            <a:lvl4pPr algn="r" rtl="0">
              <a:spcBef>
                <a:spcPts val="0"/>
              </a:spcBef>
              <a:buClr>
                <a:srgbClr val="073763"/>
              </a:buClr>
              <a:buSzPct val="100000"/>
              <a:defRPr sz="4800">
                <a:solidFill>
                  <a:srgbClr val="073763"/>
                </a:solidFill>
              </a:defRPr>
            </a:lvl4pPr>
            <a:lvl5pPr algn="r" rtl="0">
              <a:spcBef>
                <a:spcPts val="0"/>
              </a:spcBef>
              <a:buClr>
                <a:srgbClr val="073763"/>
              </a:buClr>
              <a:buSzPct val="100000"/>
              <a:defRPr sz="4800">
                <a:solidFill>
                  <a:srgbClr val="073763"/>
                </a:solidFill>
              </a:defRPr>
            </a:lvl5pPr>
            <a:lvl6pPr algn="r" rtl="0">
              <a:spcBef>
                <a:spcPts val="0"/>
              </a:spcBef>
              <a:buClr>
                <a:srgbClr val="073763"/>
              </a:buClr>
              <a:buSzPct val="100000"/>
              <a:defRPr sz="4800">
                <a:solidFill>
                  <a:srgbClr val="073763"/>
                </a:solidFill>
              </a:defRPr>
            </a:lvl6pPr>
            <a:lvl7pPr algn="r" rtl="0">
              <a:spcBef>
                <a:spcPts val="0"/>
              </a:spcBef>
              <a:buClr>
                <a:srgbClr val="073763"/>
              </a:buClr>
              <a:buSzPct val="100000"/>
              <a:defRPr sz="4800">
                <a:solidFill>
                  <a:srgbClr val="073763"/>
                </a:solidFill>
              </a:defRPr>
            </a:lvl7pPr>
            <a:lvl8pPr algn="r" rtl="0">
              <a:spcBef>
                <a:spcPts val="0"/>
              </a:spcBef>
              <a:buClr>
                <a:srgbClr val="073763"/>
              </a:buClr>
              <a:buSzPct val="100000"/>
              <a:defRPr sz="4800">
                <a:solidFill>
                  <a:srgbClr val="073763"/>
                </a:solidFill>
              </a:defRPr>
            </a:lvl8pPr>
            <a:lvl9pPr algn="r" rtl="0">
              <a:spcBef>
                <a:spcPts val="0"/>
              </a:spcBef>
              <a:buClr>
                <a:srgbClr val="073763"/>
              </a:buClr>
              <a:buSzPct val="100000"/>
              <a:defRPr sz="4800">
                <a:solidFill>
                  <a:srgbClr val="073763"/>
                </a:solidFill>
              </a:defRPr>
            </a:lvl9pPr>
          </a:lstStyle>
          <a:p>
            <a:endParaRPr/>
          </a:p>
        </p:txBody>
      </p:sp>
      <p:sp>
        <p:nvSpPr>
          <p:cNvPr id="362" name="Shape 362"/>
          <p:cNvSpPr txBox="1">
            <a:spLocks noGrp="1"/>
          </p:cNvSpPr>
          <p:nvPr>
            <p:ph type="subTitle" idx="1"/>
          </p:nvPr>
        </p:nvSpPr>
        <p:spPr>
          <a:xfrm>
            <a:off x="2970175" y="3906852"/>
            <a:ext cx="5792699" cy="784799"/>
          </a:xfrm>
          <a:prstGeom prst="rect">
            <a:avLst/>
          </a:prstGeom>
        </p:spPr>
        <p:txBody>
          <a:bodyPr lIns="91425" tIns="91425" rIns="91425" bIns="91425" anchor="b" anchorCtr="0"/>
          <a:lstStyle>
            <a:lvl1pPr algn="r" rtl="0">
              <a:spcBef>
                <a:spcPts val="0"/>
              </a:spcBef>
              <a:buSzPct val="100000"/>
              <a:buNone/>
              <a:defRPr sz="2400">
                <a:solidFill>
                  <a:srgbClr val="6FA8DC"/>
                </a:solidFill>
              </a:defRPr>
            </a:lvl1pPr>
            <a:lvl2pPr algn="r" rtl="0">
              <a:spcBef>
                <a:spcPts val="0"/>
              </a:spcBef>
              <a:buNone/>
              <a:defRPr>
                <a:solidFill>
                  <a:srgbClr val="6FA8DC"/>
                </a:solidFill>
              </a:defRPr>
            </a:lvl2pPr>
            <a:lvl3pPr algn="r" rtl="0">
              <a:spcBef>
                <a:spcPts val="0"/>
              </a:spcBef>
              <a:buNone/>
              <a:defRPr>
                <a:solidFill>
                  <a:srgbClr val="6FA8DC"/>
                </a:solidFill>
              </a:defRPr>
            </a:lvl3pPr>
            <a:lvl4pPr algn="r" rtl="0">
              <a:spcBef>
                <a:spcPts val="0"/>
              </a:spcBef>
              <a:buSzPct val="100000"/>
              <a:buNone/>
              <a:defRPr sz="2400">
                <a:solidFill>
                  <a:srgbClr val="6FA8DC"/>
                </a:solidFill>
              </a:defRPr>
            </a:lvl4pPr>
            <a:lvl5pPr algn="r" rtl="0">
              <a:spcBef>
                <a:spcPts val="0"/>
              </a:spcBef>
              <a:buClr>
                <a:srgbClr val="6FA8DC"/>
              </a:buClr>
              <a:buSzPct val="100000"/>
              <a:buNone/>
              <a:defRPr sz="2400">
                <a:solidFill>
                  <a:srgbClr val="6FA8DC"/>
                </a:solidFill>
              </a:defRPr>
            </a:lvl5pPr>
            <a:lvl6pPr algn="r" rtl="0">
              <a:spcBef>
                <a:spcPts val="0"/>
              </a:spcBef>
              <a:buClr>
                <a:srgbClr val="6FA8DC"/>
              </a:buClr>
              <a:buSzPct val="100000"/>
              <a:buNone/>
              <a:defRPr sz="2400">
                <a:solidFill>
                  <a:srgbClr val="6FA8DC"/>
                </a:solidFill>
              </a:defRPr>
            </a:lvl6pPr>
            <a:lvl7pPr algn="r" rtl="0">
              <a:spcBef>
                <a:spcPts val="0"/>
              </a:spcBef>
              <a:buClr>
                <a:srgbClr val="6FA8DC"/>
              </a:buClr>
              <a:buSzPct val="100000"/>
              <a:buNone/>
              <a:defRPr sz="2400">
                <a:solidFill>
                  <a:srgbClr val="6FA8DC"/>
                </a:solidFill>
              </a:defRPr>
            </a:lvl7pPr>
            <a:lvl8pPr algn="r" rtl="0">
              <a:spcBef>
                <a:spcPts val="0"/>
              </a:spcBef>
              <a:buClr>
                <a:srgbClr val="6FA8DC"/>
              </a:buClr>
              <a:buSzPct val="100000"/>
              <a:buNone/>
              <a:defRPr sz="2400">
                <a:solidFill>
                  <a:srgbClr val="6FA8DC"/>
                </a:solidFill>
              </a:defRPr>
            </a:lvl8pPr>
            <a:lvl9pPr algn="r" rtl="0">
              <a:spcBef>
                <a:spcPts val="0"/>
              </a:spcBef>
              <a:buClr>
                <a:srgbClr val="6FA8DC"/>
              </a:buClr>
              <a:buSzPct val="100000"/>
              <a:buNone/>
              <a:defRPr sz="2400">
                <a:solidFill>
                  <a:srgbClr val="6FA8DC"/>
                </a:solidFill>
              </a:defRPr>
            </a:lvl9pPr>
          </a:lstStyle>
          <a:p>
            <a:endParaRPr/>
          </a:p>
        </p:txBody>
      </p:sp>
      <p:sp>
        <p:nvSpPr>
          <p:cNvPr id="363" name="Shape 363"/>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solidFill>
                  <a:srgbClr val="9FC5E8"/>
                </a:solidFill>
              </a:rPr>
              <a:t>‹#›</a:t>
            </a:fld>
            <a:endParaRPr lang="en">
              <a:solidFill>
                <a:srgbClr val="9FC5E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bg>
      <p:bgPr>
        <a:solidFill>
          <a:srgbClr val="6FA8DC"/>
        </a:solidFill>
        <a:effectLst/>
      </p:bgPr>
    </p:bg>
    <p:spTree>
      <p:nvGrpSpPr>
        <p:cNvPr id="1" name="Shape 893"/>
        <p:cNvGrpSpPr/>
        <p:nvPr/>
      </p:nvGrpSpPr>
      <p:grpSpPr>
        <a:xfrm>
          <a:off x="0" y="0"/>
          <a:ext cx="0" cy="0"/>
          <a:chOff x="0" y="0"/>
          <a:chExt cx="0" cy="0"/>
        </a:xfrm>
      </p:grpSpPr>
      <p:grpSp>
        <p:nvGrpSpPr>
          <p:cNvPr id="894" name="Shape 894"/>
          <p:cNvGrpSpPr/>
          <p:nvPr/>
        </p:nvGrpSpPr>
        <p:grpSpPr>
          <a:xfrm>
            <a:off x="-217232" y="-120176"/>
            <a:ext cx="2498094" cy="5384139"/>
            <a:chOff x="-217232" y="-120176"/>
            <a:chExt cx="2498094" cy="5384139"/>
          </a:xfrm>
        </p:grpSpPr>
        <p:grpSp>
          <p:nvGrpSpPr>
            <p:cNvPr id="895" name="Shape 895"/>
            <p:cNvGrpSpPr/>
            <p:nvPr/>
          </p:nvGrpSpPr>
          <p:grpSpPr>
            <a:xfrm>
              <a:off x="242469" y="480234"/>
              <a:ext cx="2014333" cy="350068"/>
              <a:chOff x="242469" y="220890"/>
              <a:chExt cx="2014333" cy="350068"/>
            </a:xfrm>
          </p:grpSpPr>
          <p:sp>
            <p:nvSpPr>
              <p:cNvPr id="896" name="Shape 896"/>
              <p:cNvSpPr/>
              <p:nvPr/>
            </p:nvSpPr>
            <p:spPr>
              <a:xfrm>
                <a:off x="242469"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97" name="Shape 897"/>
              <p:cNvSpPr/>
              <p:nvPr/>
            </p:nvSpPr>
            <p:spPr>
              <a:xfrm>
                <a:off x="1056431"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898" name="Shape 898"/>
              <p:cNvGrpSpPr/>
              <p:nvPr/>
            </p:nvGrpSpPr>
            <p:grpSpPr>
              <a:xfrm>
                <a:off x="1913921" y="220890"/>
                <a:ext cx="342881" cy="350068"/>
                <a:chOff x="3951850" y="2985350"/>
                <a:chExt cx="407950" cy="416500"/>
              </a:xfrm>
            </p:grpSpPr>
            <p:sp>
              <p:nvSpPr>
                <p:cNvPr id="899" name="Shape 89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0" name="Shape 90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1" name="Shape 90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2" name="Shape 90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903" name="Shape 903"/>
            <p:cNvGrpSpPr/>
            <p:nvPr/>
          </p:nvGrpSpPr>
          <p:grpSpPr>
            <a:xfrm>
              <a:off x="247585" y="1723019"/>
              <a:ext cx="2010761" cy="340864"/>
              <a:chOff x="247585" y="1471215"/>
              <a:chExt cx="2010761" cy="340864"/>
            </a:xfrm>
          </p:grpSpPr>
          <p:sp>
            <p:nvSpPr>
              <p:cNvPr id="904" name="Shape 904"/>
              <p:cNvSpPr/>
              <p:nvPr/>
            </p:nvSpPr>
            <p:spPr>
              <a:xfrm>
                <a:off x="247585" y="1471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05" name="Shape 905"/>
              <p:cNvGrpSpPr/>
              <p:nvPr/>
            </p:nvGrpSpPr>
            <p:grpSpPr>
              <a:xfrm>
                <a:off x="1048247" y="1484778"/>
                <a:ext cx="353136" cy="313737"/>
                <a:chOff x="5292575" y="3681900"/>
                <a:chExt cx="420150" cy="373275"/>
              </a:xfrm>
            </p:grpSpPr>
            <p:sp>
              <p:nvSpPr>
                <p:cNvPr id="906" name="Shape 906"/>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7" name="Shape 907"/>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8" name="Shape 908"/>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9" name="Shape 909"/>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0" name="Shape 910"/>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1" name="Shape 911"/>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2" name="Shape 912"/>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13" name="Shape 913"/>
              <p:cNvGrpSpPr/>
              <p:nvPr/>
            </p:nvGrpSpPr>
            <p:grpSpPr>
              <a:xfrm>
                <a:off x="1912376" y="1478895"/>
                <a:ext cx="345970" cy="325504"/>
                <a:chOff x="5972700" y="2330200"/>
                <a:chExt cx="411625" cy="387275"/>
              </a:xfrm>
            </p:grpSpPr>
            <p:sp>
              <p:nvSpPr>
                <p:cNvPr id="914" name="Shape 91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5" name="Shape 91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916" name="Shape 916"/>
            <p:cNvGrpSpPr/>
            <p:nvPr/>
          </p:nvGrpSpPr>
          <p:grpSpPr>
            <a:xfrm>
              <a:off x="249624" y="4198335"/>
              <a:ext cx="1960111" cy="430924"/>
              <a:chOff x="249624" y="4045437"/>
              <a:chExt cx="1960111" cy="430924"/>
            </a:xfrm>
          </p:grpSpPr>
          <p:sp>
            <p:nvSpPr>
              <p:cNvPr id="917" name="Shape 917"/>
              <p:cNvSpPr/>
              <p:nvPr/>
            </p:nvSpPr>
            <p:spPr>
              <a:xfrm>
                <a:off x="249624" y="4092516"/>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18" name="Shape 918"/>
              <p:cNvGrpSpPr/>
              <p:nvPr/>
            </p:nvGrpSpPr>
            <p:grpSpPr>
              <a:xfrm>
                <a:off x="1053374" y="4085865"/>
                <a:ext cx="342881" cy="350068"/>
                <a:chOff x="3951850" y="2985350"/>
                <a:chExt cx="407950" cy="416500"/>
              </a:xfrm>
            </p:grpSpPr>
            <p:sp>
              <p:nvSpPr>
                <p:cNvPr id="919" name="Shape 919"/>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0" name="Shape 920"/>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1" name="Shape 921"/>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2" name="Shape 922"/>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23" name="Shape 923"/>
              <p:cNvSpPr/>
              <p:nvPr/>
            </p:nvSpPr>
            <p:spPr>
              <a:xfrm>
                <a:off x="1960989" y="4045437"/>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24" name="Shape 924"/>
            <p:cNvGrpSpPr/>
            <p:nvPr/>
          </p:nvGrpSpPr>
          <p:grpSpPr>
            <a:xfrm>
              <a:off x="200496" y="3010834"/>
              <a:ext cx="2080365" cy="329076"/>
              <a:chOff x="200496" y="2866629"/>
              <a:chExt cx="2080365" cy="329076"/>
            </a:xfrm>
          </p:grpSpPr>
          <p:grpSp>
            <p:nvGrpSpPr>
              <p:cNvPr id="925" name="Shape 925"/>
              <p:cNvGrpSpPr/>
              <p:nvPr/>
            </p:nvGrpSpPr>
            <p:grpSpPr>
              <a:xfrm>
                <a:off x="200496" y="2869445"/>
                <a:ext cx="435021" cy="323445"/>
                <a:chOff x="5247525" y="3007275"/>
                <a:chExt cx="517575" cy="384825"/>
              </a:xfrm>
            </p:grpSpPr>
            <p:sp>
              <p:nvSpPr>
                <p:cNvPr id="926" name="Shape 92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7" name="Shape 927"/>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28" name="Shape 928"/>
              <p:cNvGrpSpPr/>
              <p:nvPr/>
            </p:nvGrpSpPr>
            <p:grpSpPr>
              <a:xfrm>
                <a:off x="1057965" y="2866629"/>
                <a:ext cx="333699" cy="329076"/>
                <a:chOff x="3292425" y="3664250"/>
                <a:chExt cx="397025" cy="391525"/>
              </a:xfrm>
            </p:grpSpPr>
            <p:sp>
              <p:nvSpPr>
                <p:cNvPr id="929" name="Shape 929"/>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30" name="Shape 930"/>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31" name="Shape 931"/>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32" name="Shape 932"/>
              <p:cNvGrpSpPr/>
              <p:nvPr/>
            </p:nvGrpSpPr>
            <p:grpSpPr>
              <a:xfrm>
                <a:off x="1889861" y="2899125"/>
                <a:ext cx="391000" cy="264085"/>
                <a:chOff x="564675" y="1700625"/>
                <a:chExt cx="465200" cy="314200"/>
              </a:xfrm>
            </p:grpSpPr>
            <p:sp>
              <p:nvSpPr>
                <p:cNvPr id="933" name="Shape 933"/>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34" name="Shape 934"/>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35" name="Shape 935"/>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936" name="Shape 936"/>
            <p:cNvGrpSpPr/>
            <p:nvPr/>
          </p:nvGrpSpPr>
          <p:grpSpPr>
            <a:xfrm>
              <a:off x="-217232" y="1088315"/>
              <a:ext cx="2042490" cy="376691"/>
              <a:chOff x="-217232" y="814472"/>
              <a:chExt cx="2042490" cy="376691"/>
            </a:xfrm>
          </p:grpSpPr>
          <p:sp>
            <p:nvSpPr>
              <p:cNvPr id="937" name="Shape 937"/>
              <p:cNvSpPr/>
              <p:nvPr/>
            </p:nvSpPr>
            <p:spPr>
              <a:xfrm>
                <a:off x="671965" y="8482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38" name="Shape 938"/>
              <p:cNvGrpSpPr/>
              <p:nvPr/>
            </p:nvGrpSpPr>
            <p:grpSpPr>
              <a:xfrm>
                <a:off x="-217232" y="870775"/>
                <a:ext cx="391000" cy="264085"/>
                <a:chOff x="564675" y="1700625"/>
                <a:chExt cx="465200" cy="314200"/>
              </a:xfrm>
            </p:grpSpPr>
            <p:sp>
              <p:nvSpPr>
                <p:cNvPr id="939" name="Shape 939"/>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0" name="Shape 940"/>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1" name="Shape 941"/>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42" name="Shape 942"/>
              <p:cNvGrpSpPr/>
              <p:nvPr/>
            </p:nvGrpSpPr>
            <p:grpSpPr>
              <a:xfrm>
                <a:off x="1465986" y="814472"/>
                <a:ext cx="359271" cy="376691"/>
                <a:chOff x="5961125" y="1623900"/>
                <a:chExt cx="427450" cy="448175"/>
              </a:xfrm>
            </p:grpSpPr>
            <p:sp>
              <p:nvSpPr>
                <p:cNvPr id="943" name="Shape 943"/>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4" name="Shape 944"/>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5" name="Shape 945"/>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6" name="Shape 946"/>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7" name="Shape 94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8" name="Shape 948"/>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49" name="Shape 949"/>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950" name="Shape 950"/>
            <p:cNvGrpSpPr/>
            <p:nvPr/>
          </p:nvGrpSpPr>
          <p:grpSpPr>
            <a:xfrm>
              <a:off x="-146104" y="2321897"/>
              <a:ext cx="1967265" cy="430924"/>
              <a:chOff x="-146104" y="2152862"/>
              <a:chExt cx="1967265" cy="430924"/>
            </a:xfrm>
          </p:grpSpPr>
          <p:grpSp>
            <p:nvGrpSpPr>
              <p:cNvPr id="951" name="Shape 951"/>
              <p:cNvGrpSpPr/>
              <p:nvPr/>
            </p:nvGrpSpPr>
            <p:grpSpPr>
              <a:xfrm>
                <a:off x="670441" y="2159261"/>
                <a:ext cx="342881" cy="418127"/>
                <a:chOff x="596350" y="929175"/>
                <a:chExt cx="407950" cy="497475"/>
              </a:xfrm>
            </p:grpSpPr>
            <p:sp>
              <p:nvSpPr>
                <p:cNvPr id="952" name="Shape 95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3" name="Shape 95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4" name="Shape 954"/>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5" name="Shape 955"/>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6" name="Shape 956"/>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57" name="Shape 957"/>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58" name="Shape 95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59" name="Shape 959"/>
              <p:cNvSpPr/>
              <p:nvPr/>
            </p:nvSpPr>
            <p:spPr>
              <a:xfrm>
                <a:off x="-146104" y="21528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0" name="Shape 960"/>
              <p:cNvSpPr/>
              <p:nvPr/>
            </p:nvSpPr>
            <p:spPr>
              <a:xfrm>
                <a:off x="1470084" y="21938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61" name="Shape 961"/>
            <p:cNvGrpSpPr/>
            <p:nvPr/>
          </p:nvGrpSpPr>
          <p:grpSpPr>
            <a:xfrm>
              <a:off x="-191649" y="4887272"/>
              <a:ext cx="2054782" cy="376691"/>
              <a:chOff x="-191649" y="4658672"/>
              <a:chExt cx="2054782" cy="376691"/>
            </a:xfrm>
          </p:grpSpPr>
          <p:grpSp>
            <p:nvGrpSpPr>
              <p:cNvPr id="962" name="Shape 962"/>
              <p:cNvGrpSpPr/>
              <p:nvPr/>
            </p:nvGrpSpPr>
            <p:grpSpPr>
              <a:xfrm>
                <a:off x="662247" y="4658672"/>
                <a:ext cx="359271" cy="376691"/>
                <a:chOff x="5961125" y="1623900"/>
                <a:chExt cx="427450" cy="448175"/>
              </a:xfrm>
            </p:grpSpPr>
            <p:sp>
              <p:nvSpPr>
                <p:cNvPr id="963" name="Shape 963"/>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4" name="Shape 964"/>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5" name="Shape 965"/>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6" name="Shape 966"/>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7" name="Shape 96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8" name="Shape 968"/>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69" name="Shape 969"/>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970" name="Shape 970"/>
              <p:cNvSpPr/>
              <p:nvPr/>
            </p:nvSpPr>
            <p:spPr>
              <a:xfrm>
                <a:off x="-191649" y="46924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971" name="Shape 971"/>
              <p:cNvGrpSpPr/>
              <p:nvPr/>
            </p:nvGrpSpPr>
            <p:grpSpPr>
              <a:xfrm>
                <a:off x="1428111" y="4685295"/>
                <a:ext cx="435021" cy="323445"/>
                <a:chOff x="5247525" y="3007275"/>
                <a:chExt cx="517575" cy="384825"/>
              </a:xfrm>
            </p:grpSpPr>
            <p:sp>
              <p:nvSpPr>
                <p:cNvPr id="972" name="Shape 972"/>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3" name="Shape 973"/>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974" name="Shape 974"/>
            <p:cNvGrpSpPr/>
            <p:nvPr/>
          </p:nvGrpSpPr>
          <p:grpSpPr>
            <a:xfrm>
              <a:off x="-129715" y="3597923"/>
              <a:ext cx="1945759" cy="342398"/>
              <a:chOff x="-129715" y="3525598"/>
              <a:chExt cx="1945759" cy="342398"/>
            </a:xfrm>
          </p:grpSpPr>
          <p:grpSp>
            <p:nvGrpSpPr>
              <p:cNvPr id="975" name="Shape 975"/>
              <p:cNvGrpSpPr/>
              <p:nvPr/>
            </p:nvGrpSpPr>
            <p:grpSpPr>
              <a:xfrm>
                <a:off x="675548" y="3530462"/>
                <a:ext cx="332669" cy="332669"/>
                <a:chOff x="6649150" y="309350"/>
                <a:chExt cx="395800" cy="395800"/>
              </a:xfrm>
            </p:grpSpPr>
            <p:sp>
              <p:nvSpPr>
                <p:cNvPr id="976" name="Shape 976"/>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7" name="Shape 977"/>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8" name="Shape 978"/>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9" name="Shape 979"/>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0" name="Shape 980"/>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1" name="Shape 981"/>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2" name="Shape 982"/>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3" name="Shape 983"/>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4" name="Shape 984"/>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5" name="Shape 985"/>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6" name="Shape 986"/>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7" name="Shape 987"/>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8" name="Shape 988"/>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89" name="Shape 989"/>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0" name="Shape 990"/>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1" name="Shape 991"/>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2" name="Shape 992"/>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3" name="Shape 993"/>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4" name="Shape 994"/>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5" name="Shape 995"/>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6" name="Shape 996"/>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7" name="Shape 997"/>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98" name="Shape 998"/>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99" name="Shape 999"/>
              <p:cNvGrpSpPr/>
              <p:nvPr/>
            </p:nvGrpSpPr>
            <p:grpSpPr>
              <a:xfrm>
                <a:off x="-129715" y="3525598"/>
                <a:ext cx="215966" cy="342398"/>
                <a:chOff x="6718575" y="2318625"/>
                <a:chExt cx="256950" cy="407375"/>
              </a:xfrm>
            </p:grpSpPr>
            <p:sp>
              <p:nvSpPr>
                <p:cNvPr id="1000" name="Shape 100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1" name="Shape 100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2" name="Shape 100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3" name="Shape 100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4" name="Shape 100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5" name="Shape 100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6" name="Shape 100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07" name="Shape 100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008" name="Shape 1008"/>
              <p:cNvSpPr/>
              <p:nvPr/>
            </p:nvSpPr>
            <p:spPr>
              <a:xfrm>
                <a:off x="1475200" y="352636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09" name="Shape 1009"/>
            <p:cNvGrpSpPr/>
            <p:nvPr/>
          </p:nvGrpSpPr>
          <p:grpSpPr>
            <a:xfrm>
              <a:off x="-129715" y="-120176"/>
              <a:ext cx="1945759" cy="342398"/>
              <a:chOff x="-129715" y="-196376"/>
              <a:chExt cx="1945759" cy="342398"/>
            </a:xfrm>
          </p:grpSpPr>
          <p:grpSp>
            <p:nvGrpSpPr>
              <p:cNvPr id="1010" name="Shape 1010"/>
              <p:cNvGrpSpPr/>
              <p:nvPr/>
            </p:nvGrpSpPr>
            <p:grpSpPr>
              <a:xfrm>
                <a:off x="675548" y="-191512"/>
                <a:ext cx="332669" cy="332669"/>
                <a:chOff x="6649150" y="309350"/>
                <a:chExt cx="395800" cy="395800"/>
              </a:xfrm>
            </p:grpSpPr>
            <p:sp>
              <p:nvSpPr>
                <p:cNvPr id="1011" name="Shape 1011"/>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2" name="Shape 1012"/>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3" name="Shape 1013"/>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4" name="Shape 1014"/>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5" name="Shape 1015"/>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6" name="Shape 1016"/>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7" name="Shape 1017"/>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8" name="Shape 1018"/>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19" name="Shape 1019"/>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0" name="Shape 1020"/>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1" name="Shape 1021"/>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2" name="Shape 1022"/>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3" name="Shape 1023"/>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4" name="Shape 1024"/>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5" name="Shape 1025"/>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6" name="Shape 1026"/>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7" name="Shape 1027"/>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8" name="Shape 1028"/>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29" name="Shape 1029"/>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0" name="Shape 1030"/>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1" name="Shape 1031"/>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2" name="Shape 1032"/>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3" name="Shape 1033"/>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34" name="Shape 1034"/>
              <p:cNvGrpSpPr/>
              <p:nvPr/>
            </p:nvGrpSpPr>
            <p:grpSpPr>
              <a:xfrm>
                <a:off x="-129715" y="-196376"/>
                <a:ext cx="215966" cy="342398"/>
                <a:chOff x="6718575" y="2318625"/>
                <a:chExt cx="256950" cy="407375"/>
              </a:xfrm>
            </p:grpSpPr>
            <p:sp>
              <p:nvSpPr>
                <p:cNvPr id="1035" name="Shape 103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6" name="Shape 103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7" name="Shape 103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8" name="Shape 103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39" name="Shape 103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0" name="Shape 104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1" name="Shape 104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42" name="Shape 1042"/>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043" name="Shape 1043"/>
              <p:cNvSpPr/>
              <p:nvPr/>
            </p:nvSpPr>
            <p:spPr>
              <a:xfrm>
                <a:off x="1475200" y="-195609"/>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sp>
        <p:nvSpPr>
          <p:cNvPr id="1044" name="Shape 1044"/>
          <p:cNvSpPr/>
          <p:nvPr/>
        </p:nvSpPr>
        <p:spPr>
          <a:xfrm flipH="1">
            <a:off x="2095199" y="0"/>
            <a:ext cx="7048800" cy="5143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1045" name="Shape 1045"/>
          <p:cNvSpPr txBox="1">
            <a:spLocks noGrp="1"/>
          </p:cNvSpPr>
          <p:nvPr>
            <p:ph type="title"/>
          </p:nvPr>
        </p:nvSpPr>
        <p:spPr>
          <a:xfrm>
            <a:off x="203875" y="1626750"/>
            <a:ext cx="17124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046" name="Shape 1046"/>
          <p:cNvSpPr txBox="1">
            <a:spLocks noGrp="1"/>
          </p:cNvSpPr>
          <p:nvPr>
            <p:ph type="body" idx="1"/>
          </p:nvPr>
        </p:nvSpPr>
        <p:spPr>
          <a:xfrm>
            <a:off x="2874625" y="275338"/>
            <a:ext cx="5561999" cy="4428299"/>
          </a:xfrm>
          <a:prstGeom prst="rect">
            <a:avLst/>
          </a:prstGeom>
        </p:spPr>
        <p:txBody>
          <a:bodyPr lIns="91425" tIns="91425" rIns="91425" bIns="91425" anchor="t" anchorCtr="0"/>
          <a:lstStyle>
            <a:lvl1pPr>
              <a:spcBef>
                <a:spcPts val="0"/>
              </a:spcBef>
              <a:buClr>
                <a:srgbClr val="6FA8DC"/>
              </a:buClr>
              <a:buChar char="▸"/>
              <a:defRPr/>
            </a:lvl1pPr>
            <a:lvl2pPr>
              <a:spcBef>
                <a:spcPts val="0"/>
              </a:spcBef>
              <a:buClr>
                <a:srgbClr val="6FA8DC"/>
              </a:buClr>
              <a:defRPr/>
            </a:lvl2pPr>
            <a:lvl3pPr>
              <a:spcBef>
                <a:spcPts val="0"/>
              </a:spcBef>
              <a:buClr>
                <a:srgbClr val="6FA8DC"/>
              </a:buClr>
              <a:defRPr/>
            </a:lvl3pPr>
            <a:lvl4pPr>
              <a:spcBef>
                <a:spcPts val="0"/>
              </a:spcBef>
              <a:buClr>
                <a:srgbClr val="6FA8DC"/>
              </a:buClr>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047" name="Shape 104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bg>
      <p:bgPr>
        <a:solidFill>
          <a:srgbClr val="6FA8DC"/>
        </a:solidFill>
        <a:effectLst/>
      </p:bgPr>
    </p:bg>
    <p:spTree>
      <p:nvGrpSpPr>
        <p:cNvPr id="1" name="Shape 1048"/>
        <p:cNvGrpSpPr/>
        <p:nvPr/>
      </p:nvGrpSpPr>
      <p:grpSpPr>
        <a:xfrm>
          <a:off x="0" y="0"/>
          <a:ext cx="0" cy="0"/>
          <a:chOff x="0" y="0"/>
          <a:chExt cx="0" cy="0"/>
        </a:xfrm>
      </p:grpSpPr>
      <p:grpSp>
        <p:nvGrpSpPr>
          <p:cNvPr id="1049" name="Shape 1049"/>
          <p:cNvGrpSpPr/>
          <p:nvPr/>
        </p:nvGrpSpPr>
        <p:grpSpPr>
          <a:xfrm>
            <a:off x="-217232" y="-120176"/>
            <a:ext cx="2498094" cy="5384139"/>
            <a:chOff x="-217232" y="-120176"/>
            <a:chExt cx="2498094" cy="5384139"/>
          </a:xfrm>
        </p:grpSpPr>
        <p:grpSp>
          <p:nvGrpSpPr>
            <p:cNvPr id="1050" name="Shape 1050"/>
            <p:cNvGrpSpPr/>
            <p:nvPr/>
          </p:nvGrpSpPr>
          <p:grpSpPr>
            <a:xfrm>
              <a:off x="242469" y="480234"/>
              <a:ext cx="2014333" cy="350068"/>
              <a:chOff x="242469" y="220890"/>
              <a:chExt cx="2014333" cy="350068"/>
            </a:xfrm>
          </p:grpSpPr>
          <p:sp>
            <p:nvSpPr>
              <p:cNvPr id="1051" name="Shape 1051"/>
              <p:cNvSpPr/>
              <p:nvPr/>
            </p:nvSpPr>
            <p:spPr>
              <a:xfrm>
                <a:off x="242469"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2" name="Shape 1052"/>
              <p:cNvSpPr/>
              <p:nvPr/>
            </p:nvSpPr>
            <p:spPr>
              <a:xfrm>
                <a:off x="1056431"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53" name="Shape 1053"/>
              <p:cNvGrpSpPr/>
              <p:nvPr/>
            </p:nvGrpSpPr>
            <p:grpSpPr>
              <a:xfrm>
                <a:off x="1913921" y="220890"/>
                <a:ext cx="342881" cy="350068"/>
                <a:chOff x="3951850" y="2985350"/>
                <a:chExt cx="407950" cy="416500"/>
              </a:xfrm>
            </p:grpSpPr>
            <p:sp>
              <p:nvSpPr>
                <p:cNvPr id="1054" name="Shape 105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5" name="Shape 105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6" name="Shape 105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7" name="Shape 105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058" name="Shape 1058"/>
            <p:cNvGrpSpPr/>
            <p:nvPr/>
          </p:nvGrpSpPr>
          <p:grpSpPr>
            <a:xfrm>
              <a:off x="247585" y="1723019"/>
              <a:ext cx="2010761" cy="340864"/>
              <a:chOff x="247585" y="1471215"/>
              <a:chExt cx="2010761" cy="340864"/>
            </a:xfrm>
          </p:grpSpPr>
          <p:sp>
            <p:nvSpPr>
              <p:cNvPr id="1059" name="Shape 1059"/>
              <p:cNvSpPr/>
              <p:nvPr/>
            </p:nvSpPr>
            <p:spPr>
              <a:xfrm>
                <a:off x="247585" y="1471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60" name="Shape 1060"/>
              <p:cNvGrpSpPr/>
              <p:nvPr/>
            </p:nvGrpSpPr>
            <p:grpSpPr>
              <a:xfrm>
                <a:off x="1048247" y="1484778"/>
                <a:ext cx="353136" cy="313737"/>
                <a:chOff x="5292575" y="3681900"/>
                <a:chExt cx="420150" cy="373275"/>
              </a:xfrm>
            </p:grpSpPr>
            <p:sp>
              <p:nvSpPr>
                <p:cNvPr id="1061" name="Shape 106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2" name="Shape 106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3" name="Shape 106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4" name="Shape 106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5" name="Shape 106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6" name="Shape 106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67" name="Shape 106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68" name="Shape 1068"/>
              <p:cNvGrpSpPr/>
              <p:nvPr/>
            </p:nvGrpSpPr>
            <p:grpSpPr>
              <a:xfrm>
                <a:off x="1912376" y="1478895"/>
                <a:ext cx="345970" cy="325504"/>
                <a:chOff x="5972700" y="2330200"/>
                <a:chExt cx="411625" cy="387275"/>
              </a:xfrm>
            </p:grpSpPr>
            <p:sp>
              <p:nvSpPr>
                <p:cNvPr id="1069" name="Shape 1069"/>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70" name="Shape 1070"/>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071" name="Shape 1071"/>
            <p:cNvGrpSpPr/>
            <p:nvPr/>
          </p:nvGrpSpPr>
          <p:grpSpPr>
            <a:xfrm>
              <a:off x="249624" y="4198335"/>
              <a:ext cx="1960111" cy="430924"/>
              <a:chOff x="249624" y="4045437"/>
              <a:chExt cx="1960111" cy="430924"/>
            </a:xfrm>
          </p:grpSpPr>
          <p:sp>
            <p:nvSpPr>
              <p:cNvPr id="1072" name="Shape 1072"/>
              <p:cNvSpPr/>
              <p:nvPr/>
            </p:nvSpPr>
            <p:spPr>
              <a:xfrm>
                <a:off x="249624" y="4092516"/>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73" name="Shape 1073"/>
              <p:cNvGrpSpPr/>
              <p:nvPr/>
            </p:nvGrpSpPr>
            <p:grpSpPr>
              <a:xfrm>
                <a:off x="1053374" y="4085865"/>
                <a:ext cx="342881" cy="350068"/>
                <a:chOff x="3951850" y="2985350"/>
                <a:chExt cx="407950" cy="416500"/>
              </a:xfrm>
            </p:grpSpPr>
            <p:sp>
              <p:nvSpPr>
                <p:cNvPr id="1074" name="Shape 107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75" name="Shape 107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76" name="Shape 107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77" name="Shape 107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078" name="Shape 1078"/>
              <p:cNvSpPr/>
              <p:nvPr/>
            </p:nvSpPr>
            <p:spPr>
              <a:xfrm>
                <a:off x="1960989" y="4045437"/>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79" name="Shape 1079"/>
            <p:cNvGrpSpPr/>
            <p:nvPr/>
          </p:nvGrpSpPr>
          <p:grpSpPr>
            <a:xfrm>
              <a:off x="200496" y="3010834"/>
              <a:ext cx="2080365" cy="329076"/>
              <a:chOff x="200496" y="2866629"/>
              <a:chExt cx="2080365" cy="329076"/>
            </a:xfrm>
          </p:grpSpPr>
          <p:grpSp>
            <p:nvGrpSpPr>
              <p:cNvPr id="1080" name="Shape 1080"/>
              <p:cNvGrpSpPr/>
              <p:nvPr/>
            </p:nvGrpSpPr>
            <p:grpSpPr>
              <a:xfrm>
                <a:off x="200496" y="2869445"/>
                <a:ext cx="435021" cy="323445"/>
                <a:chOff x="5247525" y="3007275"/>
                <a:chExt cx="517575" cy="384825"/>
              </a:xfrm>
            </p:grpSpPr>
            <p:sp>
              <p:nvSpPr>
                <p:cNvPr id="1081" name="Shape 1081"/>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2" name="Shape 1082"/>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83" name="Shape 1083"/>
              <p:cNvGrpSpPr/>
              <p:nvPr/>
            </p:nvGrpSpPr>
            <p:grpSpPr>
              <a:xfrm>
                <a:off x="1057965" y="2866629"/>
                <a:ext cx="333699" cy="329076"/>
                <a:chOff x="3292425" y="3664250"/>
                <a:chExt cx="397025" cy="391525"/>
              </a:xfrm>
            </p:grpSpPr>
            <p:sp>
              <p:nvSpPr>
                <p:cNvPr id="1084" name="Shape 1084"/>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5" name="Shape 1085"/>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6" name="Shape 1086"/>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87" name="Shape 1087"/>
              <p:cNvGrpSpPr/>
              <p:nvPr/>
            </p:nvGrpSpPr>
            <p:grpSpPr>
              <a:xfrm>
                <a:off x="1889861" y="2899125"/>
                <a:ext cx="391000" cy="264085"/>
                <a:chOff x="564675" y="1700625"/>
                <a:chExt cx="465200" cy="314200"/>
              </a:xfrm>
            </p:grpSpPr>
            <p:sp>
              <p:nvSpPr>
                <p:cNvPr id="1088" name="Shape 1088"/>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9" name="Shape 1089"/>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0" name="Shape 1090"/>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091" name="Shape 1091"/>
            <p:cNvGrpSpPr/>
            <p:nvPr/>
          </p:nvGrpSpPr>
          <p:grpSpPr>
            <a:xfrm>
              <a:off x="-217232" y="1088315"/>
              <a:ext cx="2042490" cy="376691"/>
              <a:chOff x="-217232" y="814472"/>
              <a:chExt cx="2042490" cy="376691"/>
            </a:xfrm>
          </p:grpSpPr>
          <p:sp>
            <p:nvSpPr>
              <p:cNvPr id="1092" name="Shape 1092"/>
              <p:cNvSpPr/>
              <p:nvPr/>
            </p:nvSpPr>
            <p:spPr>
              <a:xfrm>
                <a:off x="671965" y="8482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93" name="Shape 1093"/>
              <p:cNvGrpSpPr/>
              <p:nvPr/>
            </p:nvGrpSpPr>
            <p:grpSpPr>
              <a:xfrm>
                <a:off x="-217232" y="870775"/>
                <a:ext cx="391000" cy="264085"/>
                <a:chOff x="564675" y="1700625"/>
                <a:chExt cx="465200" cy="314200"/>
              </a:xfrm>
            </p:grpSpPr>
            <p:sp>
              <p:nvSpPr>
                <p:cNvPr id="1094" name="Shape 1094"/>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5" name="Shape 1095"/>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6" name="Shape 1096"/>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097" name="Shape 1097"/>
              <p:cNvGrpSpPr/>
              <p:nvPr/>
            </p:nvGrpSpPr>
            <p:grpSpPr>
              <a:xfrm>
                <a:off x="1465986" y="814472"/>
                <a:ext cx="359271" cy="376691"/>
                <a:chOff x="5961125" y="1623900"/>
                <a:chExt cx="427450" cy="448175"/>
              </a:xfrm>
            </p:grpSpPr>
            <p:sp>
              <p:nvSpPr>
                <p:cNvPr id="1098" name="Shape 109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9" name="Shape 109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0" name="Shape 110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1" name="Shape 110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2" name="Shape 110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3" name="Shape 110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4" name="Shape 110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105" name="Shape 1105"/>
            <p:cNvGrpSpPr/>
            <p:nvPr/>
          </p:nvGrpSpPr>
          <p:grpSpPr>
            <a:xfrm>
              <a:off x="-146104" y="2321897"/>
              <a:ext cx="1967265" cy="430924"/>
              <a:chOff x="-146104" y="2152862"/>
              <a:chExt cx="1967265" cy="430924"/>
            </a:xfrm>
          </p:grpSpPr>
          <p:grpSp>
            <p:nvGrpSpPr>
              <p:cNvPr id="1106" name="Shape 1106"/>
              <p:cNvGrpSpPr/>
              <p:nvPr/>
            </p:nvGrpSpPr>
            <p:grpSpPr>
              <a:xfrm>
                <a:off x="670441" y="2159261"/>
                <a:ext cx="342881" cy="418127"/>
                <a:chOff x="596350" y="929175"/>
                <a:chExt cx="407950" cy="497475"/>
              </a:xfrm>
            </p:grpSpPr>
            <p:sp>
              <p:nvSpPr>
                <p:cNvPr id="1107" name="Shape 1107"/>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8" name="Shape 1108"/>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9" name="Shape 1109"/>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0" name="Shape 1110"/>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1" name="Shape 1111"/>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2" name="Shape 1112"/>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113" name="Shape 1113"/>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14" name="Shape 1114"/>
              <p:cNvSpPr/>
              <p:nvPr/>
            </p:nvSpPr>
            <p:spPr>
              <a:xfrm>
                <a:off x="-146104" y="21528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5" name="Shape 1115"/>
              <p:cNvSpPr/>
              <p:nvPr/>
            </p:nvSpPr>
            <p:spPr>
              <a:xfrm>
                <a:off x="1470084" y="21938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16" name="Shape 1116"/>
            <p:cNvGrpSpPr/>
            <p:nvPr/>
          </p:nvGrpSpPr>
          <p:grpSpPr>
            <a:xfrm>
              <a:off x="-191649" y="4887272"/>
              <a:ext cx="2054782" cy="376691"/>
              <a:chOff x="-191649" y="4658672"/>
              <a:chExt cx="2054782" cy="376691"/>
            </a:xfrm>
          </p:grpSpPr>
          <p:grpSp>
            <p:nvGrpSpPr>
              <p:cNvPr id="1117" name="Shape 1117"/>
              <p:cNvGrpSpPr/>
              <p:nvPr/>
            </p:nvGrpSpPr>
            <p:grpSpPr>
              <a:xfrm>
                <a:off x="662247" y="4658672"/>
                <a:ext cx="359271" cy="376691"/>
                <a:chOff x="5961125" y="1623900"/>
                <a:chExt cx="427450" cy="448175"/>
              </a:xfrm>
            </p:grpSpPr>
            <p:sp>
              <p:nvSpPr>
                <p:cNvPr id="1118" name="Shape 111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9" name="Shape 111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0" name="Shape 112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1" name="Shape 112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2" name="Shape 112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3" name="Shape 112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4" name="Shape 112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25" name="Shape 1125"/>
              <p:cNvSpPr/>
              <p:nvPr/>
            </p:nvSpPr>
            <p:spPr>
              <a:xfrm>
                <a:off x="-191649" y="46924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126" name="Shape 1126"/>
              <p:cNvGrpSpPr/>
              <p:nvPr/>
            </p:nvGrpSpPr>
            <p:grpSpPr>
              <a:xfrm>
                <a:off x="1428111" y="4685295"/>
                <a:ext cx="435021" cy="323445"/>
                <a:chOff x="5247525" y="3007275"/>
                <a:chExt cx="517575" cy="384825"/>
              </a:xfrm>
            </p:grpSpPr>
            <p:sp>
              <p:nvSpPr>
                <p:cNvPr id="1127" name="Shape 112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8" name="Shape 1128"/>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129" name="Shape 1129"/>
            <p:cNvGrpSpPr/>
            <p:nvPr/>
          </p:nvGrpSpPr>
          <p:grpSpPr>
            <a:xfrm>
              <a:off x="-129715" y="3597923"/>
              <a:ext cx="1945759" cy="342398"/>
              <a:chOff x="-129715" y="3525598"/>
              <a:chExt cx="1945759" cy="342398"/>
            </a:xfrm>
          </p:grpSpPr>
          <p:grpSp>
            <p:nvGrpSpPr>
              <p:cNvPr id="1130" name="Shape 1130"/>
              <p:cNvGrpSpPr/>
              <p:nvPr/>
            </p:nvGrpSpPr>
            <p:grpSpPr>
              <a:xfrm>
                <a:off x="675548" y="3530462"/>
                <a:ext cx="332669" cy="332669"/>
                <a:chOff x="6649150" y="309350"/>
                <a:chExt cx="395800" cy="395800"/>
              </a:xfrm>
            </p:grpSpPr>
            <p:sp>
              <p:nvSpPr>
                <p:cNvPr id="1131" name="Shape 1131"/>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2" name="Shape 1132"/>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3" name="Shape 1133"/>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4" name="Shape 1134"/>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5" name="Shape 1135"/>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6" name="Shape 1136"/>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7" name="Shape 1137"/>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8" name="Shape 1138"/>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9" name="Shape 1139"/>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0" name="Shape 1140"/>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1" name="Shape 1141"/>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2" name="Shape 1142"/>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3" name="Shape 1143"/>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4" name="Shape 1144"/>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5" name="Shape 1145"/>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6" name="Shape 1146"/>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7" name="Shape 1147"/>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8" name="Shape 1148"/>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49" name="Shape 1149"/>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0" name="Shape 1150"/>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1" name="Shape 1151"/>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2" name="Shape 1152"/>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3" name="Shape 1153"/>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54" name="Shape 1154"/>
              <p:cNvGrpSpPr/>
              <p:nvPr/>
            </p:nvGrpSpPr>
            <p:grpSpPr>
              <a:xfrm>
                <a:off x="-129715" y="3525598"/>
                <a:ext cx="215966" cy="342398"/>
                <a:chOff x="6718575" y="2318625"/>
                <a:chExt cx="256950" cy="407375"/>
              </a:xfrm>
            </p:grpSpPr>
            <p:sp>
              <p:nvSpPr>
                <p:cNvPr id="1155" name="Shape 115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6" name="Shape 115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7" name="Shape 115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8" name="Shape 115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59" name="Shape 115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0" name="Shape 116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1" name="Shape 116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2" name="Shape 1162"/>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63" name="Shape 1163"/>
              <p:cNvSpPr/>
              <p:nvPr/>
            </p:nvSpPr>
            <p:spPr>
              <a:xfrm>
                <a:off x="1475200" y="352636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64" name="Shape 1164"/>
            <p:cNvGrpSpPr/>
            <p:nvPr/>
          </p:nvGrpSpPr>
          <p:grpSpPr>
            <a:xfrm>
              <a:off x="-129715" y="-120176"/>
              <a:ext cx="1945759" cy="342398"/>
              <a:chOff x="-129715" y="-196376"/>
              <a:chExt cx="1945759" cy="342398"/>
            </a:xfrm>
          </p:grpSpPr>
          <p:grpSp>
            <p:nvGrpSpPr>
              <p:cNvPr id="1165" name="Shape 1165"/>
              <p:cNvGrpSpPr/>
              <p:nvPr/>
            </p:nvGrpSpPr>
            <p:grpSpPr>
              <a:xfrm>
                <a:off x="675548" y="-191512"/>
                <a:ext cx="332669" cy="332669"/>
                <a:chOff x="6649150" y="309350"/>
                <a:chExt cx="395800" cy="395800"/>
              </a:xfrm>
            </p:grpSpPr>
            <p:sp>
              <p:nvSpPr>
                <p:cNvPr id="1166" name="Shape 1166"/>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7" name="Shape 1167"/>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8" name="Shape 1168"/>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69" name="Shape 1169"/>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0" name="Shape 1170"/>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1" name="Shape 1171"/>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2" name="Shape 1172"/>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3" name="Shape 1173"/>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4" name="Shape 1174"/>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5" name="Shape 1175"/>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6" name="Shape 1176"/>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7" name="Shape 1177"/>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8" name="Shape 1178"/>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79" name="Shape 1179"/>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0" name="Shape 1180"/>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1" name="Shape 1181"/>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2" name="Shape 1182"/>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3" name="Shape 1183"/>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4" name="Shape 1184"/>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5" name="Shape 1185"/>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6" name="Shape 1186"/>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7" name="Shape 1187"/>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8" name="Shape 1188"/>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189" name="Shape 1189"/>
              <p:cNvGrpSpPr/>
              <p:nvPr/>
            </p:nvGrpSpPr>
            <p:grpSpPr>
              <a:xfrm>
                <a:off x="-129715" y="-196376"/>
                <a:ext cx="215966" cy="342398"/>
                <a:chOff x="6718575" y="2318625"/>
                <a:chExt cx="256950" cy="407375"/>
              </a:xfrm>
            </p:grpSpPr>
            <p:sp>
              <p:nvSpPr>
                <p:cNvPr id="1190" name="Shape 119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1" name="Shape 119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2" name="Shape 119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3" name="Shape 119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4" name="Shape 119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5" name="Shape 119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6" name="Shape 119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97" name="Shape 119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98" name="Shape 1198"/>
              <p:cNvSpPr/>
              <p:nvPr/>
            </p:nvSpPr>
            <p:spPr>
              <a:xfrm>
                <a:off x="1475200" y="-195609"/>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sp>
        <p:nvSpPr>
          <p:cNvPr id="1199" name="Shape 1199"/>
          <p:cNvSpPr/>
          <p:nvPr/>
        </p:nvSpPr>
        <p:spPr>
          <a:xfrm flipH="1">
            <a:off x="2095199" y="0"/>
            <a:ext cx="7048800" cy="5143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1200" name="Shape 1200"/>
          <p:cNvSpPr txBox="1">
            <a:spLocks noGrp="1"/>
          </p:cNvSpPr>
          <p:nvPr>
            <p:ph type="title"/>
          </p:nvPr>
        </p:nvSpPr>
        <p:spPr>
          <a:xfrm>
            <a:off x="203875" y="1626750"/>
            <a:ext cx="17124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01" name="Shape 1201"/>
          <p:cNvSpPr txBox="1">
            <a:spLocks noGrp="1"/>
          </p:cNvSpPr>
          <p:nvPr>
            <p:ph type="body" idx="1"/>
          </p:nvPr>
        </p:nvSpPr>
        <p:spPr>
          <a:xfrm>
            <a:off x="2544225" y="297366"/>
            <a:ext cx="2981399" cy="4661399"/>
          </a:xfrm>
          <a:prstGeom prst="rect">
            <a:avLst/>
          </a:prstGeom>
        </p:spPr>
        <p:txBody>
          <a:bodyPr lIns="91425" tIns="91425" rIns="91425" bIns="91425" anchor="t" anchorCtr="0"/>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1202" name="Shape 1202"/>
          <p:cNvSpPr txBox="1">
            <a:spLocks noGrp="1"/>
          </p:cNvSpPr>
          <p:nvPr>
            <p:ph type="body" idx="2"/>
          </p:nvPr>
        </p:nvSpPr>
        <p:spPr>
          <a:xfrm>
            <a:off x="5705275" y="297366"/>
            <a:ext cx="2981399" cy="4661399"/>
          </a:xfrm>
          <a:prstGeom prst="rect">
            <a:avLst/>
          </a:prstGeom>
        </p:spPr>
        <p:txBody>
          <a:bodyPr lIns="91425" tIns="91425" rIns="91425" bIns="91425" anchor="t" anchorCtr="0"/>
          <a:lstStyle>
            <a:lvl1pPr>
              <a:spcBef>
                <a:spcPts val="0"/>
              </a:spcBef>
              <a:buSzPct val="100000"/>
              <a:defRPr sz="2400"/>
            </a:lvl1pPr>
            <a:lvl2pPr>
              <a:spcBef>
                <a:spcPts val="0"/>
              </a:spcBef>
              <a:defRPr/>
            </a:lvl2pPr>
            <a:lvl3pPr>
              <a:spcBef>
                <a:spcPts val="0"/>
              </a:spcBef>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1203" name="Shape 1203"/>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bg>
      <p:bgPr>
        <a:solidFill>
          <a:srgbClr val="6FA8DC"/>
        </a:solidFill>
        <a:effectLst/>
      </p:bgPr>
    </p:bg>
    <p:spTree>
      <p:nvGrpSpPr>
        <p:cNvPr id="1" name="Shape 1204"/>
        <p:cNvGrpSpPr/>
        <p:nvPr/>
      </p:nvGrpSpPr>
      <p:grpSpPr>
        <a:xfrm>
          <a:off x="0" y="0"/>
          <a:ext cx="0" cy="0"/>
          <a:chOff x="0" y="0"/>
          <a:chExt cx="0" cy="0"/>
        </a:xfrm>
      </p:grpSpPr>
      <p:grpSp>
        <p:nvGrpSpPr>
          <p:cNvPr id="1205" name="Shape 1205"/>
          <p:cNvGrpSpPr/>
          <p:nvPr/>
        </p:nvGrpSpPr>
        <p:grpSpPr>
          <a:xfrm>
            <a:off x="-217232" y="-120176"/>
            <a:ext cx="2498094" cy="5384139"/>
            <a:chOff x="-217232" y="-120176"/>
            <a:chExt cx="2498094" cy="5384139"/>
          </a:xfrm>
        </p:grpSpPr>
        <p:grpSp>
          <p:nvGrpSpPr>
            <p:cNvPr id="1206" name="Shape 1206"/>
            <p:cNvGrpSpPr/>
            <p:nvPr/>
          </p:nvGrpSpPr>
          <p:grpSpPr>
            <a:xfrm>
              <a:off x="242469" y="480234"/>
              <a:ext cx="2014333" cy="350068"/>
              <a:chOff x="242469" y="220890"/>
              <a:chExt cx="2014333" cy="350068"/>
            </a:xfrm>
          </p:grpSpPr>
          <p:sp>
            <p:nvSpPr>
              <p:cNvPr id="1207" name="Shape 1207"/>
              <p:cNvSpPr/>
              <p:nvPr/>
            </p:nvSpPr>
            <p:spPr>
              <a:xfrm>
                <a:off x="242469" y="2214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8" name="Shape 1208"/>
              <p:cNvSpPr/>
              <p:nvPr/>
            </p:nvSpPr>
            <p:spPr>
              <a:xfrm>
                <a:off x="1056431" y="227541"/>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09" name="Shape 1209"/>
              <p:cNvGrpSpPr/>
              <p:nvPr/>
            </p:nvGrpSpPr>
            <p:grpSpPr>
              <a:xfrm>
                <a:off x="1913921" y="220890"/>
                <a:ext cx="342881" cy="350068"/>
                <a:chOff x="3951850" y="2985350"/>
                <a:chExt cx="407950" cy="416500"/>
              </a:xfrm>
            </p:grpSpPr>
            <p:sp>
              <p:nvSpPr>
                <p:cNvPr id="1210" name="Shape 121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1" name="Shape 121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2" name="Shape 121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3" name="Shape 121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14" name="Shape 1214"/>
            <p:cNvGrpSpPr/>
            <p:nvPr/>
          </p:nvGrpSpPr>
          <p:grpSpPr>
            <a:xfrm>
              <a:off x="247585" y="1723019"/>
              <a:ext cx="2010761" cy="340864"/>
              <a:chOff x="247585" y="1471215"/>
              <a:chExt cx="2010761" cy="340864"/>
            </a:xfrm>
          </p:grpSpPr>
          <p:sp>
            <p:nvSpPr>
              <p:cNvPr id="1215" name="Shape 1215"/>
              <p:cNvSpPr/>
              <p:nvPr/>
            </p:nvSpPr>
            <p:spPr>
              <a:xfrm>
                <a:off x="247585" y="147121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16" name="Shape 1216"/>
              <p:cNvGrpSpPr/>
              <p:nvPr/>
            </p:nvGrpSpPr>
            <p:grpSpPr>
              <a:xfrm>
                <a:off x="1048247" y="1484778"/>
                <a:ext cx="353136" cy="313737"/>
                <a:chOff x="5292575" y="3681900"/>
                <a:chExt cx="420150" cy="373275"/>
              </a:xfrm>
            </p:grpSpPr>
            <p:sp>
              <p:nvSpPr>
                <p:cNvPr id="1217" name="Shape 121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8" name="Shape 121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9" name="Shape 121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0" name="Shape 122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1" name="Shape 122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2" name="Shape 122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3" name="Shape 122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24" name="Shape 1224"/>
              <p:cNvGrpSpPr/>
              <p:nvPr/>
            </p:nvGrpSpPr>
            <p:grpSpPr>
              <a:xfrm>
                <a:off x="1912376" y="1478895"/>
                <a:ext cx="345970" cy="325504"/>
                <a:chOff x="5972700" y="2330200"/>
                <a:chExt cx="411625" cy="387275"/>
              </a:xfrm>
            </p:grpSpPr>
            <p:sp>
              <p:nvSpPr>
                <p:cNvPr id="1225" name="Shape 122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6" name="Shape 122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27" name="Shape 1227"/>
            <p:cNvGrpSpPr/>
            <p:nvPr/>
          </p:nvGrpSpPr>
          <p:grpSpPr>
            <a:xfrm>
              <a:off x="249624" y="4198335"/>
              <a:ext cx="1960111" cy="430924"/>
              <a:chOff x="249624" y="4045437"/>
              <a:chExt cx="1960111" cy="430924"/>
            </a:xfrm>
          </p:grpSpPr>
          <p:sp>
            <p:nvSpPr>
              <p:cNvPr id="1228" name="Shape 1228"/>
              <p:cNvSpPr/>
              <p:nvPr/>
            </p:nvSpPr>
            <p:spPr>
              <a:xfrm>
                <a:off x="249624" y="4092516"/>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29" name="Shape 1229"/>
              <p:cNvGrpSpPr/>
              <p:nvPr/>
            </p:nvGrpSpPr>
            <p:grpSpPr>
              <a:xfrm>
                <a:off x="1053374" y="4085865"/>
                <a:ext cx="342881" cy="350068"/>
                <a:chOff x="3951850" y="2985350"/>
                <a:chExt cx="407950" cy="416500"/>
              </a:xfrm>
            </p:grpSpPr>
            <p:sp>
              <p:nvSpPr>
                <p:cNvPr id="1230" name="Shape 12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1" name="Shape 12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2" name="Shape 12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3" name="Shape 12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234" name="Shape 1234"/>
              <p:cNvSpPr/>
              <p:nvPr/>
            </p:nvSpPr>
            <p:spPr>
              <a:xfrm>
                <a:off x="1960989" y="4045437"/>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35" name="Shape 1235"/>
            <p:cNvGrpSpPr/>
            <p:nvPr/>
          </p:nvGrpSpPr>
          <p:grpSpPr>
            <a:xfrm>
              <a:off x="200496" y="3010834"/>
              <a:ext cx="2080365" cy="329076"/>
              <a:chOff x="200496" y="2866629"/>
              <a:chExt cx="2080365" cy="329076"/>
            </a:xfrm>
          </p:grpSpPr>
          <p:grpSp>
            <p:nvGrpSpPr>
              <p:cNvPr id="1236" name="Shape 1236"/>
              <p:cNvGrpSpPr/>
              <p:nvPr/>
            </p:nvGrpSpPr>
            <p:grpSpPr>
              <a:xfrm>
                <a:off x="200496" y="2869445"/>
                <a:ext cx="435021" cy="323445"/>
                <a:chOff x="5247525" y="3007275"/>
                <a:chExt cx="517575" cy="384825"/>
              </a:xfrm>
            </p:grpSpPr>
            <p:sp>
              <p:nvSpPr>
                <p:cNvPr id="1237" name="Shape 12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8" name="Shape 1238"/>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39" name="Shape 1239"/>
              <p:cNvGrpSpPr/>
              <p:nvPr/>
            </p:nvGrpSpPr>
            <p:grpSpPr>
              <a:xfrm>
                <a:off x="1057965" y="2866629"/>
                <a:ext cx="333699" cy="329076"/>
                <a:chOff x="3292425" y="3664250"/>
                <a:chExt cx="397025" cy="391525"/>
              </a:xfrm>
            </p:grpSpPr>
            <p:sp>
              <p:nvSpPr>
                <p:cNvPr id="1240" name="Shape 1240"/>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1" name="Shape 1241"/>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2" name="Shape 1242"/>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43" name="Shape 1243"/>
              <p:cNvGrpSpPr/>
              <p:nvPr/>
            </p:nvGrpSpPr>
            <p:grpSpPr>
              <a:xfrm>
                <a:off x="1889861" y="2899125"/>
                <a:ext cx="391000" cy="264085"/>
                <a:chOff x="564675" y="1700625"/>
                <a:chExt cx="465200" cy="314200"/>
              </a:xfrm>
            </p:grpSpPr>
            <p:sp>
              <p:nvSpPr>
                <p:cNvPr id="1244" name="Shape 1244"/>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5" name="Shape 1245"/>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6" name="Shape 1246"/>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47" name="Shape 1247"/>
            <p:cNvGrpSpPr/>
            <p:nvPr/>
          </p:nvGrpSpPr>
          <p:grpSpPr>
            <a:xfrm>
              <a:off x="-217232" y="1088315"/>
              <a:ext cx="2042490" cy="376691"/>
              <a:chOff x="-217232" y="814472"/>
              <a:chExt cx="2042490" cy="376691"/>
            </a:xfrm>
          </p:grpSpPr>
          <p:sp>
            <p:nvSpPr>
              <p:cNvPr id="1248" name="Shape 1248"/>
              <p:cNvSpPr/>
              <p:nvPr/>
            </p:nvSpPr>
            <p:spPr>
              <a:xfrm>
                <a:off x="671965" y="8482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49" name="Shape 1249"/>
              <p:cNvGrpSpPr/>
              <p:nvPr/>
            </p:nvGrpSpPr>
            <p:grpSpPr>
              <a:xfrm>
                <a:off x="-217232" y="870775"/>
                <a:ext cx="391000" cy="264085"/>
                <a:chOff x="564675" y="1700625"/>
                <a:chExt cx="465200" cy="314200"/>
              </a:xfrm>
            </p:grpSpPr>
            <p:sp>
              <p:nvSpPr>
                <p:cNvPr id="1250" name="Shape 1250"/>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1" name="Shape 1251"/>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2" name="Shape 1252"/>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53" name="Shape 1253"/>
              <p:cNvGrpSpPr/>
              <p:nvPr/>
            </p:nvGrpSpPr>
            <p:grpSpPr>
              <a:xfrm>
                <a:off x="1465986" y="814472"/>
                <a:ext cx="359271" cy="376691"/>
                <a:chOff x="5961125" y="1623900"/>
                <a:chExt cx="427450" cy="448175"/>
              </a:xfrm>
            </p:grpSpPr>
            <p:sp>
              <p:nvSpPr>
                <p:cNvPr id="1254" name="Shape 125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5" name="Shape 125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6" name="Shape 125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7" name="Shape 125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8" name="Shape 125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9" name="Shape 125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0" name="Shape 126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61" name="Shape 1261"/>
            <p:cNvGrpSpPr/>
            <p:nvPr/>
          </p:nvGrpSpPr>
          <p:grpSpPr>
            <a:xfrm>
              <a:off x="-146104" y="2321897"/>
              <a:ext cx="1967265" cy="430924"/>
              <a:chOff x="-146104" y="2152862"/>
              <a:chExt cx="1967265" cy="430924"/>
            </a:xfrm>
          </p:grpSpPr>
          <p:grpSp>
            <p:nvGrpSpPr>
              <p:cNvPr id="1262" name="Shape 1262"/>
              <p:cNvGrpSpPr/>
              <p:nvPr/>
            </p:nvGrpSpPr>
            <p:grpSpPr>
              <a:xfrm>
                <a:off x="670441" y="2159261"/>
                <a:ext cx="342881" cy="418127"/>
                <a:chOff x="596350" y="929175"/>
                <a:chExt cx="407950" cy="497475"/>
              </a:xfrm>
            </p:grpSpPr>
            <p:sp>
              <p:nvSpPr>
                <p:cNvPr id="1263" name="Shape 1263"/>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4" name="Shape 1264"/>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5" name="Shape 1265"/>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6" name="Shape 1266"/>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7" name="Shape 1267"/>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8" name="Shape 1268"/>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269" name="Shape 1269"/>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270" name="Shape 1270"/>
              <p:cNvSpPr/>
              <p:nvPr/>
            </p:nvSpPr>
            <p:spPr>
              <a:xfrm>
                <a:off x="-146104" y="2152862"/>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1" name="Shape 1271"/>
              <p:cNvSpPr/>
              <p:nvPr/>
            </p:nvSpPr>
            <p:spPr>
              <a:xfrm>
                <a:off x="1470084" y="2193805"/>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272" name="Shape 1272"/>
            <p:cNvGrpSpPr/>
            <p:nvPr/>
          </p:nvGrpSpPr>
          <p:grpSpPr>
            <a:xfrm>
              <a:off x="-191649" y="4887272"/>
              <a:ext cx="2054782" cy="376691"/>
              <a:chOff x="-191649" y="4658672"/>
              <a:chExt cx="2054782" cy="376691"/>
            </a:xfrm>
          </p:grpSpPr>
          <p:grpSp>
            <p:nvGrpSpPr>
              <p:cNvPr id="1273" name="Shape 1273"/>
              <p:cNvGrpSpPr/>
              <p:nvPr/>
            </p:nvGrpSpPr>
            <p:grpSpPr>
              <a:xfrm>
                <a:off x="662247" y="4658672"/>
                <a:ext cx="359271" cy="376691"/>
                <a:chOff x="5961125" y="1623900"/>
                <a:chExt cx="427450" cy="448175"/>
              </a:xfrm>
            </p:grpSpPr>
            <p:sp>
              <p:nvSpPr>
                <p:cNvPr id="1274" name="Shape 127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5" name="Shape 127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6" name="Shape 127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7" name="Shape 127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8" name="Shape 127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9" name="Shape 127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80" name="Shape 128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281" name="Shape 1281"/>
              <p:cNvSpPr/>
              <p:nvPr/>
            </p:nvSpPr>
            <p:spPr>
              <a:xfrm>
                <a:off x="-191649" y="46924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82" name="Shape 1282"/>
              <p:cNvGrpSpPr/>
              <p:nvPr/>
            </p:nvGrpSpPr>
            <p:grpSpPr>
              <a:xfrm>
                <a:off x="1428111" y="4685295"/>
                <a:ext cx="435021" cy="323445"/>
                <a:chOff x="5247525" y="3007275"/>
                <a:chExt cx="517575" cy="384825"/>
              </a:xfrm>
            </p:grpSpPr>
            <p:sp>
              <p:nvSpPr>
                <p:cNvPr id="1283" name="Shape 1283"/>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84" name="Shape 1284"/>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grpSp>
          <p:nvGrpSpPr>
            <p:cNvPr id="1285" name="Shape 1285"/>
            <p:cNvGrpSpPr/>
            <p:nvPr/>
          </p:nvGrpSpPr>
          <p:grpSpPr>
            <a:xfrm>
              <a:off x="-129715" y="3597923"/>
              <a:ext cx="1945759" cy="342398"/>
              <a:chOff x="-129715" y="3525598"/>
              <a:chExt cx="1945759" cy="342398"/>
            </a:xfrm>
          </p:grpSpPr>
          <p:grpSp>
            <p:nvGrpSpPr>
              <p:cNvPr id="1286" name="Shape 1286"/>
              <p:cNvGrpSpPr/>
              <p:nvPr/>
            </p:nvGrpSpPr>
            <p:grpSpPr>
              <a:xfrm>
                <a:off x="675548" y="3530462"/>
                <a:ext cx="332669" cy="332669"/>
                <a:chOff x="6649150" y="309350"/>
                <a:chExt cx="395800" cy="395800"/>
              </a:xfrm>
            </p:grpSpPr>
            <p:sp>
              <p:nvSpPr>
                <p:cNvPr id="1287" name="Shape 1287"/>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88" name="Shape 1288"/>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89" name="Shape 1289"/>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0" name="Shape 1290"/>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1" name="Shape 1291"/>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2" name="Shape 1292"/>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3" name="Shape 1293"/>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4" name="Shape 1294"/>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5" name="Shape 1295"/>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6" name="Shape 1296"/>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7" name="Shape 1297"/>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8" name="Shape 1298"/>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9" name="Shape 1299"/>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0" name="Shape 1300"/>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1" name="Shape 1301"/>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2" name="Shape 1302"/>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3" name="Shape 1303"/>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4" name="Shape 1304"/>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5" name="Shape 1305"/>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6" name="Shape 1306"/>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7" name="Shape 1307"/>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8" name="Shape 1308"/>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09" name="Shape 1309"/>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310" name="Shape 1310"/>
              <p:cNvGrpSpPr/>
              <p:nvPr/>
            </p:nvGrpSpPr>
            <p:grpSpPr>
              <a:xfrm>
                <a:off x="-129715" y="3525598"/>
                <a:ext cx="215966" cy="342398"/>
                <a:chOff x="6718575" y="2318625"/>
                <a:chExt cx="256950" cy="407375"/>
              </a:xfrm>
            </p:grpSpPr>
            <p:sp>
              <p:nvSpPr>
                <p:cNvPr id="1311" name="Shape 131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2" name="Shape 131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3" name="Shape 131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4" name="Shape 131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5" name="Shape 131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6" name="Shape 131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7" name="Shape 131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8" name="Shape 1318"/>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319" name="Shape 1319"/>
              <p:cNvSpPr/>
              <p:nvPr/>
            </p:nvSpPr>
            <p:spPr>
              <a:xfrm>
                <a:off x="1475200" y="3526365"/>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320" name="Shape 1320"/>
            <p:cNvGrpSpPr/>
            <p:nvPr/>
          </p:nvGrpSpPr>
          <p:grpSpPr>
            <a:xfrm>
              <a:off x="-129715" y="-120176"/>
              <a:ext cx="1945759" cy="342398"/>
              <a:chOff x="-129715" y="-196376"/>
              <a:chExt cx="1945759" cy="342398"/>
            </a:xfrm>
          </p:grpSpPr>
          <p:grpSp>
            <p:nvGrpSpPr>
              <p:cNvPr id="1321" name="Shape 1321"/>
              <p:cNvGrpSpPr/>
              <p:nvPr/>
            </p:nvGrpSpPr>
            <p:grpSpPr>
              <a:xfrm>
                <a:off x="675548" y="-191512"/>
                <a:ext cx="332669" cy="332669"/>
                <a:chOff x="6649150" y="309350"/>
                <a:chExt cx="395800" cy="395800"/>
              </a:xfrm>
            </p:grpSpPr>
            <p:sp>
              <p:nvSpPr>
                <p:cNvPr id="1322" name="Shape 1322"/>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3" name="Shape 1323"/>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4" name="Shape 1324"/>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5" name="Shape 1325"/>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6" name="Shape 1326"/>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7" name="Shape 1327"/>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8" name="Shape 1328"/>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29" name="Shape 1329"/>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0" name="Shape 1330"/>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1" name="Shape 1331"/>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2" name="Shape 1332"/>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3" name="Shape 1333"/>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4" name="Shape 1334"/>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5" name="Shape 1335"/>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6" name="Shape 1336"/>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7" name="Shape 1337"/>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8" name="Shape 1338"/>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9" name="Shape 1339"/>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0" name="Shape 1340"/>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1" name="Shape 1341"/>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2" name="Shape 1342"/>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3" name="Shape 1343"/>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4" name="Shape 1344"/>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345" name="Shape 1345"/>
              <p:cNvGrpSpPr/>
              <p:nvPr/>
            </p:nvGrpSpPr>
            <p:grpSpPr>
              <a:xfrm>
                <a:off x="-129715" y="-196376"/>
                <a:ext cx="215966" cy="342398"/>
                <a:chOff x="6718575" y="2318625"/>
                <a:chExt cx="256950" cy="407375"/>
              </a:xfrm>
            </p:grpSpPr>
            <p:sp>
              <p:nvSpPr>
                <p:cNvPr id="1346" name="Shape 134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7" name="Shape 134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8" name="Shape 134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9" name="Shape 134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0" name="Shape 135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1" name="Shape 135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2" name="Shape 135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3" name="Shape 1353"/>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354" name="Shape 1354"/>
              <p:cNvSpPr/>
              <p:nvPr/>
            </p:nvSpPr>
            <p:spPr>
              <a:xfrm>
                <a:off x="1475200" y="-195609"/>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6B97CE"/>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sp>
        <p:nvSpPr>
          <p:cNvPr id="1355" name="Shape 1355"/>
          <p:cNvSpPr/>
          <p:nvPr/>
        </p:nvSpPr>
        <p:spPr>
          <a:xfrm flipH="1">
            <a:off x="2095199" y="0"/>
            <a:ext cx="7048800" cy="5143499"/>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1356" name="Shape 1356"/>
          <p:cNvSpPr txBox="1">
            <a:spLocks noGrp="1"/>
          </p:cNvSpPr>
          <p:nvPr>
            <p:ph type="title"/>
          </p:nvPr>
        </p:nvSpPr>
        <p:spPr>
          <a:xfrm>
            <a:off x="203875" y="1626750"/>
            <a:ext cx="17124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7" name="Shape 1357"/>
          <p:cNvSpPr txBox="1">
            <a:spLocks noGrp="1"/>
          </p:cNvSpPr>
          <p:nvPr>
            <p:ph type="body" idx="1"/>
          </p:nvPr>
        </p:nvSpPr>
        <p:spPr>
          <a:xfrm>
            <a:off x="2445100" y="275350"/>
            <a:ext cx="2066100" cy="46505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8" name="Shape 1358"/>
          <p:cNvSpPr txBox="1">
            <a:spLocks noGrp="1"/>
          </p:cNvSpPr>
          <p:nvPr>
            <p:ph type="body" idx="2"/>
          </p:nvPr>
        </p:nvSpPr>
        <p:spPr>
          <a:xfrm>
            <a:off x="4617100" y="275350"/>
            <a:ext cx="2066100" cy="46505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9" name="Shape 1359"/>
          <p:cNvSpPr txBox="1">
            <a:spLocks noGrp="1"/>
          </p:cNvSpPr>
          <p:nvPr>
            <p:ph type="body" idx="3"/>
          </p:nvPr>
        </p:nvSpPr>
        <p:spPr>
          <a:xfrm>
            <a:off x="6789100" y="275350"/>
            <a:ext cx="2066100" cy="4650599"/>
          </a:xfrm>
          <a:prstGeom prst="rect">
            <a:avLst/>
          </a:prstGeom>
        </p:spPr>
        <p:txBody>
          <a:bodyPr lIns="91425" tIns="91425" rIns="91425" bIns="91425" anchor="t" anchorCtr="0"/>
          <a:lstStyle>
            <a:lvl1pPr rtl="0">
              <a:spcBef>
                <a:spcPts val="0"/>
              </a:spcBef>
              <a:buSzPct val="100000"/>
              <a:defRPr sz="1800"/>
            </a:lvl1pPr>
            <a:lvl2pPr rtl="0">
              <a:spcBef>
                <a:spcPts val="0"/>
              </a:spcBef>
              <a:buSzPct val="100000"/>
              <a:defRPr sz="1800"/>
            </a:lvl2pPr>
            <a:lvl3pPr rtl="0">
              <a:spcBef>
                <a:spcPts val="0"/>
              </a:spcBef>
              <a:buSzPct val="100000"/>
              <a:defRPr sz="1800"/>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60" name="Shape 136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p:bg>
      <p:bgPr>
        <a:solidFill>
          <a:srgbClr val="6FA8DC"/>
        </a:solidFill>
        <a:effectLst/>
      </p:bgPr>
    </p:bg>
    <p:spTree>
      <p:nvGrpSpPr>
        <p:cNvPr id="1" name="Shape 1523"/>
        <p:cNvGrpSpPr/>
        <p:nvPr/>
      </p:nvGrpSpPr>
      <p:grpSpPr>
        <a:xfrm>
          <a:off x="0" y="0"/>
          <a:ext cx="0" cy="0"/>
          <a:chOff x="0" y="0"/>
          <a:chExt cx="0" cy="0"/>
        </a:xfrm>
      </p:grpSpPr>
      <p:sp>
        <p:nvSpPr>
          <p:cNvPr id="1524" name="Shape 1524"/>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body" idx="1"/>
          </p:nvPr>
        </p:nvSpPr>
        <p:spPr>
          <a:xfrm>
            <a:off x="2874625" y="484600"/>
            <a:ext cx="5561999" cy="4207800"/>
          </a:xfrm>
          <a:prstGeom prst="rect">
            <a:avLst/>
          </a:prstGeom>
          <a:noFill/>
          <a:ln>
            <a:noFill/>
          </a:ln>
        </p:spPr>
        <p:txBody>
          <a:bodyPr lIns="91425" tIns="91425" rIns="91425" bIns="91425" anchor="t" anchorCtr="0"/>
          <a:lstStyle>
            <a:lvl1pPr>
              <a:spcBef>
                <a:spcPts val="600"/>
              </a:spcBef>
              <a:buClr>
                <a:srgbClr val="6FA8DC"/>
              </a:buClr>
              <a:buSzPct val="100000"/>
              <a:buFont typeface="Roboto"/>
              <a:buChar char="▸"/>
              <a:defRPr sz="3000">
                <a:solidFill>
                  <a:srgbClr val="073763"/>
                </a:solidFill>
                <a:latin typeface="Roboto"/>
                <a:ea typeface="Roboto"/>
                <a:cs typeface="Roboto"/>
                <a:sym typeface="Roboto"/>
              </a:defRPr>
            </a:lvl1pPr>
            <a:lvl2pPr>
              <a:spcBef>
                <a:spcPts val="480"/>
              </a:spcBef>
              <a:buClr>
                <a:srgbClr val="6FA8DC"/>
              </a:buClr>
              <a:buSzPct val="100000"/>
              <a:buFont typeface="Roboto"/>
              <a:buChar char="▹"/>
              <a:defRPr sz="2400">
                <a:solidFill>
                  <a:srgbClr val="073763"/>
                </a:solidFill>
                <a:latin typeface="Roboto"/>
                <a:ea typeface="Roboto"/>
                <a:cs typeface="Roboto"/>
                <a:sym typeface="Roboto"/>
              </a:defRPr>
            </a:lvl2pPr>
            <a:lvl3pPr>
              <a:spcBef>
                <a:spcPts val="480"/>
              </a:spcBef>
              <a:buClr>
                <a:srgbClr val="6FA8DC"/>
              </a:buClr>
              <a:buSzPct val="100000"/>
              <a:buFont typeface="Roboto"/>
              <a:defRPr sz="2400">
                <a:solidFill>
                  <a:srgbClr val="073763"/>
                </a:solidFill>
                <a:latin typeface="Roboto"/>
                <a:ea typeface="Roboto"/>
                <a:cs typeface="Roboto"/>
                <a:sym typeface="Roboto"/>
              </a:defRPr>
            </a:lvl3pPr>
            <a:lvl4pPr>
              <a:spcBef>
                <a:spcPts val="360"/>
              </a:spcBef>
              <a:buClr>
                <a:srgbClr val="6FA8DC"/>
              </a:buClr>
              <a:buSzPct val="100000"/>
              <a:buFont typeface="Roboto"/>
              <a:defRPr sz="1800">
                <a:solidFill>
                  <a:srgbClr val="073763"/>
                </a:solidFill>
                <a:latin typeface="Roboto"/>
                <a:ea typeface="Roboto"/>
                <a:cs typeface="Roboto"/>
                <a:sym typeface="Roboto"/>
              </a:defRPr>
            </a:lvl4pPr>
            <a:lvl5pPr>
              <a:spcBef>
                <a:spcPts val="360"/>
              </a:spcBef>
              <a:buClr>
                <a:srgbClr val="073763"/>
              </a:buClr>
              <a:buSzPct val="100000"/>
              <a:buFont typeface="Roboto"/>
              <a:defRPr sz="1800">
                <a:solidFill>
                  <a:srgbClr val="073763"/>
                </a:solidFill>
                <a:latin typeface="Roboto"/>
                <a:ea typeface="Roboto"/>
                <a:cs typeface="Roboto"/>
                <a:sym typeface="Roboto"/>
              </a:defRPr>
            </a:lvl5pPr>
            <a:lvl6pPr>
              <a:spcBef>
                <a:spcPts val="360"/>
              </a:spcBef>
              <a:buClr>
                <a:srgbClr val="073763"/>
              </a:buClr>
              <a:buSzPct val="100000"/>
              <a:buFont typeface="Roboto"/>
              <a:defRPr sz="1800">
                <a:solidFill>
                  <a:srgbClr val="073763"/>
                </a:solidFill>
                <a:latin typeface="Roboto"/>
                <a:ea typeface="Roboto"/>
                <a:cs typeface="Roboto"/>
                <a:sym typeface="Roboto"/>
              </a:defRPr>
            </a:lvl6pPr>
            <a:lvl7pPr>
              <a:spcBef>
                <a:spcPts val="360"/>
              </a:spcBef>
              <a:buClr>
                <a:srgbClr val="073763"/>
              </a:buClr>
              <a:buSzPct val="100000"/>
              <a:buFont typeface="Roboto"/>
              <a:defRPr sz="1800">
                <a:solidFill>
                  <a:srgbClr val="073763"/>
                </a:solidFill>
                <a:latin typeface="Roboto"/>
                <a:ea typeface="Roboto"/>
                <a:cs typeface="Roboto"/>
                <a:sym typeface="Roboto"/>
              </a:defRPr>
            </a:lvl7pPr>
            <a:lvl8pPr>
              <a:spcBef>
                <a:spcPts val="360"/>
              </a:spcBef>
              <a:buClr>
                <a:srgbClr val="073763"/>
              </a:buClr>
              <a:buSzPct val="100000"/>
              <a:buFont typeface="Roboto"/>
              <a:defRPr sz="1800">
                <a:solidFill>
                  <a:srgbClr val="073763"/>
                </a:solidFill>
                <a:latin typeface="Roboto"/>
                <a:ea typeface="Roboto"/>
                <a:cs typeface="Roboto"/>
                <a:sym typeface="Roboto"/>
              </a:defRPr>
            </a:lvl8pPr>
            <a:lvl9pPr>
              <a:spcBef>
                <a:spcPts val="360"/>
              </a:spcBef>
              <a:buClr>
                <a:srgbClr val="073763"/>
              </a:buClr>
              <a:buSzPct val="100000"/>
              <a:buFont typeface="Roboto"/>
              <a:defRPr sz="1800">
                <a:solidFill>
                  <a:srgbClr val="073763"/>
                </a:solidFill>
                <a:latin typeface="Roboto"/>
                <a:ea typeface="Roboto"/>
                <a:cs typeface="Roboto"/>
                <a:sym typeface="Roboto"/>
              </a:defRPr>
            </a:lvl9pPr>
          </a:lstStyle>
          <a:p>
            <a:endParaRPr/>
          </a:p>
        </p:txBody>
      </p:sp>
      <p:sp>
        <p:nvSpPr>
          <p:cNvPr id="6" name="Shape 6"/>
          <p:cNvSpPr txBox="1">
            <a:spLocks noGrp="1"/>
          </p:cNvSpPr>
          <p:nvPr>
            <p:ph type="sldNum" idx="12"/>
          </p:nvPr>
        </p:nvSpPr>
        <p:spPr>
          <a:xfrm>
            <a:off x="109075" y="146024"/>
            <a:ext cx="1807200" cy="1252800"/>
          </a:xfrm>
          <a:prstGeom prst="rect">
            <a:avLst/>
          </a:prstGeom>
          <a:noFill/>
          <a:ln>
            <a:noFill/>
          </a:ln>
        </p:spPr>
        <p:txBody>
          <a:bodyPr lIns="91425" tIns="91425" rIns="91425" bIns="91425" anchor="t" anchorCtr="0">
            <a:noAutofit/>
          </a:bodyPr>
          <a:lstStyle/>
          <a:p>
            <a:pPr>
              <a:spcBef>
                <a:spcPts val="0"/>
              </a:spcBef>
              <a:buNone/>
            </a:pPr>
            <a:fld id="{00000000-1234-1234-1234-123412341234}" type="slidenum">
              <a:rPr lang="en" sz="9600" b="1">
                <a:solidFill>
                  <a:srgbClr val="0B5394"/>
                </a:solidFill>
                <a:latin typeface="Montserrat"/>
                <a:ea typeface="Montserrat"/>
                <a:cs typeface="Montserrat"/>
                <a:sym typeface="Montserrat"/>
              </a:rPr>
              <a:t>‹#›</a:t>
            </a:fld>
            <a:endParaRPr lang="en" sz="9600" b="1">
              <a:solidFill>
                <a:srgbClr val="0B5394"/>
              </a:solidFill>
              <a:latin typeface="Montserrat"/>
              <a:ea typeface="Montserrat"/>
              <a:cs typeface="Montserrat"/>
              <a:sym typeface="Montserrat"/>
            </a:endParaRPr>
          </a:p>
        </p:txBody>
      </p:sp>
      <p:sp>
        <p:nvSpPr>
          <p:cNvPr id="7" name="Shape 7"/>
          <p:cNvSpPr txBox="1">
            <a:spLocks noGrp="1"/>
          </p:cNvSpPr>
          <p:nvPr>
            <p:ph type="title"/>
          </p:nvPr>
        </p:nvSpPr>
        <p:spPr>
          <a:xfrm>
            <a:off x="203875" y="1626750"/>
            <a:ext cx="1712400" cy="857400"/>
          </a:xfrm>
          <a:prstGeom prst="rect">
            <a:avLst/>
          </a:prstGeom>
          <a:noFill/>
          <a:ln>
            <a:noFill/>
          </a:ln>
        </p:spPr>
        <p:txBody>
          <a:bodyPr lIns="91425" tIns="91425" rIns="91425" bIns="91425" anchor="t" anchorCtr="0"/>
          <a:lstStyle>
            <a:lvl1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1pPr>
            <a:lvl2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2pPr>
            <a:lvl3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3pPr>
            <a:lvl4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4pPr>
            <a:lvl5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5pPr>
            <a:lvl6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6pPr>
            <a:lvl7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7pPr>
            <a:lvl8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8pPr>
            <a:lvl9pPr>
              <a:spcBef>
                <a:spcPts val="0"/>
              </a:spcBef>
              <a:buClr>
                <a:srgbClr val="FFFFFF"/>
              </a:buClr>
              <a:buSzPct val="1000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tudelft.nl/en/current/latest-news/article/detail/ambulance-drone-tu-delft-vergroot-overlevingskans-bij-hartstilstand-drastisch/"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www.springwise.com/ambulance-drone-flying-aid-kit-save-lives/" TargetMode="External"/><Relationship Id="rId4" Type="http://schemas.openxmlformats.org/officeDocument/2006/relationships/hyperlink" Target="http://www.forbes.com/sites/larryhusten/2014/10/29/grad-student-invents-flying-ambulance-drone-to-deliver-emergency-shock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Shape 1529"/>
          <p:cNvSpPr txBox="1">
            <a:spLocks noGrp="1"/>
          </p:cNvSpPr>
          <p:nvPr>
            <p:ph type="ctrTitle"/>
          </p:nvPr>
        </p:nvSpPr>
        <p:spPr>
          <a:xfrm>
            <a:off x="1127077" y="1547635"/>
            <a:ext cx="7498799" cy="2766300"/>
          </a:xfrm>
          <a:prstGeom prst="rect">
            <a:avLst/>
          </a:prstGeom>
        </p:spPr>
        <p:txBody>
          <a:bodyPr lIns="91425" tIns="91425" rIns="91425" bIns="91425" anchor="b" anchorCtr="0">
            <a:noAutofit/>
          </a:bodyPr>
          <a:lstStyle/>
          <a:p>
            <a:r>
              <a:rPr lang="en" dirty="0" smtClean="0"/>
              <a:t>AMBULANCE DRONE</a:t>
            </a:r>
            <a:br>
              <a:rPr lang="en" dirty="0" smtClean="0"/>
            </a:br>
            <a:r>
              <a:rPr lang="en" dirty="0"/>
              <a:t/>
            </a:r>
            <a:br>
              <a:rPr lang="en" dirty="0"/>
            </a:br>
            <a:r>
              <a:rPr lang="en" sz="2400" dirty="0" smtClean="0"/>
              <a:t>-Application Engineering project</a:t>
            </a:r>
            <a:br>
              <a:rPr lang="en" sz="2400" dirty="0" smtClean="0"/>
            </a:br>
            <a:r>
              <a:rPr lang="en" sz="2400" dirty="0" smtClean="0"/>
              <a:t>Vasanti Mahajan</a:t>
            </a:r>
            <a:br>
              <a:rPr lang="en" sz="2400" dirty="0" smtClean="0"/>
            </a:br>
            <a:r>
              <a:rPr lang="en" sz="2400" dirty="0" smtClean="0"/>
              <a:t>001632175</a:t>
            </a:r>
            <a:br>
              <a:rPr lang="en" sz="2400" dirty="0" smtClean="0"/>
            </a:br>
            <a:r>
              <a:rPr lang="en" sz="2400" dirty="0" smtClean="0"/>
              <a:t/>
            </a:r>
            <a:br>
              <a:rPr lang="en" sz="2400" dirty="0" smtClean="0"/>
            </a:br>
            <a:r>
              <a:rPr lang="en" sz="2400" dirty="0" smtClean="0"/>
              <a:t>Link to bitbucket repository: </a:t>
            </a:r>
            <a:r>
              <a:rPr lang="en-US" sz="1400" dirty="0"/>
              <a:t>https://bitbucket.org/vasantimahajan/mahajan_vasanti_001632175/src/0e8b3faf868dd8077918c39dc602da13379cb017/FinalProject/?at=master</a:t>
            </a:r>
            <a:endParaRPr lang="en" sz="14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Shape 1766"/>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dirty="0" smtClean="0"/>
              <a:t>Object Model</a:t>
            </a:r>
            <a:br>
              <a:rPr lang="en" dirty="0" smtClean="0"/>
            </a:br>
            <a:endParaRPr lang="en" dirty="0"/>
          </a:p>
        </p:txBody>
      </p:sp>
      <p:sp>
        <p:nvSpPr>
          <p:cNvPr id="1768" name="Shape 1768"/>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10</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314" y="1279751"/>
            <a:ext cx="6565187" cy="2583998"/>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Benefits and assumptions</a:t>
            </a:r>
            <a:endParaRPr lang="en" sz="1400" dirty="0"/>
          </a:p>
        </p:txBody>
      </p:sp>
      <p:sp>
        <p:nvSpPr>
          <p:cNvPr id="1774" name="Shape 1774"/>
          <p:cNvSpPr txBox="1">
            <a:spLocks noGrp="1"/>
          </p:cNvSpPr>
          <p:nvPr>
            <p:ph type="body" idx="1"/>
          </p:nvPr>
        </p:nvSpPr>
        <p:spPr>
          <a:xfrm>
            <a:off x="2506143" y="459460"/>
            <a:ext cx="6258599" cy="2630183"/>
          </a:xfrm>
          <a:prstGeom prst="rect">
            <a:avLst/>
          </a:prstGeom>
        </p:spPr>
        <p:txBody>
          <a:bodyPr lIns="91425" tIns="91425" rIns="91425" bIns="91425" anchor="t" anchorCtr="0">
            <a:noAutofit/>
          </a:bodyPr>
          <a:lstStyle/>
          <a:p>
            <a:r>
              <a:rPr lang="en-US" sz="1300" dirty="0">
                <a:solidFill>
                  <a:schemeClr val="accent1">
                    <a:lumMod val="75000"/>
                  </a:schemeClr>
                </a:solidFill>
              </a:rPr>
              <a:t>By using an unmanned aerial vehicle (UAV), also known as a drone, we can improve the medical care given to the patient in several ways such as:</a:t>
            </a:r>
          </a:p>
          <a:p>
            <a:pPr lvl="0"/>
            <a:r>
              <a:rPr lang="en-US" sz="1300" dirty="0">
                <a:solidFill>
                  <a:schemeClr val="accent1">
                    <a:lumMod val="75000"/>
                  </a:schemeClr>
                </a:solidFill>
              </a:rPr>
              <a:t>The average time taken by the ambulance to reach the emergency location is around 10 minutes. But, the drone takes about a minute’s time, thus starting the patient’s treatment sooner.</a:t>
            </a:r>
          </a:p>
          <a:p>
            <a:pPr lvl="0"/>
            <a:r>
              <a:rPr lang="en-US" sz="1300" dirty="0">
                <a:solidFill>
                  <a:schemeClr val="accent1">
                    <a:lumMod val="75000"/>
                  </a:schemeClr>
                </a:solidFill>
              </a:rPr>
              <a:t>The drone can contact the hospital and alert it regarding the emergency, thus giving them time to do the preparation well in hand before the patient arrives at the hospital.</a:t>
            </a:r>
          </a:p>
          <a:p>
            <a:pPr lvl="0"/>
            <a:r>
              <a:rPr lang="en-US" sz="1300" dirty="0">
                <a:solidFill>
                  <a:schemeClr val="accent1">
                    <a:lumMod val="75000"/>
                  </a:schemeClr>
                </a:solidFill>
              </a:rPr>
              <a:t>By computing the shortest path for the ambulance, it helps the ambulance reach the destination in minimum time.</a:t>
            </a:r>
          </a:p>
          <a:p>
            <a:pPr lvl="0"/>
            <a:r>
              <a:rPr lang="en-US" sz="1300" dirty="0" smtClean="0">
                <a:solidFill>
                  <a:schemeClr val="accent1">
                    <a:lumMod val="75000"/>
                  </a:schemeClr>
                </a:solidFill>
              </a:rPr>
              <a:t>By </a:t>
            </a:r>
            <a:r>
              <a:rPr lang="en-US" sz="1300" dirty="0">
                <a:solidFill>
                  <a:schemeClr val="accent1">
                    <a:lumMod val="75000"/>
                  </a:schemeClr>
                </a:solidFill>
              </a:rPr>
              <a:t>identifying the patient’s emergency contact and alerting them about the incidence </a:t>
            </a:r>
            <a:r>
              <a:rPr lang="en-US" sz="1300" dirty="0" smtClean="0">
                <a:solidFill>
                  <a:schemeClr val="accent1">
                    <a:lumMod val="75000"/>
                  </a:schemeClr>
                </a:solidFill>
              </a:rPr>
              <a:t>provides quicker and better patient care</a:t>
            </a:r>
            <a:r>
              <a:rPr lang="en-US" sz="1400" dirty="0" smtClean="0">
                <a:solidFill>
                  <a:schemeClr val="accent1">
                    <a:lumMod val="75000"/>
                  </a:schemeClr>
                </a:solidFill>
              </a:rPr>
              <a:t>.</a:t>
            </a:r>
            <a:endParaRPr lang="en-US" sz="1400" dirty="0">
              <a:solidFill>
                <a:schemeClr val="accent1">
                  <a:lumMod val="75000"/>
                </a:schemeClr>
              </a:solidFill>
            </a:endParaRPr>
          </a:p>
        </p:txBody>
      </p:sp>
      <p:pic>
        <p:nvPicPr>
          <p:cNvPr id="1776" name="Shape 1776"/>
          <p:cNvPicPr preferRelativeResize="0"/>
          <p:nvPr/>
        </p:nvPicPr>
        <p:blipFill>
          <a:blip r:embed="rId3">
            <a:alphaModFix/>
          </a:blip>
          <a:stretch>
            <a:fillRect/>
          </a:stretch>
        </p:blipFill>
        <p:spPr>
          <a:xfrm>
            <a:off x="7791200" y="2964628"/>
            <a:ext cx="635793" cy="250031"/>
          </a:xfrm>
          <a:prstGeom prst="rect">
            <a:avLst/>
          </a:prstGeom>
          <a:noFill/>
          <a:ln>
            <a:noFill/>
          </a:ln>
        </p:spPr>
      </p:pic>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11</a:t>
            </a:fld>
            <a:endParaRPr lang="en"/>
          </a:p>
        </p:txBody>
      </p:sp>
      <p:sp>
        <p:nvSpPr>
          <p:cNvPr id="2" name="TextBox 1"/>
          <p:cNvSpPr txBox="1"/>
          <p:nvPr/>
        </p:nvSpPr>
        <p:spPr>
          <a:xfrm>
            <a:off x="4726113" y="103611"/>
            <a:ext cx="1315091" cy="400110"/>
          </a:xfrm>
          <a:prstGeom prst="rect">
            <a:avLst/>
          </a:prstGeom>
          <a:noFill/>
        </p:spPr>
        <p:txBody>
          <a:bodyPr wrap="square" rtlCol="0">
            <a:spAutoFit/>
          </a:bodyPr>
          <a:lstStyle/>
          <a:p>
            <a:r>
              <a:rPr lang="en-US" sz="2000" dirty="0" smtClean="0">
                <a:solidFill>
                  <a:schemeClr val="accent1">
                    <a:lumMod val="50000"/>
                  </a:schemeClr>
                </a:solidFill>
                <a:latin typeface="Roboto" panose="020B0604020202020204" charset="0"/>
                <a:ea typeface="Roboto" panose="020B0604020202020204" charset="0"/>
                <a:cs typeface="Roboto" panose="020B0604020202020204" charset="0"/>
              </a:rPr>
              <a:t>Benefits</a:t>
            </a:r>
            <a:endParaRPr lang="en-US" sz="2000" dirty="0">
              <a:solidFill>
                <a:schemeClr val="accent1">
                  <a:lumMod val="50000"/>
                </a:schemeClr>
              </a:solidFill>
              <a:latin typeface="Roboto" panose="020B0604020202020204" charset="0"/>
              <a:ea typeface="Roboto" panose="020B0604020202020204" charset="0"/>
              <a:cs typeface="Roboto" panose="020B0604020202020204" charset="0"/>
            </a:endParaRPr>
          </a:p>
        </p:txBody>
      </p:sp>
      <p:sp>
        <p:nvSpPr>
          <p:cNvPr id="9" name="TextBox 8"/>
          <p:cNvSpPr txBox="1"/>
          <p:nvPr/>
        </p:nvSpPr>
        <p:spPr>
          <a:xfrm>
            <a:off x="4726113" y="3089643"/>
            <a:ext cx="1765442" cy="400110"/>
          </a:xfrm>
          <a:prstGeom prst="rect">
            <a:avLst/>
          </a:prstGeom>
          <a:noFill/>
        </p:spPr>
        <p:txBody>
          <a:bodyPr wrap="square" rtlCol="0">
            <a:spAutoFit/>
          </a:bodyPr>
          <a:lstStyle/>
          <a:p>
            <a:r>
              <a:rPr lang="en-US" sz="2000" dirty="0" smtClean="0">
                <a:solidFill>
                  <a:schemeClr val="accent1">
                    <a:lumMod val="50000"/>
                  </a:schemeClr>
                </a:solidFill>
                <a:latin typeface="Roboto" panose="020B0604020202020204" charset="0"/>
                <a:ea typeface="Roboto" panose="020B0604020202020204" charset="0"/>
                <a:cs typeface="Roboto" panose="020B0604020202020204" charset="0"/>
              </a:rPr>
              <a:t>Assumptions</a:t>
            </a:r>
            <a:endParaRPr lang="en-US" sz="2000" dirty="0">
              <a:solidFill>
                <a:schemeClr val="accent1">
                  <a:lumMod val="50000"/>
                </a:schemeClr>
              </a:solidFill>
              <a:latin typeface="Roboto" panose="020B0604020202020204" charset="0"/>
              <a:ea typeface="Roboto" panose="020B0604020202020204" charset="0"/>
              <a:cs typeface="Roboto" panose="020B0604020202020204" charset="0"/>
            </a:endParaRPr>
          </a:p>
        </p:txBody>
      </p:sp>
      <p:sp>
        <p:nvSpPr>
          <p:cNvPr id="10" name="Shape 1774"/>
          <p:cNvSpPr txBox="1">
            <a:spLocks/>
          </p:cNvSpPr>
          <p:nvPr/>
        </p:nvSpPr>
        <p:spPr>
          <a:xfrm>
            <a:off x="2506143" y="3581068"/>
            <a:ext cx="6258599" cy="1360802"/>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6FA8DC"/>
              </a:buClr>
              <a:buSzPct val="100000"/>
              <a:buFont typeface="Roboto"/>
              <a:buChar char="▸"/>
              <a:defRPr sz="3000" b="0" i="0" u="none" strike="noStrike" cap="none" baseline="0">
                <a:solidFill>
                  <a:srgbClr val="073763"/>
                </a:solidFill>
                <a:latin typeface="Roboto"/>
                <a:ea typeface="Roboto"/>
                <a:cs typeface="Roboto"/>
                <a:sym typeface="Roboto"/>
                <a:rtl val="0"/>
              </a:defRPr>
            </a:lvl1pPr>
            <a:lvl2pPr marR="0" algn="l" rtl="0">
              <a:lnSpc>
                <a:spcPct val="100000"/>
              </a:lnSpc>
              <a:spcBef>
                <a:spcPts val="0"/>
              </a:spcBef>
              <a:spcAft>
                <a:spcPts val="0"/>
              </a:spcAft>
              <a:buClr>
                <a:srgbClr val="6FA8DC"/>
              </a:buClr>
              <a:buSzPct val="100000"/>
              <a:buFont typeface="Roboto"/>
              <a:buChar char="▹"/>
              <a:defRPr sz="2400" b="0" i="0" u="none" strike="noStrike" cap="none" baseline="0">
                <a:solidFill>
                  <a:srgbClr val="073763"/>
                </a:solidFill>
                <a:latin typeface="Roboto"/>
                <a:ea typeface="Roboto"/>
                <a:cs typeface="Roboto"/>
                <a:sym typeface="Roboto"/>
                <a:rtl val="0"/>
              </a:defRPr>
            </a:lvl2pPr>
            <a:lvl3pPr marR="0" algn="l" rtl="0">
              <a:lnSpc>
                <a:spcPct val="100000"/>
              </a:lnSpc>
              <a:spcBef>
                <a:spcPts val="0"/>
              </a:spcBef>
              <a:spcAft>
                <a:spcPts val="0"/>
              </a:spcAft>
              <a:buClr>
                <a:srgbClr val="6FA8DC"/>
              </a:buClr>
              <a:buSzPct val="100000"/>
              <a:buFont typeface="Roboto"/>
              <a:buNone/>
              <a:defRPr sz="2400" b="0" i="0" u="none" strike="noStrike" cap="none" baseline="0">
                <a:solidFill>
                  <a:srgbClr val="073763"/>
                </a:solidFill>
                <a:latin typeface="Roboto"/>
                <a:ea typeface="Roboto"/>
                <a:cs typeface="Roboto"/>
                <a:sym typeface="Roboto"/>
                <a:rtl val="0"/>
              </a:defRPr>
            </a:lvl3pPr>
            <a:lvl4pPr marR="0" algn="l" rtl="0">
              <a:lnSpc>
                <a:spcPct val="100000"/>
              </a:lnSpc>
              <a:spcBef>
                <a:spcPts val="0"/>
              </a:spcBef>
              <a:spcAft>
                <a:spcPts val="0"/>
              </a:spcAft>
              <a:buClr>
                <a:srgbClr val="6FA8DC"/>
              </a:buClr>
              <a:buSzPct val="100000"/>
              <a:buFont typeface="Roboto"/>
              <a:buNone/>
              <a:defRPr sz="1800" b="0" i="0" u="none" strike="noStrike" cap="none" baseline="0">
                <a:solidFill>
                  <a:srgbClr val="073763"/>
                </a:solidFill>
                <a:latin typeface="Roboto"/>
                <a:ea typeface="Roboto"/>
                <a:cs typeface="Roboto"/>
                <a:sym typeface="Roboto"/>
                <a:rtl val="0"/>
              </a:defRPr>
            </a:lvl4pPr>
            <a:lvl5pPr marR="0" algn="l" rtl="0">
              <a:lnSpc>
                <a:spcPct val="100000"/>
              </a:lnSpc>
              <a:spcBef>
                <a:spcPts val="0"/>
              </a:spcBef>
              <a:spcAft>
                <a:spcPts val="0"/>
              </a:spcAft>
              <a:buClr>
                <a:srgbClr val="073763"/>
              </a:buClr>
              <a:buSzPct val="100000"/>
              <a:buFont typeface="Roboto"/>
              <a:buNone/>
              <a:defRPr sz="1800" b="0" i="0" u="none" strike="noStrike" cap="none" baseline="0">
                <a:solidFill>
                  <a:srgbClr val="073763"/>
                </a:solidFill>
                <a:latin typeface="Roboto"/>
                <a:ea typeface="Roboto"/>
                <a:cs typeface="Roboto"/>
                <a:sym typeface="Roboto"/>
                <a:rtl val="0"/>
              </a:defRPr>
            </a:lvl5pPr>
            <a:lvl6pPr marR="0" algn="l" rtl="0">
              <a:lnSpc>
                <a:spcPct val="100000"/>
              </a:lnSpc>
              <a:spcBef>
                <a:spcPts val="0"/>
              </a:spcBef>
              <a:spcAft>
                <a:spcPts val="0"/>
              </a:spcAft>
              <a:buClr>
                <a:srgbClr val="073763"/>
              </a:buClr>
              <a:buSzPct val="100000"/>
              <a:buFont typeface="Roboto"/>
              <a:buNone/>
              <a:defRPr sz="1800" b="0" i="0" u="none" strike="noStrike" cap="none" baseline="0">
                <a:solidFill>
                  <a:srgbClr val="073763"/>
                </a:solidFill>
                <a:latin typeface="Roboto"/>
                <a:ea typeface="Roboto"/>
                <a:cs typeface="Roboto"/>
                <a:sym typeface="Roboto"/>
                <a:rtl val="0"/>
              </a:defRPr>
            </a:lvl6pPr>
            <a:lvl7pPr marR="0" algn="l" rtl="0">
              <a:lnSpc>
                <a:spcPct val="100000"/>
              </a:lnSpc>
              <a:spcBef>
                <a:spcPts val="0"/>
              </a:spcBef>
              <a:spcAft>
                <a:spcPts val="0"/>
              </a:spcAft>
              <a:buClr>
                <a:srgbClr val="073763"/>
              </a:buClr>
              <a:buSzPct val="100000"/>
              <a:buFont typeface="Roboto"/>
              <a:buNone/>
              <a:defRPr sz="1800" b="0" i="0" u="none" strike="noStrike" cap="none" baseline="0">
                <a:solidFill>
                  <a:srgbClr val="073763"/>
                </a:solidFill>
                <a:latin typeface="Roboto"/>
                <a:ea typeface="Roboto"/>
                <a:cs typeface="Roboto"/>
                <a:sym typeface="Roboto"/>
                <a:rtl val="0"/>
              </a:defRPr>
            </a:lvl7pPr>
            <a:lvl8pPr marR="0" algn="l" rtl="0">
              <a:lnSpc>
                <a:spcPct val="100000"/>
              </a:lnSpc>
              <a:spcBef>
                <a:spcPts val="0"/>
              </a:spcBef>
              <a:spcAft>
                <a:spcPts val="0"/>
              </a:spcAft>
              <a:buClr>
                <a:srgbClr val="073763"/>
              </a:buClr>
              <a:buSzPct val="100000"/>
              <a:buFont typeface="Roboto"/>
              <a:buNone/>
              <a:defRPr sz="1800" b="0" i="0" u="none" strike="noStrike" cap="none" baseline="0">
                <a:solidFill>
                  <a:srgbClr val="073763"/>
                </a:solidFill>
                <a:latin typeface="Roboto"/>
                <a:ea typeface="Roboto"/>
                <a:cs typeface="Roboto"/>
                <a:sym typeface="Roboto"/>
                <a:rtl val="0"/>
              </a:defRPr>
            </a:lvl8pPr>
            <a:lvl9pPr marR="0" algn="l" rtl="0">
              <a:lnSpc>
                <a:spcPct val="100000"/>
              </a:lnSpc>
              <a:spcBef>
                <a:spcPts val="0"/>
              </a:spcBef>
              <a:spcAft>
                <a:spcPts val="0"/>
              </a:spcAft>
              <a:buClr>
                <a:srgbClr val="073763"/>
              </a:buClr>
              <a:buSzPct val="100000"/>
              <a:buFont typeface="Roboto"/>
              <a:buNone/>
              <a:defRPr sz="1800" b="0" i="0" u="none" strike="noStrike" cap="none" baseline="0">
                <a:solidFill>
                  <a:srgbClr val="073763"/>
                </a:solidFill>
                <a:latin typeface="Roboto"/>
                <a:ea typeface="Roboto"/>
                <a:cs typeface="Roboto"/>
                <a:sym typeface="Roboto"/>
                <a:rtl val="0"/>
              </a:defRPr>
            </a:lvl9pPr>
          </a:lstStyle>
          <a:p>
            <a:pPr lvl="0"/>
            <a:r>
              <a:rPr lang="en-US" sz="1300" dirty="0"/>
              <a:t>A drone which can carry the weight of the medical instruments and fly at a speed which reaches the destination within one minute.</a:t>
            </a:r>
          </a:p>
          <a:p>
            <a:pPr lvl="0"/>
            <a:r>
              <a:rPr lang="en-US" sz="1300" dirty="0"/>
              <a:t>The drone has the information about the hospital’s specialty and the bed availability in real time to determine which hospital the patient must be taken to.</a:t>
            </a:r>
          </a:p>
          <a:p>
            <a:pPr lvl="0"/>
            <a:r>
              <a:rPr lang="en-US" sz="1300" dirty="0"/>
              <a:t>Every car has been registered and the police department has access to that information</a:t>
            </a:r>
            <a:r>
              <a:rPr lang="en-US" sz="1400" dirty="0"/>
              <a:t>.</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Application screenshots</a:t>
            </a:r>
            <a:endParaRPr lang="en" sz="1400" dirty="0"/>
          </a:p>
        </p:txBody>
      </p:sp>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12</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940" y="1006867"/>
            <a:ext cx="6483077" cy="3462391"/>
          </a:xfrm>
          <a:prstGeom prst="rect">
            <a:avLst/>
          </a:prstGeom>
        </p:spPr>
      </p:pic>
    </p:spTree>
    <p:extLst>
      <p:ext uri="{BB962C8B-B14F-4D97-AF65-F5344CB8AC3E}">
        <p14:creationId xmlns:p14="http://schemas.microsoft.com/office/powerpoint/2010/main" val="4255324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Application screenshots</a:t>
            </a:r>
            <a:endParaRPr lang="en" sz="1400" dirty="0"/>
          </a:p>
        </p:txBody>
      </p:sp>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13</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295" y="1006867"/>
            <a:ext cx="6158367" cy="3462391"/>
          </a:xfrm>
          <a:prstGeom prst="rect">
            <a:avLst/>
          </a:prstGeom>
        </p:spPr>
      </p:pic>
    </p:spTree>
    <p:extLst>
      <p:ext uri="{BB962C8B-B14F-4D97-AF65-F5344CB8AC3E}">
        <p14:creationId xmlns:p14="http://schemas.microsoft.com/office/powerpoint/2010/main" val="178876399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Application screenshots</a:t>
            </a:r>
            <a:endParaRPr lang="en" sz="1400" dirty="0"/>
          </a:p>
        </p:txBody>
      </p:sp>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14</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295" y="1006867"/>
            <a:ext cx="6158367" cy="3462391"/>
          </a:xfrm>
          <a:prstGeom prst="rect">
            <a:avLst/>
          </a:prstGeom>
        </p:spPr>
      </p:pic>
    </p:spTree>
    <p:extLst>
      <p:ext uri="{BB962C8B-B14F-4D97-AF65-F5344CB8AC3E}">
        <p14:creationId xmlns:p14="http://schemas.microsoft.com/office/powerpoint/2010/main" val="361535740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Application screenshots</a:t>
            </a:r>
            <a:endParaRPr lang="en" sz="1400" dirty="0"/>
          </a:p>
        </p:txBody>
      </p:sp>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15</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295" y="1006867"/>
            <a:ext cx="6158367" cy="3462391"/>
          </a:xfrm>
          <a:prstGeom prst="rect">
            <a:avLst/>
          </a:prstGeom>
        </p:spPr>
      </p:pic>
    </p:spTree>
    <p:extLst>
      <p:ext uri="{BB962C8B-B14F-4D97-AF65-F5344CB8AC3E}">
        <p14:creationId xmlns:p14="http://schemas.microsoft.com/office/powerpoint/2010/main" val="414147004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Application screenshots</a:t>
            </a:r>
            <a:endParaRPr lang="en" sz="1400" dirty="0"/>
          </a:p>
        </p:txBody>
      </p:sp>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16</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295" y="1006867"/>
            <a:ext cx="6158367" cy="3462391"/>
          </a:xfrm>
          <a:prstGeom prst="rect">
            <a:avLst/>
          </a:prstGeom>
        </p:spPr>
      </p:pic>
    </p:spTree>
    <p:extLst>
      <p:ext uri="{BB962C8B-B14F-4D97-AF65-F5344CB8AC3E}">
        <p14:creationId xmlns:p14="http://schemas.microsoft.com/office/powerpoint/2010/main" val="546307782"/>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Shape 1773"/>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sz="1400" dirty="0" smtClean="0"/>
              <a:t>References</a:t>
            </a:r>
            <a:endParaRPr lang="en" sz="1400" dirty="0"/>
          </a:p>
        </p:txBody>
      </p:sp>
      <p:sp>
        <p:nvSpPr>
          <p:cNvPr id="1774" name="Shape 1774"/>
          <p:cNvSpPr txBox="1">
            <a:spLocks noGrp="1"/>
          </p:cNvSpPr>
          <p:nvPr>
            <p:ph type="body" idx="1"/>
          </p:nvPr>
        </p:nvSpPr>
        <p:spPr>
          <a:xfrm>
            <a:off x="2506143" y="1188925"/>
            <a:ext cx="6258599" cy="1420711"/>
          </a:xfrm>
          <a:prstGeom prst="rect">
            <a:avLst/>
          </a:prstGeom>
        </p:spPr>
        <p:txBody>
          <a:bodyPr lIns="91425" tIns="91425" rIns="91425" bIns="91425" anchor="t" anchorCtr="0">
            <a:noAutofit/>
          </a:bodyPr>
          <a:lstStyle/>
          <a:p>
            <a:pPr lvl="0"/>
            <a:r>
              <a:rPr lang="en-US" sz="1400" u="sng" dirty="0">
                <a:hlinkClick r:id="rId3"/>
              </a:rPr>
              <a:t>http://www.tudelft.nl/en/current/latest-news/article/detail/ambulance-drone-tu-delft-vergroot-overlevingskans-bij-hartstilstand-drastisch</a:t>
            </a:r>
            <a:r>
              <a:rPr lang="en-US" sz="1400" u="sng" dirty="0" smtClean="0">
                <a:hlinkClick r:id="rId3"/>
              </a:rPr>
              <a:t>/</a:t>
            </a:r>
            <a:endParaRPr lang="en-US" sz="1400" u="sng" dirty="0" smtClean="0"/>
          </a:p>
          <a:p>
            <a:pPr lvl="0">
              <a:buNone/>
            </a:pPr>
            <a:endParaRPr lang="en-US" sz="1400" dirty="0"/>
          </a:p>
          <a:p>
            <a:pPr lvl="0"/>
            <a:r>
              <a:rPr lang="en-US" sz="1400" u="sng" dirty="0">
                <a:hlinkClick r:id="rId4"/>
              </a:rPr>
              <a:t>http://www.forbes.com/sites/larryhusten/2014/10/29/grad-student-invents-flying-ambulance-drone-to-deliver-emergency-shocks</a:t>
            </a:r>
            <a:r>
              <a:rPr lang="en-US" sz="1400" u="sng" dirty="0" smtClean="0">
                <a:hlinkClick r:id="rId4"/>
              </a:rPr>
              <a:t>/</a:t>
            </a:r>
            <a:endParaRPr lang="en-US" sz="1400" u="sng" dirty="0" smtClean="0"/>
          </a:p>
          <a:p>
            <a:pPr lvl="0">
              <a:buNone/>
            </a:pPr>
            <a:endParaRPr lang="en-US" sz="1400" dirty="0"/>
          </a:p>
          <a:p>
            <a:pPr lvl="0"/>
            <a:r>
              <a:rPr lang="en-US" sz="1400" u="sng" dirty="0">
                <a:hlinkClick r:id="rId5"/>
              </a:rPr>
              <a:t>http://www.springwise.com/ambulance-drone-flying-aid-kit-save-lives/</a:t>
            </a:r>
            <a:endParaRPr lang="en-US" sz="1400" dirty="0"/>
          </a:p>
          <a:p>
            <a:pPr>
              <a:buNone/>
            </a:pPr>
            <a:endParaRPr lang="en-US" sz="1400" dirty="0"/>
          </a:p>
        </p:txBody>
      </p:sp>
      <p:pic>
        <p:nvPicPr>
          <p:cNvPr id="1776" name="Shape 1776"/>
          <p:cNvPicPr preferRelativeResize="0"/>
          <p:nvPr/>
        </p:nvPicPr>
        <p:blipFill>
          <a:blip r:embed="rId6">
            <a:alphaModFix/>
          </a:blip>
          <a:stretch>
            <a:fillRect/>
          </a:stretch>
        </p:blipFill>
        <p:spPr>
          <a:xfrm>
            <a:off x="7791200" y="2964628"/>
            <a:ext cx="635793" cy="250031"/>
          </a:xfrm>
          <a:prstGeom prst="rect">
            <a:avLst/>
          </a:prstGeom>
          <a:noFill/>
          <a:ln>
            <a:noFill/>
          </a:ln>
        </p:spPr>
      </p:pic>
      <p:sp>
        <p:nvSpPr>
          <p:cNvPr id="1777" name="Shape 177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145412574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Shape 1529"/>
          <p:cNvSpPr txBox="1">
            <a:spLocks noGrp="1"/>
          </p:cNvSpPr>
          <p:nvPr>
            <p:ph type="ctrTitle"/>
          </p:nvPr>
        </p:nvSpPr>
        <p:spPr>
          <a:xfrm>
            <a:off x="1147625" y="1968875"/>
            <a:ext cx="7498799" cy="2766300"/>
          </a:xfrm>
          <a:prstGeom prst="rect">
            <a:avLst/>
          </a:prstGeom>
        </p:spPr>
        <p:txBody>
          <a:bodyPr lIns="91425" tIns="91425" rIns="91425" bIns="91425" anchor="b" anchorCtr="0">
            <a:noAutofit/>
          </a:bodyPr>
          <a:lstStyle/>
          <a:p>
            <a:pPr>
              <a:spcBef>
                <a:spcPts val="0"/>
              </a:spcBef>
              <a:buNone/>
            </a:pPr>
            <a:r>
              <a:rPr lang="en" dirty="0" smtClean="0"/>
              <a:t>The end</a:t>
            </a:r>
            <a:endParaRPr lang="en" dirty="0"/>
          </a:p>
        </p:txBody>
      </p:sp>
    </p:spTree>
    <p:extLst>
      <p:ext uri="{BB962C8B-B14F-4D97-AF65-F5344CB8AC3E}">
        <p14:creationId xmlns:p14="http://schemas.microsoft.com/office/powerpoint/2010/main" val="28512831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Shape 1534"/>
          <p:cNvSpPr txBox="1">
            <a:spLocks noGrp="1"/>
          </p:cNvSpPr>
          <p:nvPr>
            <p:ph type="body" idx="1"/>
          </p:nvPr>
        </p:nvSpPr>
        <p:spPr>
          <a:xfrm>
            <a:off x="2421104" y="844835"/>
            <a:ext cx="6224699" cy="3552504"/>
          </a:xfrm>
          <a:prstGeom prst="rect">
            <a:avLst/>
          </a:prstGeom>
        </p:spPr>
        <p:txBody>
          <a:bodyPr lIns="91425" tIns="91425" rIns="91425" bIns="91425" anchor="t" anchorCtr="0">
            <a:noAutofit/>
          </a:bodyPr>
          <a:lstStyle/>
          <a:p>
            <a:r>
              <a:rPr lang="en-US" sz="1600" dirty="0"/>
              <a:t>During a medical emergency, the crucial factor which determines the condition of a patient, is how quickly the medical care is provided. The average time taken by an ambulance to reach the patient’s site is approximately 10 minutes. This duration could be too long to save a person who has suffered major injuries and who needs immediate care. </a:t>
            </a:r>
            <a:endParaRPr lang="en-US" sz="1600" dirty="0" smtClean="0"/>
          </a:p>
          <a:p>
            <a:r>
              <a:rPr lang="en-US" sz="1600" dirty="0" smtClean="0"/>
              <a:t>For instance: for a person who suffered from cardiac arrest, if immediate help is not provided with 3-4 minutes, the patient most likely dies.</a:t>
            </a:r>
          </a:p>
          <a:p>
            <a:r>
              <a:rPr lang="en-US" sz="1600" dirty="0" smtClean="0"/>
              <a:t>Thus if time is reduced and medical help is provided to the patient sooner, the chances of the patient’s survival increases to a large extend.</a:t>
            </a:r>
          </a:p>
          <a:p>
            <a:endParaRPr lang="en-US" sz="1600" dirty="0" smtClean="0"/>
          </a:p>
        </p:txBody>
      </p:sp>
      <p:sp>
        <p:nvSpPr>
          <p:cNvPr id="1538" name="Shape 1538"/>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2</a:t>
            </a:fld>
            <a:endParaRPr lang="en"/>
          </a:p>
        </p:txBody>
      </p:sp>
      <p:sp>
        <p:nvSpPr>
          <p:cNvPr id="1539" name="Shape 1539"/>
          <p:cNvSpPr txBox="1">
            <a:spLocks noGrp="1"/>
          </p:cNvSpPr>
          <p:nvPr>
            <p:ph type="title"/>
          </p:nvPr>
        </p:nvSpPr>
        <p:spPr>
          <a:xfrm>
            <a:off x="203875" y="1626750"/>
            <a:ext cx="1882800" cy="857400"/>
          </a:xfrm>
          <a:prstGeom prst="rect">
            <a:avLst/>
          </a:prstGeom>
        </p:spPr>
        <p:txBody>
          <a:bodyPr lIns="91425" tIns="91425" rIns="91425" bIns="91425" anchor="t" anchorCtr="0">
            <a:noAutofit/>
          </a:bodyPr>
          <a:lstStyle/>
          <a:p>
            <a:pPr lvl="0" rtl="0">
              <a:spcBef>
                <a:spcPts val="0"/>
              </a:spcBef>
              <a:buNone/>
            </a:pPr>
            <a:r>
              <a:rPr lang="en" sz="1600" dirty="0" smtClean="0"/>
              <a:t>INTRODUCTION</a:t>
            </a:r>
            <a:endParaRPr lang="en" sz="1600"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Shape 1552"/>
          <p:cNvSpPr txBox="1">
            <a:spLocks noGrp="1"/>
          </p:cNvSpPr>
          <p:nvPr>
            <p:ph type="ctrTitle"/>
          </p:nvPr>
        </p:nvSpPr>
        <p:spPr>
          <a:xfrm>
            <a:off x="3000996" y="3014882"/>
            <a:ext cx="5792699" cy="1159799"/>
          </a:xfrm>
          <a:prstGeom prst="rect">
            <a:avLst/>
          </a:prstGeom>
        </p:spPr>
        <p:txBody>
          <a:bodyPr lIns="91425" tIns="91425" rIns="91425" bIns="91425" anchor="b" anchorCtr="0">
            <a:noAutofit/>
          </a:bodyPr>
          <a:lstStyle/>
          <a:p>
            <a:pPr lvl="0" rtl="0">
              <a:spcBef>
                <a:spcPts val="0"/>
              </a:spcBef>
              <a:buNone/>
            </a:pPr>
            <a:r>
              <a:rPr lang="en" dirty="0" smtClean="0"/>
              <a:t>Ambulance drone</a:t>
            </a:r>
            <a:endParaRPr lang="en" dirty="0"/>
          </a:p>
        </p:txBody>
      </p:sp>
      <p:sp>
        <p:nvSpPr>
          <p:cNvPr id="1553" name="Shape 1553"/>
          <p:cNvSpPr txBox="1">
            <a:spLocks noGrp="1"/>
          </p:cNvSpPr>
          <p:nvPr>
            <p:ph type="subTitle" idx="1"/>
          </p:nvPr>
        </p:nvSpPr>
        <p:spPr>
          <a:xfrm>
            <a:off x="3000997" y="3906852"/>
            <a:ext cx="5792699" cy="784799"/>
          </a:xfrm>
          <a:prstGeom prst="rect">
            <a:avLst/>
          </a:prstGeom>
        </p:spPr>
        <p:txBody>
          <a:bodyPr lIns="91425" tIns="91425" rIns="91425" bIns="91425" anchor="b" anchorCtr="0">
            <a:noAutofit/>
          </a:bodyPr>
          <a:lstStyle/>
          <a:p>
            <a:pPr lvl="0" rtl="0">
              <a:spcBef>
                <a:spcPts val="0"/>
              </a:spcBef>
              <a:buNone/>
            </a:pPr>
            <a:r>
              <a:rPr lang="en" dirty="0" smtClean="0"/>
              <a:t>(The proposed solution)</a:t>
            </a:r>
            <a:endParaRPr lang="en" dirty="0"/>
          </a:p>
        </p:txBody>
      </p:sp>
      <p:sp>
        <p:nvSpPr>
          <p:cNvPr id="1554" name="Shape 1554"/>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3</a:t>
            </a:fld>
            <a:endParaRPr lang="en"/>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1565" name="Shape 1565"/>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a:spcBef>
                <a:spcPts val="0"/>
              </a:spcBef>
              <a:buNone/>
            </a:pPr>
            <a:r>
              <a:rPr lang="en" dirty="0" smtClean="0"/>
              <a:t>About the drone</a:t>
            </a:r>
            <a:endParaRPr lang="en" dirty="0"/>
          </a:p>
        </p:txBody>
      </p:sp>
      <p:sp>
        <p:nvSpPr>
          <p:cNvPr id="1566" name="Shape 1566"/>
          <p:cNvSpPr txBox="1">
            <a:spLocks noGrp="1"/>
          </p:cNvSpPr>
          <p:nvPr>
            <p:ph type="body" idx="1"/>
          </p:nvPr>
        </p:nvSpPr>
        <p:spPr>
          <a:xfrm>
            <a:off x="2424701" y="275338"/>
            <a:ext cx="6011923" cy="4428299"/>
          </a:xfrm>
          <a:prstGeom prst="rect">
            <a:avLst/>
          </a:prstGeom>
        </p:spPr>
        <p:txBody>
          <a:bodyPr lIns="91425" tIns="91425" rIns="91425" bIns="91425" anchor="t" anchorCtr="0">
            <a:noAutofit/>
          </a:bodyPr>
          <a:lstStyle/>
          <a:p>
            <a:r>
              <a:rPr lang="en-US" sz="1600" dirty="0"/>
              <a:t>. To solve this problem, we can create an “</a:t>
            </a:r>
            <a:r>
              <a:rPr lang="en-US" sz="1600" i="1" dirty="0"/>
              <a:t>Ambulance drone</a:t>
            </a:r>
            <a:r>
              <a:rPr lang="en-US" sz="1600" dirty="0"/>
              <a:t>” which gets triggered when the patient dials </a:t>
            </a:r>
            <a:r>
              <a:rPr lang="en-US" sz="1600" dirty="0" smtClean="0"/>
              <a:t>911.</a:t>
            </a:r>
          </a:p>
          <a:p>
            <a:pPr>
              <a:buNone/>
            </a:pPr>
            <a:r>
              <a:rPr lang="en-US" sz="1600" dirty="0" smtClean="0"/>
              <a:t> </a:t>
            </a:r>
            <a:endParaRPr lang="en-US" sz="1600" dirty="0"/>
          </a:p>
          <a:p>
            <a:r>
              <a:rPr lang="en-US" sz="1600" dirty="0"/>
              <a:t>The Ambulance drone is an all-purpose medical toolkit that can be automatically flown to any emergency situation and is used to guide citizens to make non-technical lifesaving procedures</a:t>
            </a:r>
            <a:r>
              <a:rPr lang="en-US" sz="1600" dirty="0" smtClean="0"/>
              <a:t>.</a:t>
            </a:r>
          </a:p>
          <a:p>
            <a:pPr>
              <a:buNone/>
            </a:pPr>
            <a:r>
              <a:rPr lang="en-US" sz="1600" dirty="0" smtClean="0"/>
              <a:t> </a:t>
            </a:r>
          </a:p>
          <a:p>
            <a:r>
              <a:rPr lang="en-US" sz="1600" dirty="0" smtClean="0"/>
              <a:t>The </a:t>
            </a:r>
            <a:r>
              <a:rPr lang="en-US" sz="1600" dirty="0"/>
              <a:t>drone has an emergency medical kit which contains basic lifesaving technologies like the Automated External Defibrillator (AED), Cardiopulmonary Resuscitation (CPR), oxygen masks, medications, insulin injections, </a:t>
            </a:r>
            <a:r>
              <a:rPr lang="en-US" sz="1600" dirty="0" err="1"/>
              <a:t>etc</a:t>
            </a:r>
            <a:r>
              <a:rPr lang="en-US" sz="1600" dirty="0"/>
              <a:t> which can be helpful for controlling the emergency situation by the time the ambulance arrives. The drone also has an inbuilt camera and audio system</a:t>
            </a:r>
            <a:r>
              <a:rPr lang="en-US" sz="1600" dirty="0" smtClean="0"/>
              <a:t>.</a:t>
            </a:r>
          </a:p>
          <a:p>
            <a:endParaRPr lang="en-US" sz="1600" dirty="0"/>
          </a:p>
          <a:p>
            <a:r>
              <a:rPr lang="en-US" sz="1600" dirty="0"/>
              <a:t>The average time taken by the drone to reach the emergency location is approximately one minute, thus increasing the patient’s chances of survival.</a:t>
            </a:r>
          </a:p>
          <a:p>
            <a:endParaRPr lang="en-US" sz="1600" dirty="0"/>
          </a:p>
          <a:p>
            <a:pPr marL="457200" lvl="0" indent="-228600" rtl="0">
              <a:spcBef>
                <a:spcPts val="0"/>
              </a:spcBef>
            </a:pPr>
            <a:endParaRPr lang="en" sz="1600" dirty="0"/>
          </a:p>
        </p:txBody>
      </p:sp>
      <p:sp>
        <p:nvSpPr>
          <p:cNvPr id="1567" name="Shape 1567"/>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4</a:t>
            </a:fld>
            <a:endParaRPr lang="en"/>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Shape 1572"/>
          <p:cNvSpPr txBox="1">
            <a:spLocks noGrp="1"/>
          </p:cNvSpPr>
          <p:nvPr>
            <p:ph type="ctrTitle" idx="4294967295"/>
          </p:nvPr>
        </p:nvSpPr>
        <p:spPr>
          <a:xfrm>
            <a:off x="780836" y="2573942"/>
            <a:ext cx="8210764" cy="1159799"/>
          </a:xfrm>
          <a:prstGeom prst="rect">
            <a:avLst/>
          </a:prstGeom>
          <a:noFill/>
          <a:ln>
            <a:noFill/>
          </a:ln>
        </p:spPr>
        <p:txBody>
          <a:bodyPr lIns="91425" tIns="91425" rIns="91425" bIns="91425" anchor="t" anchorCtr="0">
            <a:noAutofit/>
          </a:bodyPr>
          <a:lstStyle/>
          <a:p>
            <a:pPr lvl="0" rtl="0">
              <a:spcBef>
                <a:spcPts val="0"/>
              </a:spcBef>
              <a:buNone/>
            </a:pPr>
            <a:r>
              <a:rPr lang="en" sz="5400" dirty="0" smtClean="0"/>
              <a:t>Working</a:t>
            </a:r>
            <a:r>
              <a:rPr lang="en" sz="7200" dirty="0" smtClean="0"/>
              <a:t> </a:t>
            </a:r>
            <a:r>
              <a:rPr lang="en" sz="5400" dirty="0" smtClean="0"/>
              <a:t>of the drone</a:t>
            </a:r>
            <a:endParaRPr lang="en" sz="5400" dirty="0"/>
          </a:p>
        </p:txBody>
      </p:sp>
      <p:sp>
        <p:nvSpPr>
          <p:cNvPr id="1573" name="Shape 1573"/>
          <p:cNvSpPr txBox="1">
            <a:spLocks noGrp="1"/>
          </p:cNvSpPr>
          <p:nvPr>
            <p:ph type="subTitle" idx="4294967295"/>
          </p:nvPr>
        </p:nvSpPr>
        <p:spPr>
          <a:xfrm>
            <a:off x="5784729" y="3592973"/>
            <a:ext cx="2663648" cy="784799"/>
          </a:xfrm>
          <a:prstGeom prst="rect">
            <a:avLst/>
          </a:prstGeom>
          <a:noFill/>
          <a:ln>
            <a:noFill/>
          </a:ln>
        </p:spPr>
        <p:txBody>
          <a:bodyPr lIns="91425" tIns="91425" rIns="91425" bIns="91425" anchor="t" anchorCtr="0">
            <a:noAutofit/>
          </a:bodyPr>
          <a:lstStyle/>
          <a:p>
            <a:pPr lvl="0" rtl="0">
              <a:spcBef>
                <a:spcPts val="0"/>
              </a:spcBef>
              <a:buNone/>
            </a:pPr>
            <a:r>
              <a:rPr lang="en" sz="1800" dirty="0" smtClean="0"/>
              <a:t>(The process and flow )</a:t>
            </a:r>
            <a:endParaRPr lang="en" sz="1800" dirty="0"/>
          </a:p>
        </p:txBody>
      </p:sp>
      <p:sp>
        <p:nvSpPr>
          <p:cNvPr id="1574" name="Shape 1574"/>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solidFill>
                  <a:srgbClr val="0B5394"/>
                </a:solidFill>
              </a:rPr>
              <a:t>5</a:t>
            </a:fld>
            <a:endParaRPr lang="en">
              <a:solidFill>
                <a:srgbClr val="0B5394"/>
              </a:solidFill>
            </a:endParaRPr>
          </a:p>
        </p:txBody>
      </p:sp>
      <p:sp>
        <p:nvSpPr>
          <p:cNvPr id="1575" name="Shape 1575"/>
          <p:cNvSpPr/>
          <p:nvPr/>
        </p:nvSpPr>
        <p:spPr>
          <a:xfrm>
            <a:off x="1836939" y="98847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576" name="Shape 1576"/>
          <p:cNvGrpSpPr/>
          <p:nvPr/>
        </p:nvGrpSpPr>
        <p:grpSpPr>
          <a:xfrm>
            <a:off x="2391964" y="496450"/>
            <a:ext cx="1426315" cy="1426402"/>
            <a:chOff x="6643075" y="3664250"/>
            <a:chExt cx="407950" cy="407975"/>
          </a:xfrm>
        </p:grpSpPr>
        <p:sp>
          <p:nvSpPr>
            <p:cNvPr id="1577" name="Shape 157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78" name="Shape 157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1579" name="Shape 1579"/>
          <p:cNvGrpSpPr/>
          <p:nvPr/>
        </p:nvGrpSpPr>
        <p:grpSpPr>
          <a:xfrm>
            <a:off x="1415230" y="1774588"/>
            <a:ext cx="659664" cy="659627"/>
            <a:chOff x="576250" y="4319400"/>
            <a:chExt cx="442075" cy="442050"/>
          </a:xfrm>
        </p:grpSpPr>
        <p:sp>
          <p:nvSpPr>
            <p:cNvPr id="1580" name="Shape 158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1" name="Shape 158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2" name="Shape 158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3" name="Shape 158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584" name="Shape 1584"/>
          <p:cNvSpPr/>
          <p:nvPr/>
        </p:nvSpPr>
        <p:spPr>
          <a:xfrm rot="6223920">
            <a:off x="3953912" y="935425"/>
            <a:ext cx="317280" cy="30295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5" name="Shape 1585"/>
          <p:cNvSpPr/>
          <p:nvPr/>
        </p:nvSpPr>
        <p:spPr>
          <a:xfrm>
            <a:off x="2746847" y="2045898"/>
            <a:ext cx="250223" cy="23892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1" name="Shape 1591"/>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a:spcBef>
                <a:spcPts val="0"/>
              </a:spcBef>
              <a:buNone/>
            </a:pPr>
            <a:r>
              <a:rPr lang="en" dirty="0" smtClean="0"/>
              <a:t>Actual working of the drone</a:t>
            </a:r>
            <a:endParaRPr lang="en" dirty="0"/>
          </a:p>
        </p:txBody>
      </p:sp>
      <p:sp>
        <p:nvSpPr>
          <p:cNvPr id="1592" name="Shape 1592"/>
          <p:cNvSpPr txBox="1">
            <a:spLocks noGrp="1"/>
          </p:cNvSpPr>
          <p:nvPr>
            <p:ph type="body" idx="2"/>
          </p:nvPr>
        </p:nvSpPr>
        <p:spPr>
          <a:xfrm>
            <a:off x="2455525" y="297366"/>
            <a:ext cx="6231150" cy="4661399"/>
          </a:xfrm>
          <a:prstGeom prst="rect">
            <a:avLst/>
          </a:prstGeom>
        </p:spPr>
        <p:txBody>
          <a:bodyPr lIns="91425" tIns="91425" rIns="91425" bIns="91425" anchor="t" anchorCtr="0">
            <a:noAutofit/>
          </a:bodyPr>
          <a:lstStyle/>
          <a:p>
            <a:pPr marL="342900" indent="-342900" rtl="0">
              <a:spcBef>
                <a:spcPts val="0"/>
              </a:spcBef>
              <a:buFont typeface="+mj-lt"/>
              <a:buAutoNum type="arabicPeriod"/>
            </a:pPr>
            <a:r>
              <a:rPr lang="en-US" sz="1600" dirty="0" smtClean="0"/>
              <a:t>The</a:t>
            </a:r>
            <a:r>
              <a:rPr lang="en" sz="1600" dirty="0"/>
              <a:t> </a:t>
            </a:r>
            <a:r>
              <a:rPr lang="en" sz="1600" dirty="0" smtClean="0"/>
              <a:t>patient dials 911 in case of an emergency. The “Emergency Management System” representative attends the calls. The place where the emergency has occur</a:t>
            </a:r>
            <a:r>
              <a:rPr lang="en-US" sz="1600" dirty="0" smtClean="0"/>
              <a:t>r</a:t>
            </a:r>
            <a:r>
              <a:rPr lang="en" sz="1600" dirty="0" smtClean="0"/>
              <a:t>ed is fetched by the representative.</a:t>
            </a:r>
          </a:p>
          <a:p>
            <a:pPr marL="342900" indent="-342900" rtl="0">
              <a:spcBef>
                <a:spcPts val="0"/>
              </a:spcBef>
              <a:buFont typeface="+mj-lt"/>
              <a:buAutoNum type="arabicPeriod"/>
            </a:pPr>
            <a:r>
              <a:rPr lang="en" sz="1600" dirty="0" smtClean="0"/>
              <a:t>The representative determines the nearest 911 Emergency Department (Public Safety Answering Point), where he can route the call to for quicker assistance.</a:t>
            </a:r>
          </a:p>
          <a:p>
            <a:pPr marL="342900" indent="-342900" rtl="0">
              <a:spcBef>
                <a:spcPts val="0"/>
              </a:spcBef>
              <a:buFont typeface="+mj-lt"/>
              <a:buAutoNum type="arabicPeriod"/>
            </a:pPr>
            <a:r>
              <a:rPr lang="en" sz="1600" dirty="0" smtClean="0"/>
              <a:t>Once t</a:t>
            </a:r>
            <a:r>
              <a:rPr lang="en-US" sz="1600" dirty="0" smtClean="0"/>
              <a:t>he</a:t>
            </a:r>
            <a:r>
              <a:rPr lang="en" sz="1600" dirty="0" smtClean="0"/>
              <a:t> call is routed to the PSAP, the PSAP admin determines t</a:t>
            </a:r>
            <a:r>
              <a:rPr lang="en-US" sz="1600" dirty="0" smtClean="0"/>
              <a:t>he</a:t>
            </a:r>
            <a:r>
              <a:rPr lang="en" sz="1600" dirty="0" smtClean="0"/>
              <a:t> nearest Drone Station with respect to the emeregncy location and alerts the active drone.</a:t>
            </a:r>
          </a:p>
          <a:p>
            <a:pPr marL="342900" indent="-342900" rtl="0">
              <a:spcBef>
                <a:spcPts val="0"/>
              </a:spcBef>
              <a:buFont typeface="+mj-lt"/>
              <a:buAutoNum type="arabicPeriod"/>
            </a:pPr>
            <a:r>
              <a:rPr lang="en" sz="1600" dirty="0" smtClean="0"/>
              <a:t>Once the drone gets activated, it determines the nearest hospital which has the speciality to treat the patients illness and alerts them.</a:t>
            </a:r>
          </a:p>
          <a:p>
            <a:pPr marL="342900" indent="-342900" rtl="0">
              <a:spcBef>
                <a:spcPts val="0"/>
              </a:spcBef>
              <a:buFont typeface="+mj-lt"/>
              <a:buAutoNum type="arabicPeriod"/>
            </a:pPr>
            <a:r>
              <a:rPr lang="en" sz="1600" dirty="0" smtClean="0"/>
              <a:t>The drone alerts the on call doctor of the hospital.</a:t>
            </a:r>
          </a:p>
          <a:p>
            <a:pPr marL="342900" indent="-342900" rtl="0">
              <a:spcBef>
                <a:spcPts val="0"/>
              </a:spcBef>
              <a:buFont typeface="+mj-lt"/>
              <a:buAutoNum type="arabicPeriod"/>
            </a:pPr>
            <a:r>
              <a:rPr lang="en" sz="1600" dirty="0" smtClean="0"/>
              <a:t>Once the on call is alerted, the doctor gets connected to the drone via a camera and thus can view the live footage of the accidental location.</a:t>
            </a:r>
          </a:p>
          <a:p>
            <a:pPr rtl="0">
              <a:spcBef>
                <a:spcPts val="0"/>
              </a:spcBef>
              <a:buNone/>
            </a:pPr>
            <a:r>
              <a:rPr lang="en" sz="1600" dirty="0"/>
              <a:t>	</a:t>
            </a:r>
            <a:r>
              <a:rPr lang="en" sz="1600" dirty="0" smtClean="0"/>
              <a:t>		          </a:t>
            </a:r>
          </a:p>
          <a:p>
            <a:pPr rtl="0">
              <a:spcBef>
                <a:spcPts val="0"/>
              </a:spcBef>
              <a:buNone/>
            </a:pPr>
            <a:r>
              <a:rPr lang="en" sz="1600" dirty="0"/>
              <a:t> </a:t>
            </a:r>
            <a:r>
              <a:rPr lang="en" sz="1600" dirty="0" smtClean="0"/>
              <a:t>			</a:t>
            </a:r>
            <a:r>
              <a:rPr lang="en" sz="1600" dirty="0" smtClean="0">
                <a:solidFill>
                  <a:schemeClr val="accent1">
                    <a:lumMod val="40000"/>
                    <a:lumOff val="60000"/>
                  </a:schemeClr>
                </a:solidFill>
              </a:rPr>
              <a:t>                   …continued in next slide</a:t>
            </a:r>
          </a:p>
          <a:p>
            <a:pPr rtl="0">
              <a:spcBef>
                <a:spcPts val="0"/>
              </a:spcBef>
              <a:buNone/>
            </a:pPr>
            <a:endParaRPr lang="en" sz="1600" dirty="0" smtClean="0"/>
          </a:p>
          <a:p>
            <a:pPr marL="342900" indent="-342900" rtl="0">
              <a:spcBef>
                <a:spcPts val="0"/>
              </a:spcBef>
              <a:buFont typeface="+mj-lt"/>
              <a:buAutoNum type="arabicPeriod"/>
            </a:pPr>
            <a:endParaRPr lang="en" sz="1600" dirty="0" smtClean="0"/>
          </a:p>
          <a:p>
            <a:pPr marL="342900" indent="-342900" rtl="0">
              <a:spcBef>
                <a:spcPts val="0"/>
              </a:spcBef>
              <a:buFont typeface="+mj-lt"/>
              <a:buAutoNum type="arabicPeriod"/>
            </a:pPr>
            <a:endParaRPr lang="en" sz="1600" dirty="0" smtClean="0"/>
          </a:p>
        </p:txBody>
      </p:sp>
      <p:sp>
        <p:nvSpPr>
          <p:cNvPr id="1593" name="Shape 1593"/>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6</a:t>
            </a:fld>
            <a:endParaRPr lang="en"/>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Shape 1598"/>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r>
              <a:rPr lang="en" dirty="0"/>
              <a:t>Actual working of the drone</a:t>
            </a:r>
          </a:p>
        </p:txBody>
      </p:sp>
      <p:sp>
        <p:nvSpPr>
          <p:cNvPr id="1602" name="Shape 1602"/>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7</a:t>
            </a:fld>
            <a:endParaRPr lang="en"/>
          </a:p>
        </p:txBody>
      </p:sp>
      <p:sp>
        <p:nvSpPr>
          <p:cNvPr id="2" name="Text Placeholder 1"/>
          <p:cNvSpPr>
            <a:spLocks noGrp="1"/>
          </p:cNvSpPr>
          <p:nvPr>
            <p:ph type="body" idx="1"/>
          </p:nvPr>
        </p:nvSpPr>
        <p:spPr>
          <a:xfrm>
            <a:off x="2321809" y="76291"/>
            <a:ext cx="6359853" cy="4896401"/>
          </a:xfrm>
        </p:spPr>
        <p:txBody>
          <a:bodyPr/>
          <a:lstStyle/>
          <a:p>
            <a:pPr>
              <a:buNone/>
            </a:pPr>
            <a:r>
              <a:rPr lang="en-US" dirty="0" smtClean="0">
                <a:solidFill>
                  <a:schemeClr val="accent1">
                    <a:lumMod val="40000"/>
                    <a:lumOff val="60000"/>
                  </a:schemeClr>
                </a:solidFill>
              </a:rPr>
              <a:t>7. </a:t>
            </a:r>
            <a:r>
              <a:rPr lang="en-US" sz="1600" dirty="0" smtClean="0">
                <a:solidFill>
                  <a:schemeClr val="accent1">
                    <a:lumMod val="75000"/>
                  </a:schemeClr>
                </a:solidFill>
              </a:rPr>
              <a:t>Once the doctor is connected the camera, the doctor can monitor the emergency situation and help the people at the accidental location to take actions. For instance: the doctor can assist the people to give CPR to patients who are unable to breathe.</a:t>
            </a:r>
          </a:p>
          <a:p>
            <a:pPr>
              <a:buNone/>
            </a:pPr>
            <a:r>
              <a:rPr lang="en-US" sz="1600" dirty="0" smtClean="0">
                <a:solidFill>
                  <a:schemeClr val="accent1">
                    <a:lumMod val="60000"/>
                    <a:lumOff val="40000"/>
                  </a:schemeClr>
                </a:solidFill>
              </a:rPr>
              <a:t>8</a:t>
            </a:r>
            <a:r>
              <a:rPr lang="en-US" sz="1600" dirty="0" smtClean="0">
                <a:solidFill>
                  <a:schemeClr val="accent1">
                    <a:lumMod val="75000"/>
                  </a:schemeClr>
                </a:solidFill>
              </a:rPr>
              <a:t>. When the drone alerts the hospital, it computes the shortest path for the ambulance to reach the emergency destination and sends this information to the hospital. </a:t>
            </a:r>
          </a:p>
          <a:p>
            <a:pPr>
              <a:buNone/>
            </a:pPr>
            <a:r>
              <a:rPr lang="en-US" sz="1600" dirty="0" smtClean="0">
                <a:solidFill>
                  <a:schemeClr val="accent1">
                    <a:lumMod val="60000"/>
                    <a:lumOff val="40000"/>
                  </a:schemeClr>
                </a:solidFill>
              </a:rPr>
              <a:t>9. </a:t>
            </a:r>
            <a:r>
              <a:rPr lang="en-US" sz="1600" dirty="0" smtClean="0">
                <a:solidFill>
                  <a:schemeClr val="accent1">
                    <a:lumMod val="75000"/>
                  </a:schemeClr>
                </a:solidFill>
              </a:rPr>
              <a:t>The hospital admin then identifies the available ambulance and passes this information to it, which helps the ambulance reach the destination at the earliest.</a:t>
            </a:r>
          </a:p>
          <a:p>
            <a:pPr>
              <a:buNone/>
            </a:pPr>
            <a:r>
              <a:rPr lang="en-US" sz="1600" dirty="0" smtClean="0">
                <a:solidFill>
                  <a:schemeClr val="accent1">
                    <a:lumMod val="60000"/>
                    <a:lumOff val="40000"/>
                  </a:schemeClr>
                </a:solidFill>
              </a:rPr>
              <a:t>10</a:t>
            </a:r>
            <a:r>
              <a:rPr lang="en-US" sz="1600" dirty="0" smtClean="0">
                <a:solidFill>
                  <a:schemeClr val="accent1">
                    <a:lumMod val="75000"/>
                  </a:schemeClr>
                </a:solidFill>
              </a:rPr>
              <a:t>. If the emergency is of Accidental type, once the drone reaches the destination. It can scan the license plate of the accidental car and send it to the “Police department”.</a:t>
            </a:r>
          </a:p>
          <a:p>
            <a:pPr>
              <a:buNone/>
            </a:pPr>
            <a:r>
              <a:rPr lang="en-US" sz="1600" dirty="0" smtClean="0">
                <a:solidFill>
                  <a:schemeClr val="accent1">
                    <a:lumMod val="60000"/>
                    <a:lumOff val="40000"/>
                  </a:schemeClr>
                </a:solidFill>
              </a:rPr>
              <a:t>11</a:t>
            </a:r>
            <a:r>
              <a:rPr lang="en-US" sz="1600" dirty="0" smtClean="0">
                <a:solidFill>
                  <a:schemeClr val="accent1">
                    <a:lumMod val="75000"/>
                  </a:schemeClr>
                </a:solidFill>
              </a:rPr>
              <a:t>.The police department then runs through their registered car database and finds the person associated with the registered car. The police fetches the emergency contact information of the patient and sends an alert to the contact about the accident.</a:t>
            </a:r>
          </a:p>
          <a:p>
            <a:pPr>
              <a:buNone/>
            </a:pPr>
            <a:r>
              <a:rPr lang="en-US" sz="1600" dirty="0" smtClean="0">
                <a:solidFill>
                  <a:schemeClr val="accent1">
                    <a:lumMod val="60000"/>
                    <a:lumOff val="40000"/>
                  </a:schemeClr>
                </a:solidFill>
              </a:rPr>
              <a:t>12</a:t>
            </a:r>
            <a:r>
              <a:rPr lang="en-US" sz="1600" dirty="0" smtClean="0">
                <a:solidFill>
                  <a:schemeClr val="accent1">
                    <a:lumMod val="75000"/>
                  </a:schemeClr>
                </a:solidFill>
              </a:rPr>
              <a:t>. Once the ambulance reaches the destination, the drone becomes available again and returns to its station.</a:t>
            </a:r>
          </a:p>
          <a:p>
            <a:pPr>
              <a:buNone/>
            </a:pPr>
            <a:endParaRPr lang="en-US" sz="1600" dirty="0">
              <a:solidFill>
                <a:schemeClr val="accent1">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Shape 1607"/>
          <p:cNvSpPr txBox="1">
            <a:spLocks noGrp="1"/>
          </p:cNvSpPr>
          <p:nvPr>
            <p:ph type="title"/>
          </p:nvPr>
        </p:nvSpPr>
        <p:spPr>
          <a:xfrm>
            <a:off x="203875" y="1626750"/>
            <a:ext cx="1712400" cy="857400"/>
          </a:xfrm>
          <a:prstGeom prst="rect">
            <a:avLst/>
          </a:prstGeom>
        </p:spPr>
        <p:txBody>
          <a:bodyPr lIns="91425" tIns="91425" rIns="91425" bIns="91425" anchor="t" anchorCtr="0">
            <a:noAutofit/>
          </a:bodyPr>
          <a:lstStyle/>
          <a:p>
            <a:pPr lvl="0" rtl="0">
              <a:spcBef>
                <a:spcPts val="0"/>
              </a:spcBef>
              <a:buNone/>
            </a:pPr>
            <a:r>
              <a:rPr lang="en" dirty="0" smtClean="0"/>
              <a:t>Working in the java world</a:t>
            </a:r>
            <a:br>
              <a:rPr lang="en" dirty="0" smtClean="0"/>
            </a:br>
            <a:endParaRPr lang="en" dirty="0"/>
          </a:p>
        </p:txBody>
      </p:sp>
      <p:sp>
        <p:nvSpPr>
          <p:cNvPr id="1608" name="Shape 1608"/>
          <p:cNvSpPr txBox="1">
            <a:spLocks noGrp="1"/>
          </p:cNvSpPr>
          <p:nvPr>
            <p:ph type="body" idx="1"/>
          </p:nvPr>
        </p:nvSpPr>
        <p:spPr>
          <a:xfrm>
            <a:off x="6051501" y="1626750"/>
            <a:ext cx="2587199" cy="1463402"/>
          </a:xfrm>
          <a:prstGeom prst="rect">
            <a:avLst/>
          </a:prstGeom>
        </p:spPr>
        <p:txBody>
          <a:bodyPr lIns="91425" tIns="91425" rIns="91425" bIns="91425" anchor="t" anchorCtr="0">
            <a:noAutofit/>
          </a:bodyPr>
          <a:lstStyle/>
          <a:p>
            <a:pPr lvl="0" rtl="0">
              <a:spcBef>
                <a:spcPts val="0"/>
              </a:spcBef>
              <a:buNone/>
            </a:pPr>
            <a:r>
              <a:rPr lang="en" sz="2400" dirty="0" smtClean="0"/>
              <a:t>Implementing the ambulance drone in the Java</a:t>
            </a:r>
            <a:endParaRPr lang="en" sz="2400" dirty="0"/>
          </a:p>
        </p:txBody>
      </p:sp>
      <p:pic>
        <p:nvPicPr>
          <p:cNvPr id="1609" name="Shape 1609"/>
          <p:cNvPicPr preferRelativeResize="0"/>
          <p:nvPr/>
        </p:nvPicPr>
        <p:blipFill>
          <a:blip r:embed="rId3">
            <a:extLst>
              <a:ext uri="{28A0092B-C50C-407E-A947-70E740481C1C}">
                <a14:useLocalDpi xmlns:a14="http://schemas.microsoft.com/office/drawing/2010/main" val="0"/>
              </a:ext>
            </a:extLst>
          </a:blip>
          <a:stretch>
            <a:fillRect/>
          </a:stretch>
        </p:blipFill>
        <p:spPr>
          <a:xfrm>
            <a:off x="2088050" y="203478"/>
            <a:ext cx="3566674" cy="4736543"/>
          </a:xfrm>
          <a:prstGeom prst="rect">
            <a:avLst/>
          </a:prstGeom>
          <a:noFill/>
          <a:ln>
            <a:noFill/>
          </a:ln>
        </p:spPr>
      </p:pic>
      <p:sp>
        <p:nvSpPr>
          <p:cNvPr id="1610" name="Shape 1610"/>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8</a:t>
            </a:fld>
            <a:endParaRPr lang="en"/>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13" name="Shape 1713"/>
          <p:cNvSpPr txBox="1">
            <a:spLocks noGrp="1"/>
          </p:cNvSpPr>
          <p:nvPr>
            <p:ph type="title"/>
          </p:nvPr>
        </p:nvSpPr>
        <p:spPr>
          <a:xfrm>
            <a:off x="203875" y="2062439"/>
            <a:ext cx="1712400" cy="857400"/>
          </a:xfrm>
          <a:prstGeom prst="rect">
            <a:avLst/>
          </a:prstGeom>
        </p:spPr>
        <p:txBody>
          <a:bodyPr lIns="91425" tIns="91425" rIns="91425" bIns="91425" anchor="t" anchorCtr="0">
            <a:noAutofit/>
          </a:bodyPr>
          <a:lstStyle/>
          <a:p>
            <a:pPr lvl="0" rtl="0">
              <a:spcBef>
                <a:spcPts val="0"/>
              </a:spcBef>
              <a:buNone/>
            </a:pPr>
            <a:r>
              <a:rPr lang="en" dirty="0" smtClean="0"/>
              <a:t>Key roles</a:t>
            </a:r>
            <a:br>
              <a:rPr lang="en" dirty="0" smtClean="0"/>
            </a:br>
            <a:endParaRPr lang="en" dirty="0"/>
          </a:p>
        </p:txBody>
      </p:sp>
      <p:sp>
        <p:nvSpPr>
          <p:cNvPr id="1714" name="Shape 1714"/>
          <p:cNvSpPr txBox="1">
            <a:spLocks noGrp="1"/>
          </p:cNvSpPr>
          <p:nvPr>
            <p:ph type="sldNum" idx="12"/>
          </p:nvPr>
        </p:nvSpPr>
        <p:spPr>
          <a:xfrm>
            <a:off x="109075" y="146024"/>
            <a:ext cx="1807200" cy="1252800"/>
          </a:xfrm>
          <a:prstGeom prst="rect">
            <a:avLst/>
          </a:prstGeom>
        </p:spPr>
        <p:txBody>
          <a:bodyPr lIns="91425" tIns="91425" rIns="91425" bIns="91425" anchor="t" anchorCtr="0">
            <a:noAutofit/>
          </a:bodyPr>
          <a:lstStyle/>
          <a:p>
            <a:pPr>
              <a:spcBef>
                <a:spcPts val="0"/>
              </a:spcBef>
              <a:buNone/>
            </a:pPr>
            <a:fld id="{00000000-1234-1234-1234-123412341234}" type="slidenum">
              <a:rPr lang="en"/>
              <a:t>9</a:t>
            </a:fld>
            <a:endParaRPr lang="en"/>
          </a:p>
        </p:txBody>
      </p:sp>
      <p:sp>
        <p:nvSpPr>
          <p:cNvPr id="3" name="Text Placeholder 2"/>
          <p:cNvSpPr>
            <a:spLocks noGrp="1"/>
          </p:cNvSpPr>
          <p:nvPr>
            <p:ph type="body" idx="2"/>
          </p:nvPr>
        </p:nvSpPr>
        <p:spPr>
          <a:xfrm>
            <a:off x="2589088" y="778784"/>
            <a:ext cx="5959011" cy="4650599"/>
          </a:xfrm>
        </p:spPr>
        <p:txBody>
          <a:bodyPr/>
          <a:lstStyle/>
          <a:p>
            <a:pPr lvl="0"/>
            <a:r>
              <a:rPr lang="en-US" sz="2800" dirty="0"/>
              <a:t>Drone</a:t>
            </a:r>
          </a:p>
          <a:p>
            <a:pPr lvl="0"/>
            <a:r>
              <a:rPr lang="en-US" sz="2800" dirty="0"/>
              <a:t>911 emergency system</a:t>
            </a:r>
          </a:p>
          <a:p>
            <a:pPr lvl="0"/>
            <a:r>
              <a:rPr lang="en-US" sz="2800" dirty="0"/>
              <a:t>Police</a:t>
            </a:r>
          </a:p>
          <a:p>
            <a:pPr lvl="0"/>
            <a:r>
              <a:rPr lang="en-US" sz="2800" dirty="0"/>
              <a:t>Patient</a:t>
            </a:r>
          </a:p>
          <a:p>
            <a:pPr lvl="0"/>
            <a:r>
              <a:rPr lang="en-US" sz="2800" dirty="0"/>
              <a:t>Patient’s family</a:t>
            </a:r>
          </a:p>
          <a:p>
            <a:pPr lvl="0"/>
            <a:r>
              <a:rPr lang="en-US" sz="2800" dirty="0"/>
              <a:t>Hospital</a:t>
            </a:r>
          </a:p>
          <a:p>
            <a:pPr lvl="0"/>
            <a:r>
              <a:rPr lang="en-US" sz="2800" dirty="0" smtClean="0"/>
              <a:t>Doctor</a:t>
            </a:r>
          </a:p>
          <a:p>
            <a:r>
              <a:rPr lang="en-US" sz="2800" dirty="0"/>
              <a:t>Ambulance service</a:t>
            </a:r>
          </a:p>
          <a:p>
            <a:pPr lvl="0">
              <a:buNone/>
            </a:pPr>
            <a:endParaRPr lang="en-US" sz="28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927</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Montserrat</vt:lpstr>
      <vt:lpstr>Arial</vt:lpstr>
      <vt:lpstr>Roboto</vt:lpstr>
      <vt:lpstr>Aemelia template</vt:lpstr>
      <vt:lpstr>AMBULANCE DRONE  -Application Engineering project Vasanti Mahajan 001632175  Link to bitbucket repository: https://bitbucket.org/vasantimahajan/mahajan_vasanti_001632175/src/0e8b3faf868dd8077918c39dc602da13379cb017/FinalProject/?at=master</vt:lpstr>
      <vt:lpstr>INTRODUCTION</vt:lpstr>
      <vt:lpstr>Ambulance drone</vt:lpstr>
      <vt:lpstr>About the drone</vt:lpstr>
      <vt:lpstr>Working of the drone</vt:lpstr>
      <vt:lpstr>Actual working of the drone</vt:lpstr>
      <vt:lpstr>Actual working of the drone</vt:lpstr>
      <vt:lpstr>Working in the java world </vt:lpstr>
      <vt:lpstr>Key roles </vt:lpstr>
      <vt:lpstr>Object Model </vt:lpstr>
      <vt:lpstr>Benefits and assumptions</vt:lpstr>
      <vt:lpstr>Application screenshots</vt:lpstr>
      <vt:lpstr>Application screenshots</vt:lpstr>
      <vt:lpstr>Application screenshots</vt:lpstr>
      <vt:lpstr>Application screenshots</vt:lpstr>
      <vt:lpstr>Application screenshots</vt:lpstr>
      <vt:lpstr>References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DRONE</dc:title>
  <cp:lastModifiedBy>Vasanti Mahajan</cp:lastModifiedBy>
  <cp:revision>22</cp:revision>
  <dcterms:modified xsi:type="dcterms:W3CDTF">2015-12-15T23:31:20Z</dcterms:modified>
</cp:coreProperties>
</file>