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12" r:id="rId4"/>
    <p:sldMasterId id="214748371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Roboto Slab"/>
      <p:regular r:id="rId23"/>
      <p:bold r:id="rId24"/>
    </p:embeddedFont>
    <p:embeddedFont>
      <p:font typeface="Roboto"/>
      <p:regular r:id="rId25"/>
      <p:bold r:id="rId26"/>
      <p:italic r:id="rId27"/>
      <p:boldItalic r:id="rId28"/>
    </p:embeddedFont>
    <p:embeddedFont>
      <p:font typeface="Albert Sans"/>
      <p:regular r:id="rId29"/>
      <p:bold r:id="rId30"/>
      <p:italic r:id="rId31"/>
      <p:boldItalic r:id="rId32"/>
    </p:embeddedFont>
    <p:embeddedFont>
      <p:font typeface="Nanum Myeongjo"/>
      <p:regular r:id="rId33"/>
      <p:bold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AlbertSans-italic.fntdata"/><Relationship Id="rId30" Type="http://schemas.openxmlformats.org/officeDocument/2006/relationships/font" Target="fonts/AlbertSans-bold.fntdata"/><Relationship Id="rId33" Type="http://schemas.openxmlformats.org/officeDocument/2006/relationships/font" Target="fonts/NanumMyeongjo-regular.fntdata"/><Relationship Id="rId32" Type="http://schemas.openxmlformats.org/officeDocument/2006/relationships/font" Target="fonts/AlbertSans-boldItalic.fntdata"/><Relationship Id="rId34" Type="http://schemas.openxmlformats.org/officeDocument/2006/relationships/font" Target="fonts/NanumMyeongjo-bold.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Slab-bold.fntdata"/><Relationship Id="rId23" Type="http://schemas.openxmlformats.org/officeDocument/2006/relationships/font" Target="fonts/RobotoSlab-regular.fntdata"/><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29" Type="http://schemas.openxmlformats.org/officeDocument/2006/relationships/font" Target="fonts/AlbertSans-regular.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31abf1b1ad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31abf1b1ad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31abf1b1ad3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31abf1b1ad3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31abf1b1ad3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31abf1b1ad3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31bb2bed1d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31bb2bed1d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31bb2bed1de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31bb2bed1d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31abf1b1ad3_0_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31abf1b1ad3_0_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31abf1b1ad3_0_5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31abf1b1ad3_0_5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31bb2bed1d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31bb2bed1d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31abf1b1ad3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31abf1b1ad3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31abf1b1ad3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31abf1b1ad3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31abf1b1ad3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31abf1b1ad3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31abf1b1ad3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31abf1b1ad3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31abf1b1ad3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31abf1b1ad3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31abf1b1ad3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31abf1b1ad3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31abf1b1ad3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31abf1b1ad3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31abf1b1ad3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31abf1b1ad3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type="title">
  <p:cSld name="TITLE">
    <p:spTree>
      <p:nvGrpSpPr>
        <p:cNvPr id="62" name="Shape 62"/>
        <p:cNvGrpSpPr/>
        <p:nvPr/>
      </p:nvGrpSpPr>
      <p:grpSpPr>
        <a:xfrm>
          <a:off x="0" y="0"/>
          <a:ext cx="0" cy="0"/>
          <a:chOff x="0" y="0"/>
          <a:chExt cx="0" cy="0"/>
        </a:xfrm>
      </p:grpSpPr>
      <p:sp>
        <p:nvSpPr>
          <p:cNvPr id="63" name="Google Shape;63;p14"/>
          <p:cNvSpPr/>
          <p:nvPr>
            <p:ph idx="2" type="pic"/>
          </p:nvPr>
        </p:nvSpPr>
        <p:spPr>
          <a:xfrm>
            <a:off x="8596800" y="223475"/>
            <a:ext cx="318600" cy="318600"/>
          </a:xfrm>
          <a:prstGeom prst="ellipse">
            <a:avLst/>
          </a:prstGeom>
          <a:noFill/>
          <a:ln>
            <a:noFill/>
          </a:ln>
        </p:spPr>
      </p:sp>
      <p:sp>
        <p:nvSpPr>
          <p:cNvPr id="64" name="Google Shape;64;p14"/>
          <p:cNvSpPr txBox="1"/>
          <p:nvPr>
            <p:ph type="title"/>
          </p:nvPr>
        </p:nvSpPr>
        <p:spPr>
          <a:xfrm>
            <a:off x="3780304" y="889050"/>
            <a:ext cx="4446900" cy="1866000"/>
          </a:xfrm>
          <a:prstGeom prst="rect">
            <a:avLst/>
          </a:prstGeom>
        </p:spPr>
        <p:txBody>
          <a:bodyPr anchorCtr="0" anchor="t" bIns="91425" lIns="91425" spcFirstLastPara="1" rIns="91425" wrap="square" tIns="91425">
            <a:noAutofit/>
          </a:bodyPr>
          <a:lstStyle>
            <a:lvl1pPr lvl="0">
              <a:lnSpc>
                <a:spcPct val="86000"/>
              </a:lnSpc>
              <a:spcBef>
                <a:spcPts val="0"/>
              </a:spcBef>
              <a:spcAft>
                <a:spcPts val="0"/>
              </a:spcAft>
              <a:buSzPts val="7200"/>
              <a:buFont typeface="Nanum Myeongjo"/>
              <a:buNone/>
              <a:defRPr sz="7200"/>
            </a:lvl1pPr>
            <a:lvl2pPr lvl="1">
              <a:lnSpc>
                <a:spcPct val="86000"/>
              </a:lnSpc>
              <a:spcBef>
                <a:spcPts val="0"/>
              </a:spcBef>
              <a:spcAft>
                <a:spcPts val="0"/>
              </a:spcAft>
              <a:buSzPts val="1400"/>
              <a:buNone/>
              <a:defRPr/>
            </a:lvl2pPr>
            <a:lvl3pPr lvl="2">
              <a:lnSpc>
                <a:spcPct val="86000"/>
              </a:lnSpc>
              <a:spcBef>
                <a:spcPts val="0"/>
              </a:spcBef>
              <a:spcAft>
                <a:spcPts val="0"/>
              </a:spcAft>
              <a:buSzPts val="1400"/>
              <a:buNone/>
              <a:defRPr/>
            </a:lvl3pPr>
            <a:lvl4pPr lvl="3">
              <a:lnSpc>
                <a:spcPct val="86000"/>
              </a:lnSpc>
              <a:spcBef>
                <a:spcPts val="0"/>
              </a:spcBef>
              <a:spcAft>
                <a:spcPts val="0"/>
              </a:spcAft>
              <a:buSzPts val="1400"/>
              <a:buNone/>
              <a:defRPr/>
            </a:lvl4pPr>
            <a:lvl5pPr lvl="4">
              <a:lnSpc>
                <a:spcPct val="86000"/>
              </a:lnSpc>
              <a:spcBef>
                <a:spcPts val="0"/>
              </a:spcBef>
              <a:spcAft>
                <a:spcPts val="0"/>
              </a:spcAft>
              <a:buSzPts val="1400"/>
              <a:buNone/>
              <a:defRPr/>
            </a:lvl5pPr>
            <a:lvl6pPr lvl="5">
              <a:lnSpc>
                <a:spcPct val="86000"/>
              </a:lnSpc>
              <a:spcBef>
                <a:spcPts val="0"/>
              </a:spcBef>
              <a:spcAft>
                <a:spcPts val="0"/>
              </a:spcAft>
              <a:buSzPts val="1400"/>
              <a:buNone/>
              <a:defRPr/>
            </a:lvl6pPr>
            <a:lvl7pPr lvl="6">
              <a:lnSpc>
                <a:spcPct val="86000"/>
              </a:lnSpc>
              <a:spcBef>
                <a:spcPts val="0"/>
              </a:spcBef>
              <a:spcAft>
                <a:spcPts val="0"/>
              </a:spcAft>
              <a:buSzPts val="1400"/>
              <a:buNone/>
              <a:defRPr/>
            </a:lvl7pPr>
            <a:lvl8pPr lvl="7">
              <a:lnSpc>
                <a:spcPct val="86000"/>
              </a:lnSpc>
              <a:spcBef>
                <a:spcPts val="0"/>
              </a:spcBef>
              <a:spcAft>
                <a:spcPts val="0"/>
              </a:spcAft>
              <a:buSzPts val="1400"/>
              <a:buNone/>
              <a:defRPr/>
            </a:lvl8pPr>
            <a:lvl9pPr lvl="8">
              <a:lnSpc>
                <a:spcPct val="86000"/>
              </a:lnSpc>
              <a:spcBef>
                <a:spcPts val="0"/>
              </a:spcBef>
              <a:spcAft>
                <a:spcPts val="0"/>
              </a:spcAft>
              <a:buSzPts val="1400"/>
              <a:buNone/>
              <a:defRPr/>
            </a:lvl9pPr>
          </a:lstStyle>
          <a:p/>
        </p:txBody>
      </p:sp>
      <p:sp>
        <p:nvSpPr>
          <p:cNvPr id="65" name="Google Shape;65;p14"/>
          <p:cNvSpPr txBox="1"/>
          <p:nvPr>
            <p:ph idx="3" type="title"/>
          </p:nvPr>
        </p:nvSpPr>
        <p:spPr>
          <a:xfrm>
            <a:off x="3821131" y="380700"/>
            <a:ext cx="2743200" cy="393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400"/>
              <a:buFont typeface="Albert Sans"/>
              <a:buNone/>
              <a:defRPr b="1" sz="1400">
                <a:solidFill>
                  <a:schemeClr val="lt2"/>
                </a:solidFill>
                <a:latin typeface="Albert Sans"/>
                <a:ea typeface="Albert Sans"/>
                <a:cs typeface="Albert Sans"/>
                <a:sym typeface="Albert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14"/>
          <p:cNvSpPr txBox="1"/>
          <p:nvPr>
            <p:ph idx="1" type="subTitle"/>
          </p:nvPr>
        </p:nvSpPr>
        <p:spPr>
          <a:xfrm>
            <a:off x="3829943" y="4016050"/>
            <a:ext cx="1309200" cy="903900"/>
          </a:xfrm>
          <a:prstGeom prst="rect">
            <a:avLst/>
          </a:prstGeom>
        </p:spPr>
        <p:txBody>
          <a:bodyPr anchorCtr="0" anchor="t" bIns="91425" lIns="91425" spcFirstLastPara="1" rIns="91425" wrap="square" tIns="91425">
            <a:noAutofit/>
          </a:bodyPr>
          <a:lstStyle>
            <a:lvl1pPr lvl="0">
              <a:spcBef>
                <a:spcPts val="0"/>
              </a:spcBef>
              <a:spcAft>
                <a:spcPts val="0"/>
              </a:spcAft>
              <a:buSzPts val="1000"/>
              <a:buNone/>
              <a:defRPr b="0" sz="1000"/>
            </a:lvl1pPr>
            <a:lvl2pPr lvl="1">
              <a:spcBef>
                <a:spcPts val="0"/>
              </a:spcBef>
              <a:spcAft>
                <a:spcPts val="0"/>
              </a:spcAft>
              <a:buSzPts val="1400"/>
              <a:buNone/>
              <a:defRPr b="0"/>
            </a:lvl2pPr>
            <a:lvl3pPr lvl="2">
              <a:spcBef>
                <a:spcPts val="0"/>
              </a:spcBef>
              <a:spcAft>
                <a:spcPts val="0"/>
              </a:spcAft>
              <a:buSzPts val="1400"/>
              <a:buNone/>
              <a:defRPr b="0"/>
            </a:lvl3pPr>
            <a:lvl4pPr lvl="3">
              <a:spcBef>
                <a:spcPts val="0"/>
              </a:spcBef>
              <a:spcAft>
                <a:spcPts val="0"/>
              </a:spcAft>
              <a:buSzPts val="1400"/>
              <a:buNone/>
              <a:defRPr b="0"/>
            </a:lvl4pPr>
            <a:lvl5pPr lvl="4">
              <a:spcBef>
                <a:spcPts val="0"/>
              </a:spcBef>
              <a:spcAft>
                <a:spcPts val="0"/>
              </a:spcAft>
              <a:buSzPts val="1400"/>
              <a:buNone/>
              <a:defRPr b="0"/>
            </a:lvl5pPr>
            <a:lvl6pPr lvl="5">
              <a:spcBef>
                <a:spcPts val="0"/>
              </a:spcBef>
              <a:spcAft>
                <a:spcPts val="0"/>
              </a:spcAft>
              <a:buSzPts val="1400"/>
              <a:buNone/>
              <a:defRPr b="0"/>
            </a:lvl6pPr>
            <a:lvl7pPr lvl="6">
              <a:spcBef>
                <a:spcPts val="0"/>
              </a:spcBef>
              <a:spcAft>
                <a:spcPts val="0"/>
              </a:spcAft>
              <a:buSzPts val="1400"/>
              <a:buNone/>
              <a:defRPr b="0"/>
            </a:lvl7pPr>
            <a:lvl8pPr lvl="7">
              <a:spcBef>
                <a:spcPts val="0"/>
              </a:spcBef>
              <a:spcAft>
                <a:spcPts val="0"/>
              </a:spcAft>
              <a:buSzPts val="1400"/>
              <a:buNone/>
              <a:defRPr b="0"/>
            </a:lvl8pPr>
            <a:lvl9pPr lvl="8">
              <a:spcBef>
                <a:spcPts val="0"/>
              </a:spcBef>
              <a:spcAft>
                <a:spcPts val="0"/>
              </a:spcAft>
              <a:buSzPts val="1400"/>
              <a:buNone/>
              <a:defRPr b="0"/>
            </a:lvl9pPr>
          </a:lstStyle>
          <a:p/>
        </p:txBody>
      </p:sp>
      <p:sp>
        <p:nvSpPr>
          <p:cNvPr id="67" name="Google Shape;67;p14"/>
          <p:cNvSpPr txBox="1"/>
          <p:nvPr>
            <p:ph idx="4" type="subTitle"/>
          </p:nvPr>
        </p:nvSpPr>
        <p:spPr>
          <a:xfrm>
            <a:off x="5258968" y="4016050"/>
            <a:ext cx="1309200" cy="903900"/>
          </a:xfrm>
          <a:prstGeom prst="rect">
            <a:avLst/>
          </a:prstGeom>
        </p:spPr>
        <p:txBody>
          <a:bodyPr anchorCtr="0" anchor="t" bIns="91425" lIns="91425" spcFirstLastPara="1" rIns="91425" wrap="square" tIns="91425">
            <a:noAutofit/>
          </a:bodyPr>
          <a:lstStyle>
            <a:lvl1pPr lvl="0">
              <a:spcBef>
                <a:spcPts val="0"/>
              </a:spcBef>
              <a:spcAft>
                <a:spcPts val="0"/>
              </a:spcAft>
              <a:buSzPts val="1000"/>
              <a:buNone/>
              <a:defRPr b="0" sz="1000"/>
            </a:lvl1pPr>
            <a:lvl2pPr lvl="1">
              <a:spcBef>
                <a:spcPts val="0"/>
              </a:spcBef>
              <a:spcAft>
                <a:spcPts val="0"/>
              </a:spcAft>
              <a:buSzPts val="1400"/>
              <a:buNone/>
              <a:defRPr b="0"/>
            </a:lvl2pPr>
            <a:lvl3pPr lvl="2">
              <a:spcBef>
                <a:spcPts val="0"/>
              </a:spcBef>
              <a:spcAft>
                <a:spcPts val="0"/>
              </a:spcAft>
              <a:buSzPts val="1400"/>
              <a:buNone/>
              <a:defRPr b="0"/>
            </a:lvl3pPr>
            <a:lvl4pPr lvl="3">
              <a:spcBef>
                <a:spcPts val="0"/>
              </a:spcBef>
              <a:spcAft>
                <a:spcPts val="0"/>
              </a:spcAft>
              <a:buSzPts val="1400"/>
              <a:buNone/>
              <a:defRPr b="0"/>
            </a:lvl4pPr>
            <a:lvl5pPr lvl="4">
              <a:spcBef>
                <a:spcPts val="0"/>
              </a:spcBef>
              <a:spcAft>
                <a:spcPts val="0"/>
              </a:spcAft>
              <a:buSzPts val="1400"/>
              <a:buNone/>
              <a:defRPr b="0"/>
            </a:lvl5pPr>
            <a:lvl6pPr lvl="5">
              <a:spcBef>
                <a:spcPts val="0"/>
              </a:spcBef>
              <a:spcAft>
                <a:spcPts val="0"/>
              </a:spcAft>
              <a:buSzPts val="1400"/>
              <a:buNone/>
              <a:defRPr b="0"/>
            </a:lvl6pPr>
            <a:lvl7pPr lvl="6">
              <a:spcBef>
                <a:spcPts val="0"/>
              </a:spcBef>
              <a:spcAft>
                <a:spcPts val="0"/>
              </a:spcAft>
              <a:buSzPts val="1400"/>
              <a:buNone/>
              <a:defRPr b="0"/>
            </a:lvl7pPr>
            <a:lvl8pPr lvl="7">
              <a:spcBef>
                <a:spcPts val="0"/>
              </a:spcBef>
              <a:spcAft>
                <a:spcPts val="0"/>
              </a:spcAft>
              <a:buSzPts val="1400"/>
              <a:buNone/>
              <a:defRPr b="0"/>
            </a:lvl8pPr>
            <a:lvl9pPr lvl="8">
              <a:spcBef>
                <a:spcPts val="0"/>
              </a:spcBef>
              <a:spcAft>
                <a:spcPts val="0"/>
              </a:spcAft>
              <a:buSzPts val="1400"/>
              <a:buNone/>
              <a:defRPr b="0"/>
            </a:lvl9pPr>
          </a:lstStyle>
          <a:p/>
        </p:txBody>
      </p:sp>
      <p:sp>
        <p:nvSpPr>
          <p:cNvPr id="68" name="Google Shape;68;p14"/>
          <p:cNvSpPr/>
          <p:nvPr>
            <p:ph idx="5" type="pic"/>
          </p:nvPr>
        </p:nvSpPr>
        <p:spPr>
          <a:xfrm>
            <a:off x="228600" y="223475"/>
            <a:ext cx="2857200" cy="2348100"/>
          </a:xfrm>
          <a:prstGeom prst="round2SameRect">
            <a:avLst>
              <a:gd fmla="val 4621" name="adj1"/>
              <a:gd fmla="val 0" name="adj2"/>
            </a:avLst>
          </a:prstGeom>
          <a:noFill/>
          <a:ln>
            <a:noFill/>
          </a:ln>
        </p:spPr>
      </p:sp>
      <p:sp>
        <p:nvSpPr>
          <p:cNvPr id="69" name="Google Shape;69;p14"/>
          <p:cNvSpPr/>
          <p:nvPr>
            <p:ph idx="6" type="pic"/>
          </p:nvPr>
        </p:nvSpPr>
        <p:spPr>
          <a:xfrm rot="10800000">
            <a:off x="228600" y="2564446"/>
            <a:ext cx="2857200" cy="2348100"/>
          </a:xfrm>
          <a:prstGeom prst="round2SameRect">
            <a:avLst>
              <a:gd fmla="val 5506" name="adj1"/>
              <a:gd fmla="val 0" name="adj2"/>
            </a:avLst>
          </a:prstGeom>
          <a:noFill/>
          <a:ln>
            <a:noFill/>
          </a:ln>
        </p:spPr>
      </p:sp>
    </p:spTree>
  </p:cSld>
  <p:clrMapOvr>
    <a:masterClrMapping/>
  </p:clrMapOvr>
  <p:extLst>
    <p:ext uri="{DCECCB84-F9BA-43D5-87BE-67443E8EF086}">
      <p15:sldGuideLst>
        <p15:guide id="1" orient="horz" pos="1620">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 List of 4" type="secHead">
  <p:cSld name="SECTION_HEADER">
    <p:spTree>
      <p:nvGrpSpPr>
        <p:cNvPr id="70" name="Shape 70"/>
        <p:cNvGrpSpPr/>
        <p:nvPr/>
      </p:nvGrpSpPr>
      <p:grpSpPr>
        <a:xfrm>
          <a:off x="0" y="0"/>
          <a:ext cx="0" cy="0"/>
          <a:chOff x="0" y="0"/>
          <a:chExt cx="0" cy="0"/>
        </a:xfrm>
      </p:grpSpPr>
      <p:sp>
        <p:nvSpPr>
          <p:cNvPr id="71" name="Google Shape;71;p15"/>
          <p:cNvSpPr txBox="1"/>
          <p:nvPr>
            <p:ph type="title"/>
          </p:nvPr>
        </p:nvSpPr>
        <p:spPr>
          <a:xfrm>
            <a:off x="948175" y="797675"/>
            <a:ext cx="2852100" cy="26547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4800"/>
              <a:buFont typeface="Albert Sans"/>
              <a:buNone/>
              <a:defRPr sz="4800">
                <a:latin typeface="Albert Sans"/>
                <a:ea typeface="Albert Sans"/>
                <a:cs typeface="Albert Sans"/>
                <a:sym typeface="Albert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15"/>
          <p:cNvSpPr txBox="1"/>
          <p:nvPr>
            <p:ph idx="2" type="title"/>
          </p:nvPr>
        </p:nvSpPr>
        <p:spPr>
          <a:xfrm>
            <a:off x="4469650" y="936450"/>
            <a:ext cx="4440300" cy="817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2400"/>
              <a:buFont typeface="Nanum Myeongjo"/>
              <a:buNone/>
              <a:defRPr>
                <a:solidFill>
                  <a:schemeClr val="dk2"/>
                </a:solidFill>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73" name="Google Shape;73;p15"/>
          <p:cNvSpPr txBox="1"/>
          <p:nvPr>
            <p:ph idx="3" type="title"/>
          </p:nvPr>
        </p:nvSpPr>
        <p:spPr>
          <a:xfrm>
            <a:off x="4469650" y="1754050"/>
            <a:ext cx="4440300" cy="817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2400"/>
              <a:buFont typeface="Nanum Myeongjo"/>
              <a:buNone/>
              <a:defRPr>
                <a:solidFill>
                  <a:schemeClr val="dk2"/>
                </a:solidFill>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74" name="Google Shape;74;p15"/>
          <p:cNvSpPr txBox="1"/>
          <p:nvPr>
            <p:ph idx="4" type="title"/>
          </p:nvPr>
        </p:nvSpPr>
        <p:spPr>
          <a:xfrm>
            <a:off x="4469650" y="2574700"/>
            <a:ext cx="4440300" cy="817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2400"/>
              <a:buFont typeface="Nanum Myeongjo"/>
              <a:buNone/>
              <a:defRPr>
                <a:solidFill>
                  <a:schemeClr val="dk2"/>
                </a:solidFill>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75" name="Google Shape;75;p15"/>
          <p:cNvSpPr txBox="1"/>
          <p:nvPr>
            <p:ph idx="5" type="title"/>
          </p:nvPr>
        </p:nvSpPr>
        <p:spPr>
          <a:xfrm>
            <a:off x="4454025" y="3395350"/>
            <a:ext cx="4453200" cy="817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2400"/>
              <a:buFont typeface="Nanum Myeongjo"/>
              <a:buNone/>
              <a:defRPr>
                <a:solidFill>
                  <a:schemeClr val="dk2"/>
                </a:solidFill>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76" name="Google Shape;76;p15"/>
          <p:cNvSpPr/>
          <p:nvPr>
            <p:ph idx="6" type="pic"/>
          </p:nvPr>
        </p:nvSpPr>
        <p:spPr>
          <a:xfrm>
            <a:off x="8596800" y="223475"/>
            <a:ext cx="318600" cy="318600"/>
          </a:xfrm>
          <a:prstGeom prst="ellipse">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ivider Purple">
  <p:cSld name="CUSTOM">
    <p:bg>
      <p:bgPr>
        <a:solidFill>
          <a:schemeClr val="lt2"/>
        </a:solidFill>
      </p:bgPr>
    </p:bg>
    <p:spTree>
      <p:nvGrpSpPr>
        <p:cNvPr id="77" name="Shape 77"/>
        <p:cNvGrpSpPr/>
        <p:nvPr/>
      </p:nvGrpSpPr>
      <p:grpSpPr>
        <a:xfrm>
          <a:off x="0" y="0"/>
          <a:ext cx="0" cy="0"/>
          <a:chOff x="0" y="0"/>
          <a:chExt cx="0" cy="0"/>
        </a:xfrm>
      </p:grpSpPr>
      <p:sp>
        <p:nvSpPr>
          <p:cNvPr id="78" name="Google Shape;78;p16"/>
          <p:cNvSpPr txBox="1"/>
          <p:nvPr>
            <p:ph type="title"/>
          </p:nvPr>
        </p:nvSpPr>
        <p:spPr>
          <a:xfrm>
            <a:off x="884890" y="1024150"/>
            <a:ext cx="6123900" cy="14751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dk2"/>
              </a:buClr>
              <a:buSzPts val="9600"/>
              <a:buFont typeface="Nanum Myeongjo"/>
              <a:buNone/>
              <a:defRPr sz="9600">
                <a:solidFill>
                  <a:schemeClr val="dk2"/>
                </a:solidFill>
              </a:defRPr>
            </a:lvl1pPr>
            <a:lvl2pPr lvl="1">
              <a:lnSpc>
                <a:spcPct val="80000"/>
              </a:lnSpc>
              <a:spcBef>
                <a:spcPts val="0"/>
              </a:spcBef>
              <a:spcAft>
                <a:spcPts val="0"/>
              </a:spcAft>
              <a:buSzPts val="1400"/>
              <a:buNone/>
              <a:defRPr/>
            </a:lvl2pPr>
            <a:lvl3pPr lvl="2">
              <a:lnSpc>
                <a:spcPct val="80000"/>
              </a:lnSpc>
              <a:spcBef>
                <a:spcPts val="0"/>
              </a:spcBef>
              <a:spcAft>
                <a:spcPts val="0"/>
              </a:spcAft>
              <a:buSzPts val="1400"/>
              <a:buNone/>
              <a:defRPr/>
            </a:lvl3pPr>
            <a:lvl4pPr lvl="3">
              <a:lnSpc>
                <a:spcPct val="80000"/>
              </a:lnSpc>
              <a:spcBef>
                <a:spcPts val="0"/>
              </a:spcBef>
              <a:spcAft>
                <a:spcPts val="0"/>
              </a:spcAft>
              <a:buSzPts val="1400"/>
              <a:buNone/>
              <a:defRPr/>
            </a:lvl4pPr>
            <a:lvl5pPr lvl="4">
              <a:lnSpc>
                <a:spcPct val="80000"/>
              </a:lnSpc>
              <a:spcBef>
                <a:spcPts val="0"/>
              </a:spcBef>
              <a:spcAft>
                <a:spcPts val="0"/>
              </a:spcAft>
              <a:buSzPts val="1400"/>
              <a:buNone/>
              <a:defRPr/>
            </a:lvl5pPr>
            <a:lvl6pPr lvl="5">
              <a:lnSpc>
                <a:spcPct val="80000"/>
              </a:lnSpc>
              <a:spcBef>
                <a:spcPts val="0"/>
              </a:spcBef>
              <a:spcAft>
                <a:spcPts val="0"/>
              </a:spcAft>
              <a:buSzPts val="1400"/>
              <a:buNone/>
              <a:defRPr/>
            </a:lvl6pPr>
            <a:lvl7pPr lvl="6">
              <a:lnSpc>
                <a:spcPct val="80000"/>
              </a:lnSpc>
              <a:spcBef>
                <a:spcPts val="0"/>
              </a:spcBef>
              <a:spcAft>
                <a:spcPts val="0"/>
              </a:spcAft>
              <a:buSzPts val="1400"/>
              <a:buNone/>
              <a:defRPr/>
            </a:lvl7pPr>
            <a:lvl8pPr lvl="7">
              <a:lnSpc>
                <a:spcPct val="80000"/>
              </a:lnSpc>
              <a:spcBef>
                <a:spcPts val="0"/>
              </a:spcBef>
              <a:spcAft>
                <a:spcPts val="0"/>
              </a:spcAft>
              <a:buSzPts val="1400"/>
              <a:buNone/>
              <a:defRPr/>
            </a:lvl8pPr>
            <a:lvl9pPr lvl="8">
              <a:lnSpc>
                <a:spcPct val="80000"/>
              </a:lnSpc>
              <a:spcBef>
                <a:spcPts val="0"/>
              </a:spcBef>
              <a:spcAft>
                <a:spcPts val="0"/>
              </a:spcAft>
              <a:buSzPts val="1400"/>
              <a:buNone/>
              <a:defRPr/>
            </a:lvl9pPr>
          </a:lstStyle>
          <a:p/>
        </p:txBody>
      </p:sp>
      <p:sp>
        <p:nvSpPr>
          <p:cNvPr id="79" name="Google Shape;79;p16"/>
          <p:cNvSpPr txBox="1"/>
          <p:nvPr>
            <p:ph idx="1" type="subTitle"/>
          </p:nvPr>
        </p:nvSpPr>
        <p:spPr>
          <a:xfrm>
            <a:off x="966811" y="321575"/>
            <a:ext cx="2304000" cy="393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Albert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6"/>
          <p:cNvSpPr/>
          <p:nvPr>
            <p:ph idx="2" type="pic"/>
          </p:nvPr>
        </p:nvSpPr>
        <p:spPr>
          <a:xfrm>
            <a:off x="8596800" y="223475"/>
            <a:ext cx="318600" cy="318600"/>
          </a:xfrm>
          <a:prstGeom prst="ellipse">
            <a:avLst/>
          </a:prstGeom>
          <a:noFill/>
          <a:ln>
            <a:noFill/>
          </a:ln>
        </p:spPr>
      </p:sp>
      <p:sp>
        <p:nvSpPr>
          <p:cNvPr id="81" name="Google Shape;81;p16"/>
          <p:cNvSpPr txBox="1"/>
          <p:nvPr>
            <p:ph idx="3" type="title"/>
          </p:nvPr>
        </p:nvSpPr>
        <p:spPr>
          <a:xfrm>
            <a:off x="7158725" y="4563900"/>
            <a:ext cx="1354500" cy="3936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1000"/>
              <a:buFont typeface="Albert Sans"/>
              <a:buNone/>
              <a:defRPr sz="1000">
                <a:solidFill>
                  <a:schemeClr val="dk2"/>
                </a:solidFill>
                <a:latin typeface="Albert Sans"/>
                <a:ea typeface="Albert Sans"/>
                <a:cs typeface="Albert Sans"/>
                <a:sym typeface="Albert Sans"/>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ivider Green">
  <p:cSld name="CUSTOM_5">
    <p:bg>
      <p:bgPr>
        <a:solidFill>
          <a:schemeClr val="accent1"/>
        </a:solidFill>
      </p:bgPr>
    </p:bg>
    <p:spTree>
      <p:nvGrpSpPr>
        <p:cNvPr id="82" name="Shape 82"/>
        <p:cNvGrpSpPr/>
        <p:nvPr/>
      </p:nvGrpSpPr>
      <p:grpSpPr>
        <a:xfrm>
          <a:off x="0" y="0"/>
          <a:ext cx="0" cy="0"/>
          <a:chOff x="0" y="0"/>
          <a:chExt cx="0" cy="0"/>
        </a:xfrm>
      </p:grpSpPr>
      <p:sp>
        <p:nvSpPr>
          <p:cNvPr id="83" name="Google Shape;83;p17"/>
          <p:cNvSpPr/>
          <p:nvPr>
            <p:ph idx="2" type="pic"/>
          </p:nvPr>
        </p:nvSpPr>
        <p:spPr>
          <a:xfrm>
            <a:off x="8596800" y="223475"/>
            <a:ext cx="318600" cy="318600"/>
          </a:xfrm>
          <a:prstGeom prst="ellipse">
            <a:avLst/>
          </a:prstGeom>
          <a:noFill/>
          <a:ln>
            <a:noFill/>
          </a:ln>
        </p:spPr>
      </p:sp>
      <p:sp>
        <p:nvSpPr>
          <p:cNvPr id="84" name="Google Shape;84;p17"/>
          <p:cNvSpPr txBox="1"/>
          <p:nvPr>
            <p:ph type="title"/>
          </p:nvPr>
        </p:nvSpPr>
        <p:spPr>
          <a:xfrm>
            <a:off x="884890" y="1024150"/>
            <a:ext cx="6123900" cy="14751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dk2"/>
              </a:buClr>
              <a:buSzPts val="9600"/>
              <a:buFont typeface="Nanum Myeongjo"/>
              <a:buNone/>
              <a:defRPr sz="9600">
                <a:solidFill>
                  <a:schemeClr val="dk2"/>
                </a:solidFill>
              </a:defRPr>
            </a:lvl1pPr>
            <a:lvl2pPr lvl="1">
              <a:lnSpc>
                <a:spcPct val="80000"/>
              </a:lnSpc>
              <a:spcBef>
                <a:spcPts val="0"/>
              </a:spcBef>
              <a:spcAft>
                <a:spcPts val="0"/>
              </a:spcAft>
              <a:buSzPts val="1400"/>
              <a:buNone/>
              <a:defRPr/>
            </a:lvl2pPr>
            <a:lvl3pPr lvl="2">
              <a:lnSpc>
                <a:spcPct val="80000"/>
              </a:lnSpc>
              <a:spcBef>
                <a:spcPts val="0"/>
              </a:spcBef>
              <a:spcAft>
                <a:spcPts val="0"/>
              </a:spcAft>
              <a:buSzPts val="1400"/>
              <a:buNone/>
              <a:defRPr/>
            </a:lvl3pPr>
            <a:lvl4pPr lvl="3">
              <a:lnSpc>
                <a:spcPct val="80000"/>
              </a:lnSpc>
              <a:spcBef>
                <a:spcPts val="0"/>
              </a:spcBef>
              <a:spcAft>
                <a:spcPts val="0"/>
              </a:spcAft>
              <a:buSzPts val="1400"/>
              <a:buNone/>
              <a:defRPr/>
            </a:lvl4pPr>
            <a:lvl5pPr lvl="4">
              <a:lnSpc>
                <a:spcPct val="80000"/>
              </a:lnSpc>
              <a:spcBef>
                <a:spcPts val="0"/>
              </a:spcBef>
              <a:spcAft>
                <a:spcPts val="0"/>
              </a:spcAft>
              <a:buSzPts val="1400"/>
              <a:buNone/>
              <a:defRPr/>
            </a:lvl5pPr>
            <a:lvl6pPr lvl="5">
              <a:lnSpc>
                <a:spcPct val="80000"/>
              </a:lnSpc>
              <a:spcBef>
                <a:spcPts val="0"/>
              </a:spcBef>
              <a:spcAft>
                <a:spcPts val="0"/>
              </a:spcAft>
              <a:buSzPts val="1400"/>
              <a:buNone/>
              <a:defRPr/>
            </a:lvl6pPr>
            <a:lvl7pPr lvl="6">
              <a:lnSpc>
                <a:spcPct val="80000"/>
              </a:lnSpc>
              <a:spcBef>
                <a:spcPts val="0"/>
              </a:spcBef>
              <a:spcAft>
                <a:spcPts val="0"/>
              </a:spcAft>
              <a:buSzPts val="1400"/>
              <a:buNone/>
              <a:defRPr/>
            </a:lvl7pPr>
            <a:lvl8pPr lvl="7">
              <a:lnSpc>
                <a:spcPct val="80000"/>
              </a:lnSpc>
              <a:spcBef>
                <a:spcPts val="0"/>
              </a:spcBef>
              <a:spcAft>
                <a:spcPts val="0"/>
              </a:spcAft>
              <a:buSzPts val="1400"/>
              <a:buNone/>
              <a:defRPr/>
            </a:lvl8pPr>
            <a:lvl9pPr lvl="8">
              <a:lnSpc>
                <a:spcPct val="80000"/>
              </a:lnSpc>
              <a:spcBef>
                <a:spcPts val="0"/>
              </a:spcBef>
              <a:spcAft>
                <a:spcPts val="0"/>
              </a:spcAft>
              <a:buSzPts val="1400"/>
              <a:buNone/>
              <a:defRPr/>
            </a:lvl9pPr>
          </a:lstStyle>
          <a:p/>
        </p:txBody>
      </p:sp>
      <p:sp>
        <p:nvSpPr>
          <p:cNvPr id="85" name="Google Shape;85;p17"/>
          <p:cNvSpPr txBox="1"/>
          <p:nvPr>
            <p:ph idx="1" type="subTitle"/>
          </p:nvPr>
        </p:nvSpPr>
        <p:spPr>
          <a:xfrm>
            <a:off x="966811" y="321575"/>
            <a:ext cx="2304000" cy="393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Albert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17"/>
          <p:cNvSpPr txBox="1"/>
          <p:nvPr>
            <p:ph idx="3" type="title"/>
          </p:nvPr>
        </p:nvSpPr>
        <p:spPr>
          <a:xfrm>
            <a:off x="7158725" y="4563900"/>
            <a:ext cx="1354500" cy="3936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1000"/>
              <a:buFont typeface="Albert Sans"/>
              <a:buNone/>
              <a:defRPr sz="1000">
                <a:solidFill>
                  <a:schemeClr val="dk2"/>
                </a:solidFill>
                <a:latin typeface="Albert Sans"/>
                <a:ea typeface="Albert Sans"/>
                <a:cs typeface="Albert Sans"/>
                <a:sym typeface="Albert Sans"/>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ivider Teal">
  <p:cSld name="CUSTOM_5_1">
    <p:bg>
      <p:bgPr>
        <a:solidFill>
          <a:schemeClr val="accent2"/>
        </a:solidFill>
      </p:bgPr>
    </p:bg>
    <p:spTree>
      <p:nvGrpSpPr>
        <p:cNvPr id="87" name="Shape 87"/>
        <p:cNvGrpSpPr/>
        <p:nvPr/>
      </p:nvGrpSpPr>
      <p:grpSpPr>
        <a:xfrm>
          <a:off x="0" y="0"/>
          <a:ext cx="0" cy="0"/>
          <a:chOff x="0" y="0"/>
          <a:chExt cx="0" cy="0"/>
        </a:xfrm>
      </p:grpSpPr>
      <p:sp>
        <p:nvSpPr>
          <p:cNvPr id="88" name="Google Shape;88;p18"/>
          <p:cNvSpPr/>
          <p:nvPr>
            <p:ph idx="2" type="pic"/>
          </p:nvPr>
        </p:nvSpPr>
        <p:spPr>
          <a:xfrm>
            <a:off x="8596800" y="223475"/>
            <a:ext cx="318600" cy="318600"/>
          </a:xfrm>
          <a:prstGeom prst="ellipse">
            <a:avLst/>
          </a:prstGeom>
          <a:noFill/>
          <a:ln>
            <a:noFill/>
          </a:ln>
        </p:spPr>
      </p:sp>
      <p:sp>
        <p:nvSpPr>
          <p:cNvPr id="89" name="Google Shape;89;p18"/>
          <p:cNvSpPr txBox="1"/>
          <p:nvPr>
            <p:ph type="title"/>
          </p:nvPr>
        </p:nvSpPr>
        <p:spPr>
          <a:xfrm>
            <a:off x="884890" y="1024150"/>
            <a:ext cx="6123900" cy="14751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dk2"/>
              </a:buClr>
              <a:buSzPts val="9600"/>
              <a:buFont typeface="Nanum Myeongjo"/>
              <a:buNone/>
              <a:defRPr sz="9600">
                <a:solidFill>
                  <a:schemeClr val="dk2"/>
                </a:solidFill>
              </a:defRPr>
            </a:lvl1pPr>
            <a:lvl2pPr lvl="1">
              <a:lnSpc>
                <a:spcPct val="80000"/>
              </a:lnSpc>
              <a:spcBef>
                <a:spcPts val="0"/>
              </a:spcBef>
              <a:spcAft>
                <a:spcPts val="0"/>
              </a:spcAft>
              <a:buSzPts val="1400"/>
              <a:buNone/>
              <a:defRPr/>
            </a:lvl2pPr>
            <a:lvl3pPr lvl="2">
              <a:lnSpc>
                <a:spcPct val="80000"/>
              </a:lnSpc>
              <a:spcBef>
                <a:spcPts val="0"/>
              </a:spcBef>
              <a:spcAft>
                <a:spcPts val="0"/>
              </a:spcAft>
              <a:buSzPts val="1400"/>
              <a:buNone/>
              <a:defRPr/>
            </a:lvl3pPr>
            <a:lvl4pPr lvl="3">
              <a:lnSpc>
                <a:spcPct val="80000"/>
              </a:lnSpc>
              <a:spcBef>
                <a:spcPts val="0"/>
              </a:spcBef>
              <a:spcAft>
                <a:spcPts val="0"/>
              </a:spcAft>
              <a:buSzPts val="1400"/>
              <a:buNone/>
              <a:defRPr/>
            </a:lvl4pPr>
            <a:lvl5pPr lvl="4">
              <a:lnSpc>
                <a:spcPct val="80000"/>
              </a:lnSpc>
              <a:spcBef>
                <a:spcPts val="0"/>
              </a:spcBef>
              <a:spcAft>
                <a:spcPts val="0"/>
              </a:spcAft>
              <a:buSzPts val="1400"/>
              <a:buNone/>
              <a:defRPr/>
            </a:lvl5pPr>
            <a:lvl6pPr lvl="5">
              <a:lnSpc>
                <a:spcPct val="80000"/>
              </a:lnSpc>
              <a:spcBef>
                <a:spcPts val="0"/>
              </a:spcBef>
              <a:spcAft>
                <a:spcPts val="0"/>
              </a:spcAft>
              <a:buSzPts val="1400"/>
              <a:buNone/>
              <a:defRPr/>
            </a:lvl6pPr>
            <a:lvl7pPr lvl="6">
              <a:lnSpc>
                <a:spcPct val="80000"/>
              </a:lnSpc>
              <a:spcBef>
                <a:spcPts val="0"/>
              </a:spcBef>
              <a:spcAft>
                <a:spcPts val="0"/>
              </a:spcAft>
              <a:buSzPts val="1400"/>
              <a:buNone/>
              <a:defRPr/>
            </a:lvl7pPr>
            <a:lvl8pPr lvl="7">
              <a:lnSpc>
                <a:spcPct val="80000"/>
              </a:lnSpc>
              <a:spcBef>
                <a:spcPts val="0"/>
              </a:spcBef>
              <a:spcAft>
                <a:spcPts val="0"/>
              </a:spcAft>
              <a:buSzPts val="1400"/>
              <a:buNone/>
              <a:defRPr/>
            </a:lvl8pPr>
            <a:lvl9pPr lvl="8">
              <a:lnSpc>
                <a:spcPct val="80000"/>
              </a:lnSpc>
              <a:spcBef>
                <a:spcPts val="0"/>
              </a:spcBef>
              <a:spcAft>
                <a:spcPts val="0"/>
              </a:spcAft>
              <a:buSzPts val="1400"/>
              <a:buNone/>
              <a:defRPr/>
            </a:lvl9pPr>
          </a:lstStyle>
          <a:p/>
        </p:txBody>
      </p:sp>
      <p:sp>
        <p:nvSpPr>
          <p:cNvPr id="90" name="Google Shape;90;p18"/>
          <p:cNvSpPr txBox="1"/>
          <p:nvPr>
            <p:ph idx="1" type="subTitle"/>
          </p:nvPr>
        </p:nvSpPr>
        <p:spPr>
          <a:xfrm>
            <a:off x="966811" y="321575"/>
            <a:ext cx="2304000" cy="393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Albert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18"/>
          <p:cNvSpPr txBox="1"/>
          <p:nvPr>
            <p:ph idx="3" type="title"/>
          </p:nvPr>
        </p:nvSpPr>
        <p:spPr>
          <a:xfrm>
            <a:off x="7158725" y="4563900"/>
            <a:ext cx="1354500" cy="3936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1000"/>
              <a:buFont typeface="Albert Sans"/>
              <a:buNone/>
              <a:defRPr sz="1000">
                <a:solidFill>
                  <a:schemeClr val="dk2"/>
                </a:solidFill>
                <a:latin typeface="Albert Sans"/>
                <a:ea typeface="Albert Sans"/>
                <a:cs typeface="Albert Sans"/>
                <a:sym typeface="Albert Sans"/>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ivider Blue">
  <p:cSld name="CUSTOM_5_1_1">
    <p:bg>
      <p:bgPr>
        <a:solidFill>
          <a:schemeClr val="accent4"/>
        </a:solidFill>
      </p:bgPr>
    </p:bg>
    <p:spTree>
      <p:nvGrpSpPr>
        <p:cNvPr id="92" name="Shape 92"/>
        <p:cNvGrpSpPr/>
        <p:nvPr/>
      </p:nvGrpSpPr>
      <p:grpSpPr>
        <a:xfrm>
          <a:off x="0" y="0"/>
          <a:ext cx="0" cy="0"/>
          <a:chOff x="0" y="0"/>
          <a:chExt cx="0" cy="0"/>
        </a:xfrm>
      </p:grpSpPr>
      <p:sp>
        <p:nvSpPr>
          <p:cNvPr id="93" name="Google Shape;93;p19"/>
          <p:cNvSpPr/>
          <p:nvPr>
            <p:ph idx="2" type="pic"/>
          </p:nvPr>
        </p:nvSpPr>
        <p:spPr>
          <a:xfrm>
            <a:off x="8596800" y="223475"/>
            <a:ext cx="318600" cy="318600"/>
          </a:xfrm>
          <a:prstGeom prst="ellipse">
            <a:avLst/>
          </a:prstGeom>
          <a:noFill/>
          <a:ln>
            <a:noFill/>
          </a:ln>
        </p:spPr>
      </p:sp>
      <p:sp>
        <p:nvSpPr>
          <p:cNvPr id="94" name="Google Shape;94;p19"/>
          <p:cNvSpPr txBox="1"/>
          <p:nvPr>
            <p:ph type="title"/>
          </p:nvPr>
        </p:nvSpPr>
        <p:spPr>
          <a:xfrm>
            <a:off x="884890" y="1024150"/>
            <a:ext cx="6123900" cy="14751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dk2"/>
              </a:buClr>
              <a:buSzPts val="9600"/>
              <a:buNone/>
              <a:defRPr sz="9600">
                <a:solidFill>
                  <a:schemeClr val="dk2"/>
                </a:solidFill>
              </a:defRPr>
            </a:lvl1pPr>
            <a:lvl2pPr lvl="1">
              <a:lnSpc>
                <a:spcPct val="80000"/>
              </a:lnSpc>
              <a:spcBef>
                <a:spcPts val="0"/>
              </a:spcBef>
              <a:spcAft>
                <a:spcPts val="0"/>
              </a:spcAft>
              <a:buSzPts val="1400"/>
              <a:buNone/>
              <a:defRPr/>
            </a:lvl2pPr>
            <a:lvl3pPr lvl="2">
              <a:lnSpc>
                <a:spcPct val="80000"/>
              </a:lnSpc>
              <a:spcBef>
                <a:spcPts val="0"/>
              </a:spcBef>
              <a:spcAft>
                <a:spcPts val="0"/>
              </a:spcAft>
              <a:buSzPts val="1400"/>
              <a:buNone/>
              <a:defRPr/>
            </a:lvl3pPr>
            <a:lvl4pPr lvl="3">
              <a:lnSpc>
                <a:spcPct val="80000"/>
              </a:lnSpc>
              <a:spcBef>
                <a:spcPts val="0"/>
              </a:spcBef>
              <a:spcAft>
                <a:spcPts val="0"/>
              </a:spcAft>
              <a:buSzPts val="1400"/>
              <a:buNone/>
              <a:defRPr/>
            </a:lvl4pPr>
            <a:lvl5pPr lvl="4">
              <a:lnSpc>
                <a:spcPct val="80000"/>
              </a:lnSpc>
              <a:spcBef>
                <a:spcPts val="0"/>
              </a:spcBef>
              <a:spcAft>
                <a:spcPts val="0"/>
              </a:spcAft>
              <a:buSzPts val="1400"/>
              <a:buNone/>
              <a:defRPr/>
            </a:lvl5pPr>
            <a:lvl6pPr lvl="5">
              <a:lnSpc>
                <a:spcPct val="80000"/>
              </a:lnSpc>
              <a:spcBef>
                <a:spcPts val="0"/>
              </a:spcBef>
              <a:spcAft>
                <a:spcPts val="0"/>
              </a:spcAft>
              <a:buSzPts val="1400"/>
              <a:buNone/>
              <a:defRPr/>
            </a:lvl6pPr>
            <a:lvl7pPr lvl="6">
              <a:lnSpc>
                <a:spcPct val="80000"/>
              </a:lnSpc>
              <a:spcBef>
                <a:spcPts val="0"/>
              </a:spcBef>
              <a:spcAft>
                <a:spcPts val="0"/>
              </a:spcAft>
              <a:buSzPts val="1400"/>
              <a:buNone/>
              <a:defRPr/>
            </a:lvl7pPr>
            <a:lvl8pPr lvl="7">
              <a:lnSpc>
                <a:spcPct val="80000"/>
              </a:lnSpc>
              <a:spcBef>
                <a:spcPts val="0"/>
              </a:spcBef>
              <a:spcAft>
                <a:spcPts val="0"/>
              </a:spcAft>
              <a:buSzPts val="1400"/>
              <a:buNone/>
              <a:defRPr/>
            </a:lvl8pPr>
            <a:lvl9pPr lvl="8">
              <a:lnSpc>
                <a:spcPct val="80000"/>
              </a:lnSpc>
              <a:spcBef>
                <a:spcPts val="0"/>
              </a:spcBef>
              <a:spcAft>
                <a:spcPts val="0"/>
              </a:spcAft>
              <a:buSzPts val="1400"/>
              <a:buNone/>
              <a:defRPr/>
            </a:lvl9pPr>
          </a:lstStyle>
          <a:p/>
        </p:txBody>
      </p:sp>
      <p:sp>
        <p:nvSpPr>
          <p:cNvPr id="95" name="Google Shape;95;p19"/>
          <p:cNvSpPr txBox="1"/>
          <p:nvPr>
            <p:ph idx="1" type="subTitle"/>
          </p:nvPr>
        </p:nvSpPr>
        <p:spPr>
          <a:xfrm>
            <a:off x="966811" y="321575"/>
            <a:ext cx="2304000" cy="393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Albert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19"/>
          <p:cNvSpPr txBox="1"/>
          <p:nvPr>
            <p:ph idx="3" type="title"/>
          </p:nvPr>
        </p:nvSpPr>
        <p:spPr>
          <a:xfrm>
            <a:off x="7158725" y="4563900"/>
            <a:ext cx="1354500" cy="3936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1000"/>
              <a:buFont typeface="Albert Sans"/>
              <a:buNone/>
              <a:defRPr sz="1000">
                <a:solidFill>
                  <a:schemeClr val="dk2"/>
                </a:solidFill>
                <a:latin typeface="Albert Sans"/>
                <a:ea typeface="Albert Sans"/>
                <a:cs typeface="Albert Sans"/>
                <a:sym typeface="Albert Sans"/>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ull Quote">
  <p:cSld name="CUSTOM_1">
    <p:bg>
      <p:bgPr>
        <a:solidFill>
          <a:schemeClr val="lt1"/>
        </a:solidFill>
      </p:bgPr>
    </p:bg>
    <p:spTree>
      <p:nvGrpSpPr>
        <p:cNvPr id="97" name="Shape 97"/>
        <p:cNvGrpSpPr/>
        <p:nvPr/>
      </p:nvGrpSpPr>
      <p:grpSpPr>
        <a:xfrm>
          <a:off x="0" y="0"/>
          <a:ext cx="0" cy="0"/>
          <a:chOff x="0" y="0"/>
          <a:chExt cx="0" cy="0"/>
        </a:xfrm>
      </p:grpSpPr>
      <p:sp>
        <p:nvSpPr>
          <p:cNvPr id="98" name="Google Shape;98;p20"/>
          <p:cNvSpPr/>
          <p:nvPr>
            <p:ph idx="2" type="pic"/>
          </p:nvPr>
        </p:nvSpPr>
        <p:spPr>
          <a:xfrm>
            <a:off x="8596800" y="223475"/>
            <a:ext cx="318600" cy="318600"/>
          </a:xfrm>
          <a:prstGeom prst="ellipse">
            <a:avLst/>
          </a:prstGeom>
          <a:noFill/>
          <a:ln>
            <a:noFill/>
          </a:ln>
        </p:spPr>
      </p:sp>
      <p:sp>
        <p:nvSpPr>
          <p:cNvPr id="99" name="Google Shape;99;p20"/>
          <p:cNvSpPr txBox="1"/>
          <p:nvPr>
            <p:ph idx="1" type="subTitle"/>
          </p:nvPr>
        </p:nvSpPr>
        <p:spPr>
          <a:xfrm>
            <a:off x="4627750" y="1204950"/>
            <a:ext cx="2489700" cy="363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400"/>
              <a:buFont typeface="Albert Sans"/>
              <a:buNone/>
              <a:defRPr>
                <a:solidFill>
                  <a:schemeClr val="dk2"/>
                </a:solidFill>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100" name="Google Shape;100;p20"/>
          <p:cNvSpPr txBox="1"/>
          <p:nvPr>
            <p:ph idx="3" type="body"/>
          </p:nvPr>
        </p:nvSpPr>
        <p:spPr>
          <a:xfrm>
            <a:off x="4627750" y="1592350"/>
            <a:ext cx="2539200" cy="1613700"/>
          </a:xfrm>
          <a:prstGeom prst="rect">
            <a:avLst/>
          </a:prstGeom>
        </p:spPr>
        <p:txBody>
          <a:bodyPr anchorCtr="0" anchor="t" bIns="91425" lIns="91425" spcFirstLastPara="1" rIns="91425" wrap="square" tIns="91425">
            <a:noAutofit/>
          </a:bodyPr>
          <a:lstStyle>
            <a:lvl1pPr indent="-381000" lvl="0" marL="4572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1pPr>
            <a:lvl2pPr indent="-381000" lvl="1" marL="9144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2pPr>
            <a:lvl3pPr indent="-381000" lvl="2" marL="13716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3pPr>
            <a:lvl4pPr indent="-381000" lvl="3" marL="18288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4pPr>
            <a:lvl5pPr indent="-381000" lvl="4" marL="22860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5pPr>
            <a:lvl6pPr indent="-381000" lvl="5" marL="27432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6pPr>
            <a:lvl7pPr indent="-381000" lvl="6" marL="32004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7pPr>
            <a:lvl8pPr indent="-381000" lvl="7" marL="36576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8pPr>
            <a:lvl9pPr indent="-381000" lvl="8" marL="41148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9pPr>
          </a:lstStyle>
          <a:p/>
        </p:txBody>
      </p:sp>
      <p:sp>
        <p:nvSpPr>
          <p:cNvPr id="101" name="Google Shape;101;p20"/>
          <p:cNvSpPr/>
          <p:nvPr>
            <p:ph idx="4" type="pic"/>
          </p:nvPr>
        </p:nvSpPr>
        <p:spPr>
          <a:xfrm rot="-5400000">
            <a:off x="1529325" y="1257825"/>
            <a:ext cx="3114600" cy="2619600"/>
          </a:xfrm>
          <a:prstGeom prst="round2SameRect">
            <a:avLst>
              <a:gd fmla="val 3848" name="adj1"/>
              <a:gd fmla="val 0" name="adj2"/>
            </a:avLst>
          </a:prstGeom>
          <a:noFill/>
          <a:ln>
            <a:noFill/>
          </a:ln>
        </p:spPr>
      </p:sp>
      <p:sp>
        <p:nvSpPr>
          <p:cNvPr id="102" name="Google Shape;102;p20"/>
          <p:cNvSpPr txBox="1"/>
          <p:nvPr>
            <p:ph type="title"/>
          </p:nvPr>
        </p:nvSpPr>
        <p:spPr>
          <a:xfrm>
            <a:off x="7158725" y="4563900"/>
            <a:ext cx="1354500" cy="3936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1000"/>
              <a:buFont typeface="Albert Sans"/>
              <a:buNone/>
              <a:defRPr sz="1000">
                <a:solidFill>
                  <a:schemeClr val="dk2"/>
                </a:solidFill>
                <a:latin typeface="Albert Sans"/>
                <a:ea typeface="Albert Sans"/>
                <a:cs typeface="Albert Sans"/>
                <a:sym typeface="Albert Sans"/>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Tree>
  </p:cSld>
  <p:clrMapOvr>
    <a:masterClrMapping/>
  </p:clrMapOvr>
  <p:extLst>
    <p:ext uri="{DCECCB84-F9BA-43D5-87BE-67443E8EF086}">
      <p15:sldGuideLst>
        <p15:guide id="1" orient="horz" pos="636">
          <p15:clr>
            <a:srgbClr val="E46962"/>
          </p15:clr>
        </p15:guide>
        <p15:guide id="2" orient="horz" pos="2604">
          <p15:clr>
            <a:srgbClr val="E46962"/>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Page Image">
  <p:cSld name="CUSTOM_2">
    <p:bg>
      <p:bgPr>
        <a:solidFill>
          <a:schemeClr val="lt2"/>
        </a:solidFill>
      </p:bgPr>
    </p:bg>
    <p:spTree>
      <p:nvGrpSpPr>
        <p:cNvPr id="103" name="Shape 103"/>
        <p:cNvGrpSpPr/>
        <p:nvPr/>
      </p:nvGrpSpPr>
      <p:grpSpPr>
        <a:xfrm>
          <a:off x="0" y="0"/>
          <a:ext cx="0" cy="0"/>
          <a:chOff x="0" y="0"/>
          <a:chExt cx="0" cy="0"/>
        </a:xfrm>
      </p:grpSpPr>
      <p:sp>
        <p:nvSpPr>
          <p:cNvPr id="104" name="Google Shape;104;p21"/>
          <p:cNvSpPr/>
          <p:nvPr>
            <p:ph idx="2" type="pic"/>
          </p:nvPr>
        </p:nvSpPr>
        <p:spPr>
          <a:xfrm>
            <a:off x="120000" y="114300"/>
            <a:ext cx="8904000" cy="4914900"/>
          </a:xfrm>
          <a:prstGeom prst="roundRect">
            <a:avLst>
              <a:gd fmla="val 2134" name="adj"/>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 Content">
  <p:cSld name="CUSTOM_3">
    <p:bg>
      <p:bgPr>
        <a:solidFill>
          <a:schemeClr val="lt1"/>
        </a:solidFill>
      </p:bgPr>
    </p:bg>
    <p:spTree>
      <p:nvGrpSpPr>
        <p:cNvPr id="105" name="Shape 105"/>
        <p:cNvGrpSpPr/>
        <p:nvPr/>
      </p:nvGrpSpPr>
      <p:grpSpPr>
        <a:xfrm>
          <a:off x="0" y="0"/>
          <a:ext cx="0" cy="0"/>
          <a:chOff x="0" y="0"/>
          <a:chExt cx="0" cy="0"/>
        </a:xfrm>
      </p:grpSpPr>
      <p:sp>
        <p:nvSpPr>
          <p:cNvPr id="106" name="Google Shape;106;p22"/>
          <p:cNvSpPr txBox="1"/>
          <p:nvPr>
            <p:ph idx="1" type="body"/>
          </p:nvPr>
        </p:nvSpPr>
        <p:spPr>
          <a:xfrm>
            <a:off x="5235220" y="2573350"/>
            <a:ext cx="3798300" cy="1907700"/>
          </a:xfrm>
          <a:prstGeom prst="rect">
            <a:avLst/>
          </a:prstGeom>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2"/>
              </a:buClr>
              <a:buSzPts val="1400"/>
              <a:buFont typeface="Albert Sans"/>
              <a:buChar char="●"/>
              <a:defRPr u="none">
                <a:solidFill>
                  <a:schemeClr val="dk2"/>
                </a:solidFill>
              </a:defRPr>
            </a:lvl1pPr>
            <a:lvl2pPr indent="-317500" lvl="1" marL="914400">
              <a:lnSpc>
                <a:spcPct val="115000"/>
              </a:lnSpc>
              <a:spcBef>
                <a:spcPts val="0"/>
              </a:spcBef>
              <a:spcAft>
                <a:spcPts val="0"/>
              </a:spcAft>
              <a:buClr>
                <a:schemeClr val="dk2"/>
              </a:buClr>
              <a:buSzPts val="1400"/>
              <a:buFont typeface="Albert Sans"/>
              <a:buChar char="○"/>
              <a:defRPr u="none">
                <a:solidFill>
                  <a:schemeClr val="dk2"/>
                </a:solidFill>
              </a:defRPr>
            </a:lvl2pPr>
            <a:lvl3pPr indent="-317500" lvl="2" marL="1371600">
              <a:lnSpc>
                <a:spcPct val="115000"/>
              </a:lnSpc>
              <a:spcBef>
                <a:spcPts val="0"/>
              </a:spcBef>
              <a:spcAft>
                <a:spcPts val="0"/>
              </a:spcAft>
              <a:buClr>
                <a:schemeClr val="dk2"/>
              </a:buClr>
              <a:buSzPts val="1400"/>
              <a:buFont typeface="Albert Sans"/>
              <a:buChar char="■"/>
              <a:defRPr u="none">
                <a:solidFill>
                  <a:schemeClr val="dk2"/>
                </a:solidFill>
              </a:defRPr>
            </a:lvl3pPr>
            <a:lvl4pPr indent="-317500" lvl="3" marL="1828800">
              <a:lnSpc>
                <a:spcPct val="115000"/>
              </a:lnSpc>
              <a:spcBef>
                <a:spcPts val="0"/>
              </a:spcBef>
              <a:spcAft>
                <a:spcPts val="0"/>
              </a:spcAft>
              <a:buClr>
                <a:schemeClr val="dk2"/>
              </a:buClr>
              <a:buSzPts val="1400"/>
              <a:buFont typeface="Albert Sans"/>
              <a:buChar char="●"/>
              <a:defRPr u="none">
                <a:solidFill>
                  <a:schemeClr val="dk2"/>
                </a:solidFill>
              </a:defRPr>
            </a:lvl4pPr>
            <a:lvl5pPr indent="-317500" lvl="4" marL="2286000">
              <a:lnSpc>
                <a:spcPct val="115000"/>
              </a:lnSpc>
              <a:spcBef>
                <a:spcPts val="0"/>
              </a:spcBef>
              <a:spcAft>
                <a:spcPts val="0"/>
              </a:spcAft>
              <a:buClr>
                <a:schemeClr val="dk2"/>
              </a:buClr>
              <a:buSzPts val="1400"/>
              <a:buFont typeface="Albert Sans"/>
              <a:buChar char="○"/>
              <a:defRPr u="none">
                <a:solidFill>
                  <a:schemeClr val="dk2"/>
                </a:solidFill>
              </a:defRPr>
            </a:lvl5pPr>
            <a:lvl6pPr indent="-317500" lvl="5" marL="2743200">
              <a:lnSpc>
                <a:spcPct val="115000"/>
              </a:lnSpc>
              <a:spcBef>
                <a:spcPts val="0"/>
              </a:spcBef>
              <a:spcAft>
                <a:spcPts val="0"/>
              </a:spcAft>
              <a:buClr>
                <a:schemeClr val="dk2"/>
              </a:buClr>
              <a:buSzPts val="1400"/>
              <a:buFont typeface="Albert Sans"/>
              <a:buChar char="■"/>
              <a:defRPr u="none">
                <a:solidFill>
                  <a:schemeClr val="dk2"/>
                </a:solidFill>
              </a:defRPr>
            </a:lvl6pPr>
            <a:lvl7pPr indent="-317500" lvl="6" marL="3200400">
              <a:lnSpc>
                <a:spcPct val="115000"/>
              </a:lnSpc>
              <a:spcBef>
                <a:spcPts val="0"/>
              </a:spcBef>
              <a:spcAft>
                <a:spcPts val="0"/>
              </a:spcAft>
              <a:buClr>
                <a:schemeClr val="dk2"/>
              </a:buClr>
              <a:buSzPts val="1400"/>
              <a:buFont typeface="Albert Sans"/>
              <a:buChar char="●"/>
              <a:defRPr u="none">
                <a:solidFill>
                  <a:schemeClr val="dk2"/>
                </a:solidFill>
              </a:defRPr>
            </a:lvl7pPr>
            <a:lvl8pPr indent="-317500" lvl="7" marL="3657600">
              <a:lnSpc>
                <a:spcPct val="115000"/>
              </a:lnSpc>
              <a:spcBef>
                <a:spcPts val="0"/>
              </a:spcBef>
              <a:spcAft>
                <a:spcPts val="0"/>
              </a:spcAft>
              <a:buClr>
                <a:schemeClr val="dk2"/>
              </a:buClr>
              <a:buSzPts val="1400"/>
              <a:buFont typeface="Albert Sans"/>
              <a:buChar char="○"/>
              <a:defRPr u="none">
                <a:solidFill>
                  <a:schemeClr val="dk2"/>
                </a:solidFill>
              </a:defRPr>
            </a:lvl8pPr>
            <a:lvl9pPr indent="-317500" lvl="8" marL="4114800">
              <a:lnSpc>
                <a:spcPct val="115000"/>
              </a:lnSpc>
              <a:spcBef>
                <a:spcPts val="0"/>
              </a:spcBef>
              <a:spcAft>
                <a:spcPts val="0"/>
              </a:spcAft>
              <a:buClr>
                <a:schemeClr val="dk2"/>
              </a:buClr>
              <a:buSzPts val="1400"/>
              <a:buFont typeface="Albert Sans"/>
              <a:buChar char="■"/>
              <a:defRPr u="none">
                <a:solidFill>
                  <a:schemeClr val="dk2"/>
                </a:solidFill>
              </a:defRPr>
            </a:lvl9pPr>
          </a:lstStyle>
          <a:p/>
        </p:txBody>
      </p:sp>
      <p:sp>
        <p:nvSpPr>
          <p:cNvPr id="107" name="Google Shape;107;p22"/>
          <p:cNvSpPr txBox="1"/>
          <p:nvPr>
            <p:ph idx="2" type="body"/>
          </p:nvPr>
        </p:nvSpPr>
        <p:spPr>
          <a:xfrm>
            <a:off x="5235220" y="750863"/>
            <a:ext cx="3729900" cy="1613700"/>
          </a:xfrm>
          <a:prstGeom prst="rect">
            <a:avLst/>
          </a:prstGeom>
        </p:spPr>
        <p:txBody>
          <a:bodyPr anchorCtr="0" anchor="t" bIns="91425" lIns="91425" spcFirstLastPara="1" rIns="91425" wrap="square" tIns="91425">
            <a:noAutofit/>
          </a:bodyPr>
          <a:lstStyle>
            <a:lvl1pPr indent="-381000" lvl="0" marL="4572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1pPr>
            <a:lvl2pPr indent="-381000" lvl="1" marL="9144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2pPr>
            <a:lvl3pPr indent="-381000" lvl="2" marL="13716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3pPr>
            <a:lvl4pPr indent="-381000" lvl="3" marL="18288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4pPr>
            <a:lvl5pPr indent="-381000" lvl="4" marL="22860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5pPr>
            <a:lvl6pPr indent="-381000" lvl="5" marL="27432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6pPr>
            <a:lvl7pPr indent="-381000" lvl="6" marL="32004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7pPr>
            <a:lvl8pPr indent="-381000" lvl="7" marL="36576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8pPr>
            <a:lvl9pPr indent="-381000" lvl="8" marL="41148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9pPr>
          </a:lstStyle>
          <a:p/>
        </p:txBody>
      </p:sp>
      <p:sp>
        <p:nvSpPr>
          <p:cNvPr id="108" name="Google Shape;108;p22"/>
          <p:cNvSpPr txBox="1"/>
          <p:nvPr>
            <p:ph type="title"/>
          </p:nvPr>
        </p:nvSpPr>
        <p:spPr>
          <a:xfrm>
            <a:off x="5257467" y="327150"/>
            <a:ext cx="2743200" cy="393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400"/>
              <a:buFont typeface="Albert Sans"/>
              <a:buNone/>
              <a:defRPr b="1" sz="1400">
                <a:solidFill>
                  <a:schemeClr val="lt2"/>
                </a:solidFill>
                <a:latin typeface="Albert Sans"/>
                <a:ea typeface="Albert Sans"/>
                <a:cs typeface="Albert Sans"/>
                <a:sym typeface="Albert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9" name="Google Shape;109;p22"/>
          <p:cNvSpPr/>
          <p:nvPr>
            <p:ph idx="3" type="pic"/>
          </p:nvPr>
        </p:nvSpPr>
        <p:spPr>
          <a:xfrm>
            <a:off x="8596800" y="223475"/>
            <a:ext cx="318600" cy="318600"/>
          </a:xfrm>
          <a:prstGeom prst="ellipse">
            <a:avLst/>
          </a:prstGeom>
          <a:noFill/>
          <a:ln>
            <a:noFill/>
          </a:ln>
        </p:spPr>
      </p:sp>
      <p:sp>
        <p:nvSpPr>
          <p:cNvPr id="110" name="Google Shape;110;p22"/>
          <p:cNvSpPr txBox="1"/>
          <p:nvPr>
            <p:ph idx="4" type="title"/>
          </p:nvPr>
        </p:nvSpPr>
        <p:spPr>
          <a:xfrm>
            <a:off x="7158725" y="4563900"/>
            <a:ext cx="1354500" cy="3936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1000"/>
              <a:buFont typeface="Albert Sans"/>
              <a:buNone/>
              <a:defRPr sz="1000">
                <a:solidFill>
                  <a:schemeClr val="dk2"/>
                </a:solidFill>
                <a:latin typeface="Albert Sans"/>
                <a:ea typeface="Albert Sans"/>
                <a:cs typeface="Albert Sans"/>
                <a:sym typeface="Albert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1" name="Google Shape;111;p22"/>
          <p:cNvSpPr/>
          <p:nvPr>
            <p:ph idx="5" type="pic"/>
          </p:nvPr>
        </p:nvSpPr>
        <p:spPr>
          <a:xfrm rot="10800000">
            <a:off x="228600" y="2561290"/>
            <a:ext cx="2262600" cy="2348400"/>
          </a:xfrm>
          <a:prstGeom prst="round1Rect">
            <a:avLst>
              <a:gd fmla="val 4873" name="adj"/>
            </a:avLst>
          </a:prstGeom>
          <a:noFill/>
          <a:ln>
            <a:noFill/>
          </a:ln>
        </p:spPr>
      </p:sp>
      <p:sp>
        <p:nvSpPr>
          <p:cNvPr id="112" name="Google Shape;112;p22"/>
          <p:cNvSpPr/>
          <p:nvPr>
            <p:ph idx="6" type="pic"/>
          </p:nvPr>
        </p:nvSpPr>
        <p:spPr>
          <a:xfrm>
            <a:off x="2486554" y="223525"/>
            <a:ext cx="2262600" cy="2348400"/>
          </a:xfrm>
          <a:prstGeom prst="round1Rect">
            <a:avLst>
              <a:gd fmla="val 4873" name="adj"/>
            </a:avLst>
          </a:prstGeom>
          <a:noFill/>
          <a:ln>
            <a:noFill/>
          </a:ln>
        </p:spPr>
      </p:sp>
      <p:sp>
        <p:nvSpPr>
          <p:cNvPr id="113" name="Google Shape;113;p22"/>
          <p:cNvSpPr/>
          <p:nvPr>
            <p:ph idx="7" type="pic"/>
          </p:nvPr>
        </p:nvSpPr>
        <p:spPr>
          <a:xfrm flipH="1" rot="10800000">
            <a:off x="2486554" y="2561290"/>
            <a:ext cx="2262600" cy="2348400"/>
          </a:xfrm>
          <a:prstGeom prst="round1Rect">
            <a:avLst>
              <a:gd fmla="val 4873" name="adj"/>
            </a:avLst>
          </a:prstGeom>
          <a:noFill/>
          <a:ln>
            <a:noFill/>
          </a:ln>
        </p:spPr>
      </p:sp>
      <p:sp>
        <p:nvSpPr>
          <p:cNvPr id="114" name="Google Shape;114;p22"/>
          <p:cNvSpPr/>
          <p:nvPr>
            <p:ph idx="8" type="pic"/>
          </p:nvPr>
        </p:nvSpPr>
        <p:spPr>
          <a:xfrm flipH="1">
            <a:off x="228600" y="224575"/>
            <a:ext cx="2262600" cy="2348400"/>
          </a:xfrm>
          <a:prstGeom prst="round1Rect">
            <a:avLst>
              <a:gd fmla="val 4873" name="adj"/>
            </a:avLst>
          </a:prstGeom>
          <a:noFill/>
          <a:ln>
            <a:noFill/>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allery">
  <p:cSld name="CUSTOM_3_1">
    <p:bg>
      <p:bgPr>
        <a:solidFill>
          <a:schemeClr val="lt2"/>
        </a:solidFill>
      </p:bgPr>
    </p:bg>
    <p:spTree>
      <p:nvGrpSpPr>
        <p:cNvPr id="115" name="Shape 115"/>
        <p:cNvGrpSpPr/>
        <p:nvPr/>
      </p:nvGrpSpPr>
      <p:grpSpPr>
        <a:xfrm>
          <a:off x="0" y="0"/>
          <a:ext cx="0" cy="0"/>
          <a:chOff x="0" y="0"/>
          <a:chExt cx="0" cy="0"/>
        </a:xfrm>
      </p:grpSpPr>
      <p:sp>
        <p:nvSpPr>
          <p:cNvPr id="116" name="Google Shape;116;p23"/>
          <p:cNvSpPr/>
          <p:nvPr>
            <p:ph idx="2" type="pic"/>
          </p:nvPr>
        </p:nvSpPr>
        <p:spPr>
          <a:xfrm>
            <a:off x="114275" y="114300"/>
            <a:ext cx="2919900" cy="2424300"/>
          </a:xfrm>
          <a:prstGeom prst="roundRect">
            <a:avLst>
              <a:gd fmla="val 2134" name="adj"/>
            </a:avLst>
          </a:prstGeom>
          <a:noFill/>
          <a:ln>
            <a:noFill/>
          </a:ln>
        </p:spPr>
      </p:sp>
      <p:sp>
        <p:nvSpPr>
          <p:cNvPr id="117" name="Google Shape;117;p23"/>
          <p:cNvSpPr/>
          <p:nvPr>
            <p:ph idx="3" type="pic"/>
          </p:nvPr>
        </p:nvSpPr>
        <p:spPr>
          <a:xfrm>
            <a:off x="3117080" y="114300"/>
            <a:ext cx="2919900" cy="2424300"/>
          </a:xfrm>
          <a:prstGeom prst="roundRect">
            <a:avLst>
              <a:gd fmla="val 2134" name="adj"/>
            </a:avLst>
          </a:prstGeom>
          <a:noFill/>
          <a:ln>
            <a:noFill/>
          </a:ln>
        </p:spPr>
      </p:sp>
      <p:sp>
        <p:nvSpPr>
          <p:cNvPr id="118" name="Google Shape;118;p23"/>
          <p:cNvSpPr/>
          <p:nvPr>
            <p:ph idx="4" type="pic"/>
          </p:nvPr>
        </p:nvSpPr>
        <p:spPr>
          <a:xfrm>
            <a:off x="114275" y="2604796"/>
            <a:ext cx="2919900" cy="2424300"/>
          </a:xfrm>
          <a:prstGeom prst="roundRect">
            <a:avLst>
              <a:gd fmla="val 2134" name="adj"/>
            </a:avLst>
          </a:prstGeom>
          <a:noFill/>
          <a:ln>
            <a:noFill/>
          </a:ln>
        </p:spPr>
      </p:sp>
      <p:sp>
        <p:nvSpPr>
          <p:cNvPr id="119" name="Google Shape;119;p23"/>
          <p:cNvSpPr/>
          <p:nvPr>
            <p:ph idx="5" type="pic"/>
          </p:nvPr>
        </p:nvSpPr>
        <p:spPr>
          <a:xfrm>
            <a:off x="3117080" y="2604796"/>
            <a:ext cx="2919900" cy="2424300"/>
          </a:xfrm>
          <a:prstGeom prst="roundRect">
            <a:avLst>
              <a:gd fmla="val 2134" name="adj"/>
            </a:avLst>
          </a:prstGeom>
          <a:noFill/>
          <a:ln>
            <a:noFill/>
          </a:ln>
        </p:spPr>
      </p:sp>
      <p:sp>
        <p:nvSpPr>
          <p:cNvPr id="120" name="Google Shape;120;p23"/>
          <p:cNvSpPr/>
          <p:nvPr>
            <p:ph idx="6" type="pic"/>
          </p:nvPr>
        </p:nvSpPr>
        <p:spPr>
          <a:xfrm>
            <a:off x="6109898" y="114300"/>
            <a:ext cx="2919900" cy="2424300"/>
          </a:xfrm>
          <a:prstGeom prst="roundRect">
            <a:avLst>
              <a:gd fmla="val 2134" name="adj"/>
            </a:avLst>
          </a:prstGeom>
          <a:noFill/>
          <a:ln>
            <a:noFill/>
          </a:ln>
        </p:spPr>
      </p:sp>
      <p:sp>
        <p:nvSpPr>
          <p:cNvPr id="121" name="Google Shape;121;p23"/>
          <p:cNvSpPr/>
          <p:nvPr>
            <p:ph idx="7" type="pic"/>
          </p:nvPr>
        </p:nvSpPr>
        <p:spPr>
          <a:xfrm>
            <a:off x="6109898" y="2604796"/>
            <a:ext cx="2919900" cy="2424300"/>
          </a:xfrm>
          <a:prstGeom prst="roundRect">
            <a:avLst>
              <a:gd fmla="val 2134" name="adj"/>
            </a:avLst>
          </a:prstGeom>
          <a:noFill/>
          <a:ln>
            <a:noFill/>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 Text">
  <p:cSld name="CUSTOM_4">
    <p:bg>
      <p:bgPr>
        <a:solidFill>
          <a:schemeClr val="lt1"/>
        </a:solidFill>
      </p:bgPr>
    </p:bg>
    <p:spTree>
      <p:nvGrpSpPr>
        <p:cNvPr id="122" name="Shape 122"/>
        <p:cNvGrpSpPr/>
        <p:nvPr/>
      </p:nvGrpSpPr>
      <p:grpSpPr>
        <a:xfrm>
          <a:off x="0" y="0"/>
          <a:ext cx="0" cy="0"/>
          <a:chOff x="0" y="0"/>
          <a:chExt cx="0" cy="0"/>
        </a:xfrm>
      </p:grpSpPr>
      <p:sp>
        <p:nvSpPr>
          <p:cNvPr id="123" name="Google Shape;123;p24"/>
          <p:cNvSpPr txBox="1"/>
          <p:nvPr>
            <p:ph idx="1" type="body"/>
          </p:nvPr>
        </p:nvSpPr>
        <p:spPr>
          <a:xfrm>
            <a:off x="970234" y="770775"/>
            <a:ext cx="3729900" cy="1613700"/>
          </a:xfrm>
          <a:prstGeom prst="rect">
            <a:avLst/>
          </a:prstGeom>
          <a:noFill/>
        </p:spPr>
        <p:txBody>
          <a:bodyPr anchorCtr="0" anchor="t" bIns="91425" lIns="91425" spcFirstLastPara="1" rIns="91425" wrap="square" tIns="91425">
            <a:noAutofit/>
          </a:bodyPr>
          <a:lstStyle>
            <a:lvl1pPr indent="-381000" lvl="0" marL="4572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1pPr>
            <a:lvl2pPr indent="-381000" lvl="1" marL="9144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2pPr>
            <a:lvl3pPr indent="-381000" lvl="2" marL="13716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3pPr>
            <a:lvl4pPr indent="-381000" lvl="3" marL="18288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4pPr>
            <a:lvl5pPr indent="-381000" lvl="4" marL="22860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5pPr>
            <a:lvl6pPr indent="-381000" lvl="5" marL="27432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6pPr>
            <a:lvl7pPr indent="-381000" lvl="6" marL="32004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7pPr>
            <a:lvl8pPr indent="-381000" lvl="7" marL="36576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8pPr>
            <a:lvl9pPr indent="-381000" lvl="8" marL="41148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9pPr>
          </a:lstStyle>
          <a:p/>
        </p:txBody>
      </p:sp>
      <p:sp>
        <p:nvSpPr>
          <p:cNvPr id="124" name="Google Shape;124;p24"/>
          <p:cNvSpPr txBox="1"/>
          <p:nvPr>
            <p:ph type="title"/>
          </p:nvPr>
        </p:nvSpPr>
        <p:spPr>
          <a:xfrm>
            <a:off x="956138" y="327150"/>
            <a:ext cx="2743200" cy="393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400"/>
              <a:buFont typeface="Albert Sans"/>
              <a:buNone/>
              <a:defRPr b="1" sz="1400">
                <a:solidFill>
                  <a:schemeClr val="lt2"/>
                </a:solidFill>
                <a:latin typeface="Albert Sans"/>
                <a:ea typeface="Albert Sans"/>
                <a:cs typeface="Albert Sans"/>
                <a:sym typeface="Albert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5" name="Google Shape;125;p24"/>
          <p:cNvSpPr txBox="1"/>
          <p:nvPr>
            <p:ph idx="2" type="body"/>
          </p:nvPr>
        </p:nvSpPr>
        <p:spPr>
          <a:xfrm>
            <a:off x="5235225" y="824225"/>
            <a:ext cx="3321600" cy="3470400"/>
          </a:xfrm>
          <a:prstGeom prst="rect">
            <a:avLst/>
          </a:prstGeom>
          <a:noFill/>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2"/>
              </a:buClr>
              <a:buSzPts val="1400"/>
              <a:buFont typeface="Albert Sans"/>
              <a:buChar char="●"/>
              <a:defRPr u="none">
                <a:solidFill>
                  <a:schemeClr val="dk2"/>
                </a:solidFill>
              </a:defRPr>
            </a:lvl1pPr>
            <a:lvl2pPr indent="-317500" lvl="1" marL="914400">
              <a:lnSpc>
                <a:spcPct val="115000"/>
              </a:lnSpc>
              <a:spcBef>
                <a:spcPts val="1000"/>
              </a:spcBef>
              <a:spcAft>
                <a:spcPts val="0"/>
              </a:spcAft>
              <a:buClr>
                <a:schemeClr val="dk2"/>
              </a:buClr>
              <a:buSzPts val="1400"/>
              <a:buChar char="○"/>
              <a:defRPr u="none">
                <a:solidFill>
                  <a:schemeClr val="dk2"/>
                </a:solidFill>
              </a:defRPr>
            </a:lvl2pPr>
            <a:lvl3pPr indent="-317500" lvl="2" marL="1371600">
              <a:lnSpc>
                <a:spcPct val="115000"/>
              </a:lnSpc>
              <a:spcBef>
                <a:spcPts val="1000"/>
              </a:spcBef>
              <a:spcAft>
                <a:spcPts val="0"/>
              </a:spcAft>
              <a:buClr>
                <a:schemeClr val="dk2"/>
              </a:buClr>
              <a:buSzPts val="1400"/>
              <a:buChar char="■"/>
              <a:defRPr u="none">
                <a:solidFill>
                  <a:schemeClr val="dk2"/>
                </a:solidFill>
              </a:defRPr>
            </a:lvl3pPr>
            <a:lvl4pPr indent="-317500" lvl="3" marL="1828800">
              <a:lnSpc>
                <a:spcPct val="115000"/>
              </a:lnSpc>
              <a:spcBef>
                <a:spcPts val="1000"/>
              </a:spcBef>
              <a:spcAft>
                <a:spcPts val="0"/>
              </a:spcAft>
              <a:buClr>
                <a:schemeClr val="dk2"/>
              </a:buClr>
              <a:buSzPts val="1400"/>
              <a:buChar char="●"/>
              <a:defRPr u="none">
                <a:solidFill>
                  <a:schemeClr val="dk2"/>
                </a:solidFill>
              </a:defRPr>
            </a:lvl4pPr>
            <a:lvl5pPr indent="-317500" lvl="4" marL="2286000">
              <a:lnSpc>
                <a:spcPct val="115000"/>
              </a:lnSpc>
              <a:spcBef>
                <a:spcPts val="1000"/>
              </a:spcBef>
              <a:spcAft>
                <a:spcPts val="0"/>
              </a:spcAft>
              <a:buClr>
                <a:schemeClr val="dk2"/>
              </a:buClr>
              <a:buSzPts val="1400"/>
              <a:buChar char="○"/>
              <a:defRPr u="none">
                <a:solidFill>
                  <a:schemeClr val="dk2"/>
                </a:solidFill>
              </a:defRPr>
            </a:lvl5pPr>
            <a:lvl6pPr indent="-317500" lvl="5" marL="2743200">
              <a:lnSpc>
                <a:spcPct val="115000"/>
              </a:lnSpc>
              <a:spcBef>
                <a:spcPts val="1000"/>
              </a:spcBef>
              <a:spcAft>
                <a:spcPts val="0"/>
              </a:spcAft>
              <a:buClr>
                <a:schemeClr val="dk2"/>
              </a:buClr>
              <a:buSzPts val="1400"/>
              <a:buChar char="■"/>
              <a:defRPr u="none">
                <a:solidFill>
                  <a:schemeClr val="dk2"/>
                </a:solidFill>
              </a:defRPr>
            </a:lvl6pPr>
            <a:lvl7pPr indent="-317500" lvl="6" marL="3200400">
              <a:lnSpc>
                <a:spcPct val="115000"/>
              </a:lnSpc>
              <a:spcBef>
                <a:spcPts val="1000"/>
              </a:spcBef>
              <a:spcAft>
                <a:spcPts val="0"/>
              </a:spcAft>
              <a:buClr>
                <a:schemeClr val="dk2"/>
              </a:buClr>
              <a:buSzPts val="1400"/>
              <a:buChar char="●"/>
              <a:defRPr u="none">
                <a:solidFill>
                  <a:schemeClr val="dk2"/>
                </a:solidFill>
              </a:defRPr>
            </a:lvl7pPr>
            <a:lvl8pPr indent="-317500" lvl="7" marL="3657600">
              <a:lnSpc>
                <a:spcPct val="115000"/>
              </a:lnSpc>
              <a:spcBef>
                <a:spcPts val="1000"/>
              </a:spcBef>
              <a:spcAft>
                <a:spcPts val="0"/>
              </a:spcAft>
              <a:buClr>
                <a:schemeClr val="dk2"/>
              </a:buClr>
              <a:buSzPts val="1400"/>
              <a:buChar char="○"/>
              <a:defRPr u="none">
                <a:solidFill>
                  <a:schemeClr val="dk2"/>
                </a:solidFill>
              </a:defRPr>
            </a:lvl8pPr>
            <a:lvl9pPr indent="-317500" lvl="8" marL="4114800">
              <a:lnSpc>
                <a:spcPct val="115000"/>
              </a:lnSpc>
              <a:spcBef>
                <a:spcPts val="1000"/>
              </a:spcBef>
              <a:spcAft>
                <a:spcPts val="1000"/>
              </a:spcAft>
              <a:buClr>
                <a:schemeClr val="dk2"/>
              </a:buClr>
              <a:buSzPts val="1400"/>
              <a:buChar char="■"/>
              <a:defRPr u="none">
                <a:solidFill>
                  <a:schemeClr val="dk2"/>
                </a:solidFill>
              </a:defRPr>
            </a:lvl9pPr>
          </a:lstStyle>
          <a:p/>
        </p:txBody>
      </p:sp>
      <p:sp>
        <p:nvSpPr>
          <p:cNvPr id="126" name="Google Shape;126;p24"/>
          <p:cNvSpPr/>
          <p:nvPr>
            <p:ph idx="3" type="pic"/>
          </p:nvPr>
        </p:nvSpPr>
        <p:spPr>
          <a:xfrm>
            <a:off x="8596800" y="223475"/>
            <a:ext cx="318600" cy="318600"/>
          </a:xfrm>
          <a:prstGeom prst="ellipse">
            <a:avLst/>
          </a:prstGeom>
          <a:noFill/>
          <a:ln>
            <a:noFill/>
          </a:ln>
        </p:spPr>
      </p:sp>
      <p:sp>
        <p:nvSpPr>
          <p:cNvPr id="127" name="Google Shape;127;p24"/>
          <p:cNvSpPr txBox="1"/>
          <p:nvPr>
            <p:ph idx="4" type="title"/>
          </p:nvPr>
        </p:nvSpPr>
        <p:spPr>
          <a:xfrm>
            <a:off x="7158725" y="4563900"/>
            <a:ext cx="1354500" cy="3936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1000"/>
              <a:buFont typeface="Albert Sans"/>
              <a:buNone/>
              <a:defRPr sz="1000">
                <a:solidFill>
                  <a:schemeClr val="dk2"/>
                </a:solidFill>
                <a:latin typeface="Albert Sans"/>
                <a:ea typeface="Albert Sans"/>
                <a:cs typeface="Albert Sans"/>
                <a:sym typeface="Albert Sans"/>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cept">
  <p:cSld name="CUSTOM_4_1">
    <p:bg>
      <p:bgPr>
        <a:solidFill>
          <a:schemeClr val="lt1"/>
        </a:solidFill>
      </p:bgPr>
    </p:bg>
    <p:spTree>
      <p:nvGrpSpPr>
        <p:cNvPr id="128" name="Shape 128"/>
        <p:cNvGrpSpPr/>
        <p:nvPr/>
      </p:nvGrpSpPr>
      <p:grpSpPr>
        <a:xfrm>
          <a:off x="0" y="0"/>
          <a:ext cx="0" cy="0"/>
          <a:chOff x="0" y="0"/>
          <a:chExt cx="0" cy="0"/>
        </a:xfrm>
      </p:grpSpPr>
      <p:sp>
        <p:nvSpPr>
          <p:cNvPr id="129" name="Google Shape;129;p25"/>
          <p:cNvSpPr txBox="1"/>
          <p:nvPr>
            <p:ph idx="1" type="body"/>
          </p:nvPr>
        </p:nvSpPr>
        <p:spPr>
          <a:xfrm>
            <a:off x="949503" y="770775"/>
            <a:ext cx="7171500" cy="1613700"/>
          </a:xfrm>
          <a:prstGeom prst="rect">
            <a:avLst/>
          </a:prstGeom>
        </p:spPr>
        <p:txBody>
          <a:bodyPr anchorCtr="0" anchor="t" bIns="91425" lIns="91425" spcFirstLastPara="1" rIns="91425" wrap="square" tIns="91425">
            <a:noAutofit/>
          </a:bodyPr>
          <a:lstStyle>
            <a:lvl1pPr indent="-381000" lvl="0" marL="4572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1pPr>
            <a:lvl2pPr indent="-381000" lvl="1" marL="9144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2pPr>
            <a:lvl3pPr indent="-381000" lvl="2" marL="13716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3pPr>
            <a:lvl4pPr indent="-381000" lvl="3" marL="18288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4pPr>
            <a:lvl5pPr indent="-381000" lvl="4" marL="22860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5pPr>
            <a:lvl6pPr indent="-381000" lvl="5" marL="27432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6pPr>
            <a:lvl7pPr indent="-381000" lvl="6" marL="32004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7pPr>
            <a:lvl8pPr indent="-381000" lvl="7" marL="36576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8pPr>
            <a:lvl9pPr indent="-381000" lvl="8" marL="41148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9pPr>
          </a:lstStyle>
          <a:p/>
        </p:txBody>
      </p:sp>
      <p:sp>
        <p:nvSpPr>
          <p:cNvPr id="130" name="Google Shape;130;p25"/>
          <p:cNvSpPr txBox="1"/>
          <p:nvPr>
            <p:ph type="title"/>
          </p:nvPr>
        </p:nvSpPr>
        <p:spPr>
          <a:xfrm>
            <a:off x="956138" y="327150"/>
            <a:ext cx="2743200" cy="393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400"/>
              <a:buFont typeface="Albert Sans"/>
              <a:buNone/>
              <a:defRPr b="1" sz="1400">
                <a:solidFill>
                  <a:schemeClr val="lt2"/>
                </a:solidFill>
                <a:latin typeface="Albert Sans"/>
                <a:ea typeface="Albert Sans"/>
                <a:cs typeface="Albert Sans"/>
                <a:sym typeface="Albert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1" name="Google Shape;131;p25"/>
          <p:cNvSpPr txBox="1"/>
          <p:nvPr>
            <p:ph idx="2" type="body"/>
          </p:nvPr>
        </p:nvSpPr>
        <p:spPr>
          <a:xfrm>
            <a:off x="961716" y="2599900"/>
            <a:ext cx="7145100" cy="1802100"/>
          </a:xfrm>
          <a:prstGeom prst="rect">
            <a:avLst/>
          </a:prstGeom>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2"/>
              </a:buClr>
              <a:buSzPts val="1400"/>
              <a:buFont typeface="Albert Sans"/>
              <a:buChar char="●"/>
              <a:defRPr u="none">
                <a:solidFill>
                  <a:schemeClr val="dk2"/>
                </a:solidFill>
              </a:defRPr>
            </a:lvl1pPr>
            <a:lvl2pPr indent="-317500" lvl="1" marL="914400">
              <a:lnSpc>
                <a:spcPct val="115000"/>
              </a:lnSpc>
              <a:spcBef>
                <a:spcPts val="1000"/>
              </a:spcBef>
              <a:spcAft>
                <a:spcPts val="0"/>
              </a:spcAft>
              <a:buClr>
                <a:schemeClr val="dk2"/>
              </a:buClr>
              <a:buSzPts val="1400"/>
              <a:buChar char="○"/>
              <a:defRPr u="none">
                <a:solidFill>
                  <a:schemeClr val="dk2"/>
                </a:solidFill>
              </a:defRPr>
            </a:lvl2pPr>
            <a:lvl3pPr indent="-317500" lvl="2" marL="1371600">
              <a:lnSpc>
                <a:spcPct val="115000"/>
              </a:lnSpc>
              <a:spcBef>
                <a:spcPts val="1000"/>
              </a:spcBef>
              <a:spcAft>
                <a:spcPts val="0"/>
              </a:spcAft>
              <a:buClr>
                <a:schemeClr val="dk2"/>
              </a:buClr>
              <a:buSzPts val="1400"/>
              <a:buChar char="■"/>
              <a:defRPr u="none">
                <a:solidFill>
                  <a:schemeClr val="dk2"/>
                </a:solidFill>
              </a:defRPr>
            </a:lvl3pPr>
            <a:lvl4pPr indent="-317500" lvl="3" marL="1828800">
              <a:lnSpc>
                <a:spcPct val="115000"/>
              </a:lnSpc>
              <a:spcBef>
                <a:spcPts val="1000"/>
              </a:spcBef>
              <a:spcAft>
                <a:spcPts val="0"/>
              </a:spcAft>
              <a:buClr>
                <a:schemeClr val="dk2"/>
              </a:buClr>
              <a:buSzPts val="1400"/>
              <a:buChar char="●"/>
              <a:defRPr u="none">
                <a:solidFill>
                  <a:schemeClr val="dk2"/>
                </a:solidFill>
              </a:defRPr>
            </a:lvl4pPr>
            <a:lvl5pPr indent="-317500" lvl="4" marL="2286000">
              <a:lnSpc>
                <a:spcPct val="115000"/>
              </a:lnSpc>
              <a:spcBef>
                <a:spcPts val="1000"/>
              </a:spcBef>
              <a:spcAft>
                <a:spcPts val="0"/>
              </a:spcAft>
              <a:buClr>
                <a:schemeClr val="dk2"/>
              </a:buClr>
              <a:buSzPts val="1400"/>
              <a:buChar char="○"/>
              <a:defRPr u="none">
                <a:solidFill>
                  <a:schemeClr val="dk2"/>
                </a:solidFill>
              </a:defRPr>
            </a:lvl5pPr>
            <a:lvl6pPr indent="-317500" lvl="5" marL="2743200">
              <a:lnSpc>
                <a:spcPct val="115000"/>
              </a:lnSpc>
              <a:spcBef>
                <a:spcPts val="1000"/>
              </a:spcBef>
              <a:spcAft>
                <a:spcPts val="0"/>
              </a:spcAft>
              <a:buClr>
                <a:schemeClr val="dk2"/>
              </a:buClr>
              <a:buSzPts val="1400"/>
              <a:buChar char="■"/>
              <a:defRPr u="none">
                <a:solidFill>
                  <a:schemeClr val="dk2"/>
                </a:solidFill>
              </a:defRPr>
            </a:lvl6pPr>
            <a:lvl7pPr indent="-317500" lvl="6" marL="3200400">
              <a:lnSpc>
                <a:spcPct val="115000"/>
              </a:lnSpc>
              <a:spcBef>
                <a:spcPts val="1000"/>
              </a:spcBef>
              <a:spcAft>
                <a:spcPts val="0"/>
              </a:spcAft>
              <a:buClr>
                <a:schemeClr val="dk2"/>
              </a:buClr>
              <a:buSzPts val="1400"/>
              <a:buChar char="●"/>
              <a:defRPr u="none">
                <a:solidFill>
                  <a:schemeClr val="dk2"/>
                </a:solidFill>
              </a:defRPr>
            </a:lvl7pPr>
            <a:lvl8pPr indent="-317500" lvl="7" marL="3657600">
              <a:lnSpc>
                <a:spcPct val="115000"/>
              </a:lnSpc>
              <a:spcBef>
                <a:spcPts val="1000"/>
              </a:spcBef>
              <a:spcAft>
                <a:spcPts val="0"/>
              </a:spcAft>
              <a:buClr>
                <a:schemeClr val="dk2"/>
              </a:buClr>
              <a:buSzPts val="1400"/>
              <a:buChar char="○"/>
              <a:defRPr u="none">
                <a:solidFill>
                  <a:schemeClr val="dk2"/>
                </a:solidFill>
              </a:defRPr>
            </a:lvl8pPr>
            <a:lvl9pPr indent="-317500" lvl="8" marL="4114800">
              <a:lnSpc>
                <a:spcPct val="115000"/>
              </a:lnSpc>
              <a:spcBef>
                <a:spcPts val="1000"/>
              </a:spcBef>
              <a:spcAft>
                <a:spcPts val="1000"/>
              </a:spcAft>
              <a:buClr>
                <a:schemeClr val="dk2"/>
              </a:buClr>
              <a:buSzPts val="1400"/>
              <a:buChar char="■"/>
              <a:defRPr u="none">
                <a:solidFill>
                  <a:schemeClr val="dk2"/>
                </a:solidFill>
              </a:defRPr>
            </a:lvl9pPr>
          </a:lstStyle>
          <a:p/>
        </p:txBody>
      </p:sp>
      <p:sp>
        <p:nvSpPr>
          <p:cNvPr id="132" name="Google Shape;132;p25"/>
          <p:cNvSpPr/>
          <p:nvPr>
            <p:ph idx="3" type="pic"/>
          </p:nvPr>
        </p:nvSpPr>
        <p:spPr>
          <a:xfrm>
            <a:off x="8596800" y="223475"/>
            <a:ext cx="318600" cy="318600"/>
          </a:xfrm>
          <a:prstGeom prst="ellipse">
            <a:avLst/>
          </a:prstGeom>
          <a:noFill/>
          <a:ln>
            <a:noFill/>
          </a:ln>
        </p:spPr>
      </p:sp>
      <p:sp>
        <p:nvSpPr>
          <p:cNvPr id="133" name="Google Shape;133;p25"/>
          <p:cNvSpPr txBox="1"/>
          <p:nvPr>
            <p:ph idx="4" type="title"/>
          </p:nvPr>
        </p:nvSpPr>
        <p:spPr>
          <a:xfrm>
            <a:off x="7158725" y="4563900"/>
            <a:ext cx="1354500" cy="3936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1000"/>
              <a:buFont typeface="Albert Sans"/>
              <a:buNone/>
              <a:defRPr sz="1000">
                <a:solidFill>
                  <a:schemeClr val="dk2"/>
                </a:solidFill>
                <a:latin typeface="Albert Sans"/>
                <a:ea typeface="Albert Sans"/>
                <a:cs typeface="Albert Sans"/>
                <a:sym typeface="Albert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 Problem">
  <p:cSld name="CUSTOM_6">
    <p:spTree>
      <p:nvGrpSpPr>
        <p:cNvPr id="134" name="Shape 134"/>
        <p:cNvGrpSpPr/>
        <p:nvPr/>
      </p:nvGrpSpPr>
      <p:grpSpPr>
        <a:xfrm>
          <a:off x="0" y="0"/>
          <a:ext cx="0" cy="0"/>
          <a:chOff x="0" y="0"/>
          <a:chExt cx="0" cy="0"/>
        </a:xfrm>
      </p:grpSpPr>
      <p:sp>
        <p:nvSpPr>
          <p:cNvPr id="135" name="Google Shape;135;p26"/>
          <p:cNvSpPr/>
          <p:nvPr>
            <p:ph idx="2" type="pic"/>
          </p:nvPr>
        </p:nvSpPr>
        <p:spPr>
          <a:xfrm>
            <a:off x="8596800" y="223475"/>
            <a:ext cx="318600" cy="318600"/>
          </a:xfrm>
          <a:prstGeom prst="ellipse">
            <a:avLst/>
          </a:prstGeom>
          <a:noFill/>
          <a:ln>
            <a:noFill/>
          </a:ln>
        </p:spPr>
      </p:sp>
      <p:sp>
        <p:nvSpPr>
          <p:cNvPr id="136" name="Google Shape;136;p26"/>
          <p:cNvSpPr txBox="1"/>
          <p:nvPr>
            <p:ph type="title"/>
          </p:nvPr>
        </p:nvSpPr>
        <p:spPr>
          <a:xfrm>
            <a:off x="7158725" y="4563900"/>
            <a:ext cx="1354500" cy="3936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1000"/>
              <a:buFont typeface="Albert Sans"/>
              <a:buNone/>
              <a:defRPr sz="1000">
                <a:solidFill>
                  <a:schemeClr val="dk2"/>
                </a:solidFill>
                <a:latin typeface="Albert Sans"/>
                <a:ea typeface="Albert Sans"/>
                <a:cs typeface="Albert Sans"/>
                <a:sym typeface="Albert Sans"/>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137" name="Google Shape;137;p26"/>
          <p:cNvSpPr txBox="1"/>
          <p:nvPr>
            <p:ph idx="1" type="subTitle"/>
          </p:nvPr>
        </p:nvSpPr>
        <p:spPr>
          <a:xfrm>
            <a:off x="958450" y="2692875"/>
            <a:ext cx="7137900" cy="2013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400"/>
              <a:buFont typeface="Nanum Myeongjo"/>
              <a:buNone/>
              <a:defRPr b="0" sz="2400">
                <a:latin typeface="Nanum Myeongjo"/>
                <a:ea typeface="Nanum Myeongjo"/>
                <a:cs typeface="Nanum Myeongjo"/>
                <a:sym typeface="Nanum Myeongjo"/>
              </a:defRPr>
            </a:lvl1pPr>
            <a:lvl2pPr lvl="1">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2pPr>
            <a:lvl3pPr lvl="2">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3pPr>
            <a:lvl4pPr lvl="3">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4pPr>
            <a:lvl5pPr lvl="4">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5pPr>
            <a:lvl6pPr lvl="5">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6pPr>
            <a:lvl7pPr lvl="6">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7pPr>
            <a:lvl8pPr lvl="7">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8pPr>
            <a:lvl9pPr lvl="8">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9pPr>
          </a:lstStyle>
          <a:p/>
        </p:txBody>
      </p:sp>
      <p:sp>
        <p:nvSpPr>
          <p:cNvPr id="138" name="Google Shape;138;p26"/>
          <p:cNvSpPr txBox="1"/>
          <p:nvPr>
            <p:ph idx="3" type="title"/>
          </p:nvPr>
        </p:nvSpPr>
        <p:spPr>
          <a:xfrm>
            <a:off x="956150" y="555750"/>
            <a:ext cx="3558600" cy="393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1400"/>
              <a:buFont typeface="Albert Sans"/>
              <a:buNone/>
              <a:defRPr b="1" sz="1400">
                <a:solidFill>
                  <a:schemeClr val="accent1"/>
                </a:solidFill>
                <a:latin typeface="Albert Sans"/>
                <a:ea typeface="Albert Sans"/>
                <a:cs typeface="Albert Sans"/>
                <a:sym typeface="Albert Sans"/>
              </a:defRPr>
            </a:lvl1pPr>
            <a:lvl2pPr lvl="1">
              <a:spcBef>
                <a:spcPts val="0"/>
              </a:spcBef>
              <a:spcAft>
                <a:spcPts val="0"/>
              </a:spcAft>
              <a:buClr>
                <a:schemeClr val="accent1"/>
              </a:buClr>
              <a:buSzPts val="1400"/>
              <a:buNone/>
              <a:defRPr>
                <a:solidFill>
                  <a:schemeClr val="accent1"/>
                </a:solidFill>
              </a:defRPr>
            </a:lvl2pPr>
            <a:lvl3pPr lvl="2">
              <a:spcBef>
                <a:spcPts val="0"/>
              </a:spcBef>
              <a:spcAft>
                <a:spcPts val="0"/>
              </a:spcAft>
              <a:buClr>
                <a:schemeClr val="accent1"/>
              </a:buClr>
              <a:buSzPts val="1400"/>
              <a:buNone/>
              <a:defRPr>
                <a:solidFill>
                  <a:schemeClr val="accent1"/>
                </a:solidFill>
              </a:defRPr>
            </a:lvl3pPr>
            <a:lvl4pPr lvl="3">
              <a:spcBef>
                <a:spcPts val="0"/>
              </a:spcBef>
              <a:spcAft>
                <a:spcPts val="0"/>
              </a:spcAft>
              <a:buClr>
                <a:schemeClr val="accent1"/>
              </a:buClr>
              <a:buSzPts val="1400"/>
              <a:buNone/>
              <a:defRPr>
                <a:solidFill>
                  <a:schemeClr val="accent1"/>
                </a:solidFill>
              </a:defRPr>
            </a:lvl4pPr>
            <a:lvl5pPr lvl="4">
              <a:spcBef>
                <a:spcPts val="0"/>
              </a:spcBef>
              <a:spcAft>
                <a:spcPts val="0"/>
              </a:spcAft>
              <a:buClr>
                <a:schemeClr val="accent1"/>
              </a:buClr>
              <a:buSzPts val="1400"/>
              <a:buNone/>
              <a:defRPr>
                <a:solidFill>
                  <a:schemeClr val="accent1"/>
                </a:solidFill>
              </a:defRPr>
            </a:lvl5pPr>
            <a:lvl6pPr lvl="5">
              <a:spcBef>
                <a:spcPts val="0"/>
              </a:spcBef>
              <a:spcAft>
                <a:spcPts val="0"/>
              </a:spcAft>
              <a:buClr>
                <a:schemeClr val="accent1"/>
              </a:buClr>
              <a:buSzPts val="1400"/>
              <a:buNone/>
              <a:defRPr>
                <a:solidFill>
                  <a:schemeClr val="accent1"/>
                </a:solidFill>
              </a:defRPr>
            </a:lvl6pPr>
            <a:lvl7pPr lvl="6">
              <a:spcBef>
                <a:spcPts val="0"/>
              </a:spcBef>
              <a:spcAft>
                <a:spcPts val="0"/>
              </a:spcAft>
              <a:buClr>
                <a:schemeClr val="accent1"/>
              </a:buClr>
              <a:buSzPts val="1400"/>
              <a:buNone/>
              <a:defRPr>
                <a:solidFill>
                  <a:schemeClr val="accent1"/>
                </a:solidFill>
              </a:defRPr>
            </a:lvl7pPr>
            <a:lvl8pPr lvl="7">
              <a:spcBef>
                <a:spcPts val="0"/>
              </a:spcBef>
              <a:spcAft>
                <a:spcPts val="0"/>
              </a:spcAft>
              <a:buClr>
                <a:schemeClr val="accent1"/>
              </a:buClr>
              <a:buSzPts val="1400"/>
              <a:buNone/>
              <a:defRPr>
                <a:solidFill>
                  <a:schemeClr val="accent1"/>
                </a:solidFill>
              </a:defRPr>
            </a:lvl8pPr>
            <a:lvl9pPr lvl="8">
              <a:spcBef>
                <a:spcPts val="0"/>
              </a:spcBef>
              <a:spcAft>
                <a:spcPts val="0"/>
              </a:spcAft>
              <a:buClr>
                <a:schemeClr val="accent1"/>
              </a:buClr>
              <a:buSzPts val="1400"/>
              <a:buNone/>
              <a:defRPr>
                <a:solidFill>
                  <a:schemeClr val="accent1"/>
                </a:solidFill>
              </a:defRPr>
            </a:lvl9pPr>
          </a:lstStyle>
          <a:p/>
        </p:txBody>
      </p:sp>
      <p:sp>
        <p:nvSpPr>
          <p:cNvPr id="139" name="Google Shape;139;p26"/>
          <p:cNvSpPr txBox="1"/>
          <p:nvPr>
            <p:ph idx="4" type="title"/>
          </p:nvPr>
        </p:nvSpPr>
        <p:spPr>
          <a:xfrm>
            <a:off x="941263" y="866159"/>
            <a:ext cx="7137900" cy="2013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6000"/>
              <a:buFont typeface="Albert Sans"/>
              <a:buNone/>
              <a:defRPr sz="6000">
                <a:latin typeface="Albert Sans"/>
                <a:ea typeface="Albert Sans"/>
                <a:cs typeface="Albert Sans"/>
                <a:sym typeface="Albert Sans"/>
              </a:defRPr>
            </a:lvl1pPr>
            <a:lvl2pPr lvl="1">
              <a:spcBef>
                <a:spcPts val="0"/>
              </a:spcBef>
              <a:spcAft>
                <a:spcPts val="0"/>
              </a:spcAft>
              <a:buClr>
                <a:schemeClr val="lt1"/>
              </a:buClr>
              <a:buSzPts val="1400"/>
              <a:buNone/>
              <a:defRPr/>
            </a:lvl2pPr>
            <a:lvl3pPr lvl="2">
              <a:spcBef>
                <a:spcPts val="0"/>
              </a:spcBef>
              <a:spcAft>
                <a:spcPts val="0"/>
              </a:spcAft>
              <a:buClr>
                <a:schemeClr val="lt1"/>
              </a:buClr>
              <a:buSzPts val="1400"/>
              <a:buNone/>
              <a:defRPr/>
            </a:lvl3pPr>
            <a:lvl4pPr lvl="3">
              <a:spcBef>
                <a:spcPts val="0"/>
              </a:spcBef>
              <a:spcAft>
                <a:spcPts val="0"/>
              </a:spcAft>
              <a:buClr>
                <a:schemeClr val="lt1"/>
              </a:buClr>
              <a:buSzPts val="1400"/>
              <a:buNone/>
              <a:defRPr/>
            </a:lvl4pPr>
            <a:lvl5pPr lvl="4">
              <a:spcBef>
                <a:spcPts val="0"/>
              </a:spcBef>
              <a:spcAft>
                <a:spcPts val="0"/>
              </a:spcAft>
              <a:buClr>
                <a:schemeClr val="lt1"/>
              </a:buClr>
              <a:buSzPts val="1400"/>
              <a:buNone/>
              <a:defRPr/>
            </a:lvl5pPr>
            <a:lvl6pPr lvl="5">
              <a:spcBef>
                <a:spcPts val="0"/>
              </a:spcBef>
              <a:spcAft>
                <a:spcPts val="0"/>
              </a:spcAft>
              <a:buClr>
                <a:schemeClr val="lt1"/>
              </a:buClr>
              <a:buSzPts val="1400"/>
              <a:buNone/>
              <a:defRPr/>
            </a:lvl6pPr>
            <a:lvl7pPr lvl="6">
              <a:spcBef>
                <a:spcPts val="0"/>
              </a:spcBef>
              <a:spcAft>
                <a:spcPts val="0"/>
              </a:spcAft>
              <a:buClr>
                <a:schemeClr val="lt1"/>
              </a:buClr>
              <a:buSzPts val="1400"/>
              <a:buNone/>
              <a:defRPr/>
            </a:lvl7pPr>
            <a:lvl8pPr lvl="7">
              <a:spcBef>
                <a:spcPts val="0"/>
              </a:spcBef>
              <a:spcAft>
                <a:spcPts val="0"/>
              </a:spcAft>
              <a:buClr>
                <a:schemeClr val="lt1"/>
              </a:buClr>
              <a:buSzPts val="1400"/>
              <a:buNone/>
              <a:defRPr/>
            </a:lvl8pPr>
            <a:lvl9pPr lvl="8">
              <a:spcBef>
                <a:spcPts val="0"/>
              </a:spcBef>
              <a:spcAft>
                <a:spcPts val="0"/>
              </a:spcAft>
              <a:buClr>
                <a:schemeClr val="lt1"/>
              </a:buClr>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eatures &amp; Benefits">
  <p:cSld name="CUSTOM_7">
    <p:spTree>
      <p:nvGrpSpPr>
        <p:cNvPr id="140" name="Shape 140"/>
        <p:cNvGrpSpPr/>
        <p:nvPr/>
      </p:nvGrpSpPr>
      <p:grpSpPr>
        <a:xfrm>
          <a:off x="0" y="0"/>
          <a:ext cx="0" cy="0"/>
          <a:chOff x="0" y="0"/>
          <a:chExt cx="0" cy="0"/>
        </a:xfrm>
      </p:grpSpPr>
      <p:sp>
        <p:nvSpPr>
          <p:cNvPr id="141" name="Google Shape;141;p27"/>
          <p:cNvSpPr txBox="1"/>
          <p:nvPr>
            <p:ph idx="1" type="subTitle"/>
          </p:nvPr>
        </p:nvSpPr>
        <p:spPr>
          <a:xfrm>
            <a:off x="-394525" y="762900"/>
            <a:ext cx="2958300" cy="1160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1pPr>
            <a:lvl2pPr lvl="1">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2pPr>
            <a:lvl3pPr lvl="2">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3pPr>
            <a:lvl4pPr lvl="3">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4pPr>
            <a:lvl5pPr lvl="4">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5pPr>
            <a:lvl6pPr lvl="5">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6pPr>
            <a:lvl7pPr lvl="6">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7pPr>
            <a:lvl8pPr lvl="7">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8pPr>
            <a:lvl9pPr lvl="8">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9pPr>
          </a:lstStyle>
          <a:p/>
        </p:txBody>
      </p:sp>
      <p:sp>
        <p:nvSpPr>
          <p:cNvPr id="142" name="Google Shape;142;p27"/>
          <p:cNvSpPr txBox="1"/>
          <p:nvPr>
            <p:ph idx="2" type="subTitle"/>
          </p:nvPr>
        </p:nvSpPr>
        <p:spPr>
          <a:xfrm>
            <a:off x="7780000" y="762900"/>
            <a:ext cx="1961700" cy="1160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1400"/>
              <a:buFont typeface="Albert Sans"/>
              <a:buNone/>
              <a:defRPr/>
            </a:lvl1pPr>
            <a:lvl2pPr lvl="1">
              <a:spcBef>
                <a:spcPts val="0"/>
              </a:spcBef>
              <a:spcAft>
                <a:spcPts val="0"/>
              </a:spcAft>
              <a:buClr>
                <a:schemeClr val="lt1"/>
              </a:buClr>
              <a:buSzPts val="1400"/>
              <a:buFont typeface="Albert Sans"/>
              <a:buNone/>
              <a:defRPr/>
            </a:lvl2pPr>
            <a:lvl3pPr lvl="2">
              <a:spcBef>
                <a:spcPts val="0"/>
              </a:spcBef>
              <a:spcAft>
                <a:spcPts val="0"/>
              </a:spcAft>
              <a:buClr>
                <a:schemeClr val="lt1"/>
              </a:buClr>
              <a:buSzPts val="1400"/>
              <a:buFont typeface="Albert Sans"/>
              <a:buNone/>
              <a:defRPr/>
            </a:lvl3pPr>
            <a:lvl4pPr lvl="3">
              <a:spcBef>
                <a:spcPts val="0"/>
              </a:spcBef>
              <a:spcAft>
                <a:spcPts val="0"/>
              </a:spcAft>
              <a:buClr>
                <a:schemeClr val="lt1"/>
              </a:buClr>
              <a:buSzPts val="1400"/>
              <a:buFont typeface="Albert Sans"/>
              <a:buNone/>
              <a:defRPr/>
            </a:lvl4pPr>
            <a:lvl5pPr lvl="4">
              <a:spcBef>
                <a:spcPts val="0"/>
              </a:spcBef>
              <a:spcAft>
                <a:spcPts val="0"/>
              </a:spcAft>
              <a:buClr>
                <a:schemeClr val="lt1"/>
              </a:buClr>
              <a:buSzPts val="1400"/>
              <a:buFont typeface="Albert Sans"/>
              <a:buNone/>
              <a:defRPr/>
            </a:lvl5pPr>
            <a:lvl6pPr lvl="5">
              <a:spcBef>
                <a:spcPts val="0"/>
              </a:spcBef>
              <a:spcAft>
                <a:spcPts val="0"/>
              </a:spcAft>
              <a:buClr>
                <a:schemeClr val="lt1"/>
              </a:buClr>
              <a:buSzPts val="1400"/>
              <a:buFont typeface="Albert Sans"/>
              <a:buNone/>
              <a:defRPr/>
            </a:lvl6pPr>
            <a:lvl7pPr lvl="6">
              <a:spcBef>
                <a:spcPts val="0"/>
              </a:spcBef>
              <a:spcAft>
                <a:spcPts val="0"/>
              </a:spcAft>
              <a:buClr>
                <a:schemeClr val="lt1"/>
              </a:buClr>
              <a:buSzPts val="1400"/>
              <a:buFont typeface="Albert Sans"/>
              <a:buNone/>
              <a:defRPr/>
            </a:lvl7pPr>
            <a:lvl8pPr lvl="7">
              <a:spcBef>
                <a:spcPts val="0"/>
              </a:spcBef>
              <a:spcAft>
                <a:spcPts val="0"/>
              </a:spcAft>
              <a:buClr>
                <a:schemeClr val="lt1"/>
              </a:buClr>
              <a:buSzPts val="1400"/>
              <a:buFont typeface="Albert Sans"/>
              <a:buNone/>
              <a:defRPr/>
            </a:lvl8pPr>
            <a:lvl9pPr lvl="8">
              <a:spcBef>
                <a:spcPts val="0"/>
              </a:spcBef>
              <a:spcAft>
                <a:spcPts val="0"/>
              </a:spcAft>
              <a:buClr>
                <a:schemeClr val="lt1"/>
              </a:buClr>
              <a:buSzPts val="1400"/>
              <a:buFont typeface="Albert Sans"/>
              <a:buNone/>
              <a:defRPr/>
            </a:lvl9pPr>
          </a:lstStyle>
          <a:p/>
        </p:txBody>
      </p:sp>
      <p:sp>
        <p:nvSpPr>
          <p:cNvPr id="143" name="Google Shape;143;p27"/>
          <p:cNvSpPr txBox="1"/>
          <p:nvPr>
            <p:ph idx="3" type="subTitle"/>
          </p:nvPr>
        </p:nvSpPr>
        <p:spPr>
          <a:xfrm>
            <a:off x="-867225" y="1991550"/>
            <a:ext cx="2011500" cy="1160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1400"/>
              <a:buFont typeface="Albert Sans"/>
              <a:buNone/>
              <a:defRPr/>
            </a:lvl1pPr>
            <a:lvl2pPr lvl="1">
              <a:spcBef>
                <a:spcPts val="0"/>
              </a:spcBef>
              <a:spcAft>
                <a:spcPts val="0"/>
              </a:spcAft>
              <a:buClr>
                <a:schemeClr val="lt1"/>
              </a:buClr>
              <a:buSzPts val="1400"/>
              <a:buFont typeface="Albert Sans"/>
              <a:buNone/>
              <a:defRPr/>
            </a:lvl2pPr>
            <a:lvl3pPr lvl="2">
              <a:spcBef>
                <a:spcPts val="0"/>
              </a:spcBef>
              <a:spcAft>
                <a:spcPts val="0"/>
              </a:spcAft>
              <a:buClr>
                <a:schemeClr val="lt1"/>
              </a:buClr>
              <a:buSzPts val="1400"/>
              <a:buFont typeface="Albert Sans"/>
              <a:buNone/>
              <a:defRPr/>
            </a:lvl3pPr>
            <a:lvl4pPr lvl="3">
              <a:spcBef>
                <a:spcPts val="0"/>
              </a:spcBef>
              <a:spcAft>
                <a:spcPts val="0"/>
              </a:spcAft>
              <a:buClr>
                <a:schemeClr val="lt1"/>
              </a:buClr>
              <a:buSzPts val="1400"/>
              <a:buFont typeface="Albert Sans"/>
              <a:buNone/>
              <a:defRPr/>
            </a:lvl4pPr>
            <a:lvl5pPr lvl="4">
              <a:spcBef>
                <a:spcPts val="0"/>
              </a:spcBef>
              <a:spcAft>
                <a:spcPts val="0"/>
              </a:spcAft>
              <a:buClr>
                <a:schemeClr val="lt1"/>
              </a:buClr>
              <a:buSzPts val="1400"/>
              <a:buFont typeface="Albert Sans"/>
              <a:buNone/>
              <a:defRPr/>
            </a:lvl5pPr>
            <a:lvl6pPr lvl="5">
              <a:spcBef>
                <a:spcPts val="0"/>
              </a:spcBef>
              <a:spcAft>
                <a:spcPts val="0"/>
              </a:spcAft>
              <a:buClr>
                <a:schemeClr val="lt1"/>
              </a:buClr>
              <a:buSzPts val="1400"/>
              <a:buFont typeface="Albert Sans"/>
              <a:buNone/>
              <a:defRPr/>
            </a:lvl6pPr>
            <a:lvl7pPr lvl="6">
              <a:spcBef>
                <a:spcPts val="0"/>
              </a:spcBef>
              <a:spcAft>
                <a:spcPts val="0"/>
              </a:spcAft>
              <a:buClr>
                <a:schemeClr val="lt1"/>
              </a:buClr>
              <a:buSzPts val="1400"/>
              <a:buFont typeface="Albert Sans"/>
              <a:buNone/>
              <a:defRPr/>
            </a:lvl7pPr>
            <a:lvl8pPr lvl="7">
              <a:spcBef>
                <a:spcPts val="0"/>
              </a:spcBef>
              <a:spcAft>
                <a:spcPts val="0"/>
              </a:spcAft>
              <a:buClr>
                <a:schemeClr val="lt1"/>
              </a:buClr>
              <a:buSzPts val="1400"/>
              <a:buFont typeface="Albert Sans"/>
              <a:buNone/>
              <a:defRPr/>
            </a:lvl8pPr>
            <a:lvl9pPr lvl="8">
              <a:spcBef>
                <a:spcPts val="0"/>
              </a:spcBef>
              <a:spcAft>
                <a:spcPts val="0"/>
              </a:spcAft>
              <a:buClr>
                <a:schemeClr val="lt1"/>
              </a:buClr>
              <a:buSzPts val="1400"/>
              <a:buFont typeface="Albert Sans"/>
              <a:buNone/>
              <a:defRPr/>
            </a:lvl9pPr>
          </a:lstStyle>
          <a:p/>
        </p:txBody>
      </p:sp>
      <p:sp>
        <p:nvSpPr>
          <p:cNvPr id="144" name="Google Shape;144;p27"/>
          <p:cNvSpPr txBox="1"/>
          <p:nvPr>
            <p:ph idx="4" type="subTitle"/>
          </p:nvPr>
        </p:nvSpPr>
        <p:spPr>
          <a:xfrm>
            <a:off x="1384800" y="1991550"/>
            <a:ext cx="1961700" cy="1160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1pPr>
            <a:lvl2pPr lvl="1">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2pPr>
            <a:lvl3pPr lvl="2">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3pPr>
            <a:lvl4pPr lvl="3">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4pPr>
            <a:lvl5pPr lvl="4">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5pPr>
            <a:lvl6pPr lvl="5">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6pPr>
            <a:lvl7pPr lvl="6">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7pPr>
            <a:lvl8pPr lvl="7">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8pPr>
            <a:lvl9pPr lvl="8">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9pPr>
          </a:lstStyle>
          <a:p/>
        </p:txBody>
      </p:sp>
      <p:sp>
        <p:nvSpPr>
          <p:cNvPr id="145" name="Google Shape;145;p27"/>
          <p:cNvSpPr txBox="1"/>
          <p:nvPr>
            <p:ph idx="5" type="subTitle"/>
          </p:nvPr>
        </p:nvSpPr>
        <p:spPr>
          <a:xfrm>
            <a:off x="3556975" y="1991550"/>
            <a:ext cx="4403400" cy="1160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6000"/>
              <a:buNone/>
              <a:defRPr b="0" sz="6000"/>
            </a:lvl1pPr>
            <a:lvl2pPr lvl="1">
              <a:spcBef>
                <a:spcPts val="0"/>
              </a:spcBef>
              <a:spcAft>
                <a:spcPts val="0"/>
              </a:spcAft>
              <a:buClr>
                <a:schemeClr val="lt1"/>
              </a:buClr>
              <a:buSzPts val="6000"/>
              <a:buFont typeface="Albert Sans"/>
              <a:buNone/>
              <a:defRPr sz="6000"/>
            </a:lvl2pPr>
            <a:lvl3pPr lvl="2">
              <a:spcBef>
                <a:spcPts val="0"/>
              </a:spcBef>
              <a:spcAft>
                <a:spcPts val="0"/>
              </a:spcAft>
              <a:buClr>
                <a:schemeClr val="lt1"/>
              </a:buClr>
              <a:buSzPts val="6000"/>
              <a:buFont typeface="Albert Sans"/>
              <a:buNone/>
              <a:defRPr sz="6000"/>
            </a:lvl3pPr>
            <a:lvl4pPr lvl="3">
              <a:spcBef>
                <a:spcPts val="0"/>
              </a:spcBef>
              <a:spcAft>
                <a:spcPts val="0"/>
              </a:spcAft>
              <a:buClr>
                <a:schemeClr val="lt1"/>
              </a:buClr>
              <a:buSzPts val="6000"/>
              <a:buFont typeface="Albert Sans"/>
              <a:buNone/>
              <a:defRPr sz="6000"/>
            </a:lvl4pPr>
            <a:lvl5pPr lvl="4">
              <a:spcBef>
                <a:spcPts val="0"/>
              </a:spcBef>
              <a:spcAft>
                <a:spcPts val="0"/>
              </a:spcAft>
              <a:buClr>
                <a:schemeClr val="lt1"/>
              </a:buClr>
              <a:buSzPts val="6000"/>
              <a:buFont typeface="Albert Sans"/>
              <a:buNone/>
              <a:defRPr sz="6000"/>
            </a:lvl5pPr>
            <a:lvl6pPr lvl="5">
              <a:spcBef>
                <a:spcPts val="0"/>
              </a:spcBef>
              <a:spcAft>
                <a:spcPts val="0"/>
              </a:spcAft>
              <a:buClr>
                <a:schemeClr val="lt1"/>
              </a:buClr>
              <a:buSzPts val="6000"/>
              <a:buFont typeface="Albert Sans"/>
              <a:buNone/>
              <a:defRPr sz="6000"/>
            </a:lvl6pPr>
            <a:lvl7pPr lvl="6">
              <a:spcBef>
                <a:spcPts val="0"/>
              </a:spcBef>
              <a:spcAft>
                <a:spcPts val="0"/>
              </a:spcAft>
              <a:buClr>
                <a:schemeClr val="lt1"/>
              </a:buClr>
              <a:buSzPts val="6000"/>
              <a:buFont typeface="Albert Sans"/>
              <a:buNone/>
              <a:defRPr sz="6000"/>
            </a:lvl7pPr>
            <a:lvl8pPr lvl="7">
              <a:spcBef>
                <a:spcPts val="0"/>
              </a:spcBef>
              <a:spcAft>
                <a:spcPts val="0"/>
              </a:spcAft>
              <a:buClr>
                <a:schemeClr val="lt1"/>
              </a:buClr>
              <a:buSzPts val="6000"/>
              <a:buFont typeface="Albert Sans"/>
              <a:buNone/>
              <a:defRPr sz="6000"/>
            </a:lvl8pPr>
            <a:lvl9pPr lvl="8">
              <a:spcBef>
                <a:spcPts val="0"/>
              </a:spcBef>
              <a:spcAft>
                <a:spcPts val="0"/>
              </a:spcAft>
              <a:buClr>
                <a:schemeClr val="lt1"/>
              </a:buClr>
              <a:buSzPts val="6000"/>
              <a:buFont typeface="Albert Sans"/>
              <a:buNone/>
              <a:defRPr sz="6000"/>
            </a:lvl9pPr>
          </a:lstStyle>
          <a:p/>
        </p:txBody>
      </p:sp>
      <p:sp>
        <p:nvSpPr>
          <p:cNvPr id="146" name="Google Shape;146;p27"/>
          <p:cNvSpPr txBox="1"/>
          <p:nvPr>
            <p:ph idx="6" type="subTitle"/>
          </p:nvPr>
        </p:nvSpPr>
        <p:spPr>
          <a:xfrm>
            <a:off x="8207225" y="1991550"/>
            <a:ext cx="2216400" cy="1160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1pPr>
            <a:lvl2pPr lvl="1">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2pPr>
            <a:lvl3pPr lvl="2">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3pPr>
            <a:lvl4pPr lvl="3">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4pPr>
            <a:lvl5pPr lvl="4">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5pPr>
            <a:lvl6pPr lvl="5">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6pPr>
            <a:lvl7pPr lvl="6">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7pPr>
            <a:lvl8pPr lvl="7">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8pPr>
            <a:lvl9pPr lvl="8">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9pPr>
          </a:lstStyle>
          <a:p/>
        </p:txBody>
      </p:sp>
      <p:sp>
        <p:nvSpPr>
          <p:cNvPr id="147" name="Google Shape;147;p27"/>
          <p:cNvSpPr txBox="1"/>
          <p:nvPr>
            <p:ph idx="7" type="subTitle"/>
          </p:nvPr>
        </p:nvSpPr>
        <p:spPr>
          <a:xfrm>
            <a:off x="307950" y="3220200"/>
            <a:ext cx="3807600" cy="1160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1pPr>
            <a:lvl2pPr lvl="1">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2pPr>
            <a:lvl3pPr lvl="2">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3pPr>
            <a:lvl4pPr lvl="3">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4pPr>
            <a:lvl5pPr lvl="4">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5pPr>
            <a:lvl6pPr lvl="5">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6pPr>
            <a:lvl7pPr lvl="6">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7pPr>
            <a:lvl8pPr lvl="7">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8pPr>
            <a:lvl9pPr lvl="8">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9pPr>
          </a:lstStyle>
          <a:p/>
        </p:txBody>
      </p:sp>
      <p:sp>
        <p:nvSpPr>
          <p:cNvPr id="148" name="Google Shape;148;p27"/>
          <p:cNvSpPr txBox="1"/>
          <p:nvPr>
            <p:ph idx="8" type="subTitle"/>
          </p:nvPr>
        </p:nvSpPr>
        <p:spPr>
          <a:xfrm>
            <a:off x="4367925" y="3220200"/>
            <a:ext cx="2121000" cy="1160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1400"/>
              <a:buFont typeface="Albert Sans"/>
              <a:buNone/>
              <a:defRPr/>
            </a:lvl1pPr>
            <a:lvl2pPr lvl="1">
              <a:spcBef>
                <a:spcPts val="0"/>
              </a:spcBef>
              <a:spcAft>
                <a:spcPts val="0"/>
              </a:spcAft>
              <a:buClr>
                <a:schemeClr val="lt1"/>
              </a:buClr>
              <a:buSzPts val="1400"/>
              <a:buFont typeface="Albert Sans"/>
              <a:buNone/>
              <a:defRPr/>
            </a:lvl2pPr>
            <a:lvl3pPr lvl="2">
              <a:spcBef>
                <a:spcPts val="0"/>
              </a:spcBef>
              <a:spcAft>
                <a:spcPts val="0"/>
              </a:spcAft>
              <a:buClr>
                <a:schemeClr val="lt1"/>
              </a:buClr>
              <a:buSzPts val="1400"/>
              <a:buFont typeface="Albert Sans"/>
              <a:buNone/>
              <a:defRPr/>
            </a:lvl3pPr>
            <a:lvl4pPr lvl="3">
              <a:spcBef>
                <a:spcPts val="0"/>
              </a:spcBef>
              <a:spcAft>
                <a:spcPts val="0"/>
              </a:spcAft>
              <a:buClr>
                <a:schemeClr val="lt1"/>
              </a:buClr>
              <a:buSzPts val="1400"/>
              <a:buFont typeface="Albert Sans"/>
              <a:buNone/>
              <a:defRPr/>
            </a:lvl4pPr>
            <a:lvl5pPr lvl="4">
              <a:spcBef>
                <a:spcPts val="0"/>
              </a:spcBef>
              <a:spcAft>
                <a:spcPts val="0"/>
              </a:spcAft>
              <a:buClr>
                <a:schemeClr val="lt1"/>
              </a:buClr>
              <a:buSzPts val="1400"/>
              <a:buFont typeface="Albert Sans"/>
              <a:buNone/>
              <a:defRPr/>
            </a:lvl5pPr>
            <a:lvl6pPr lvl="5">
              <a:spcBef>
                <a:spcPts val="0"/>
              </a:spcBef>
              <a:spcAft>
                <a:spcPts val="0"/>
              </a:spcAft>
              <a:buClr>
                <a:schemeClr val="lt1"/>
              </a:buClr>
              <a:buSzPts val="1400"/>
              <a:buFont typeface="Albert Sans"/>
              <a:buNone/>
              <a:defRPr/>
            </a:lvl6pPr>
            <a:lvl7pPr lvl="6">
              <a:spcBef>
                <a:spcPts val="0"/>
              </a:spcBef>
              <a:spcAft>
                <a:spcPts val="0"/>
              </a:spcAft>
              <a:buClr>
                <a:schemeClr val="lt1"/>
              </a:buClr>
              <a:buSzPts val="1400"/>
              <a:buFont typeface="Albert Sans"/>
              <a:buNone/>
              <a:defRPr/>
            </a:lvl7pPr>
            <a:lvl8pPr lvl="7">
              <a:spcBef>
                <a:spcPts val="0"/>
              </a:spcBef>
              <a:spcAft>
                <a:spcPts val="0"/>
              </a:spcAft>
              <a:buClr>
                <a:schemeClr val="lt1"/>
              </a:buClr>
              <a:buSzPts val="1400"/>
              <a:buFont typeface="Albert Sans"/>
              <a:buNone/>
              <a:defRPr/>
            </a:lvl8pPr>
            <a:lvl9pPr lvl="8">
              <a:spcBef>
                <a:spcPts val="0"/>
              </a:spcBef>
              <a:spcAft>
                <a:spcPts val="0"/>
              </a:spcAft>
              <a:buClr>
                <a:schemeClr val="lt1"/>
              </a:buClr>
              <a:buSzPts val="1400"/>
              <a:buFont typeface="Albert Sans"/>
              <a:buNone/>
              <a:defRPr/>
            </a:lvl9pPr>
          </a:lstStyle>
          <a:p/>
        </p:txBody>
      </p:sp>
      <p:sp>
        <p:nvSpPr>
          <p:cNvPr id="149" name="Google Shape;149;p27"/>
          <p:cNvSpPr txBox="1"/>
          <p:nvPr>
            <p:ph idx="9" type="subTitle"/>
          </p:nvPr>
        </p:nvSpPr>
        <p:spPr>
          <a:xfrm>
            <a:off x="6718750" y="3220200"/>
            <a:ext cx="2383200" cy="1160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1pPr>
            <a:lvl2pPr lvl="1">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2pPr>
            <a:lvl3pPr lvl="2">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3pPr>
            <a:lvl4pPr lvl="3">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4pPr>
            <a:lvl5pPr lvl="4">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5pPr>
            <a:lvl6pPr lvl="5">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6pPr>
            <a:lvl7pPr lvl="6">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7pPr>
            <a:lvl8pPr lvl="7">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8pPr>
            <a:lvl9pPr lvl="8">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9pPr>
          </a:lstStyle>
          <a:p/>
        </p:txBody>
      </p:sp>
      <p:sp>
        <p:nvSpPr>
          <p:cNvPr id="150" name="Google Shape;150;p27"/>
          <p:cNvSpPr txBox="1"/>
          <p:nvPr>
            <p:ph idx="13" type="subTitle"/>
          </p:nvPr>
        </p:nvSpPr>
        <p:spPr>
          <a:xfrm>
            <a:off x="2793625" y="762900"/>
            <a:ext cx="2143500" cy="1160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1400"/>
              <a:buFont typeface="Albert Sans"/>
              <a:buNone/>
              <a:defRPr/>
            </a:lvl1pPr>
            <a:lvl2pPr lvl="1">
              <a:spcBef>
                <a:spcPts val="0"/>
              </a:spcBef>
              <a:spcAft>
                <a:spcPts val="0"/>
              </a:spcAft>
              <a:buClr>
                <a:schemeClr val="lt1"/>
              </a:buClr>
              <a:buSzPts val="1400"/>
              <a:buFont typeface="Albert Sans"/>
              <a:buNone/>
              <a:defRPr/>
            </a:lvl2pPr>
            <a:lvl3pPr lvl="2">
              <a:spcBef>
                <a:spcPts val="0"/>
              </a:spcBef>
              <a:spcAft>
                <a:spcPts val="0"/>
              </a:spcAft>
              <a:buClr>
                <a:schemeClr val="lt1"/>
              </a:buClr>
              <a:buSzPts val="1400"/>
              <a:buFont typeface="Albert Sans"/>
              <a:buNone/>
              <a:defRPr/>
            </a:lvl3pPr>
            <a:lvl4pPr lvl="3">
              <a:spcBef>
                <a:spcPts val="0"/>
              </a:spcBef>
              <a:spcAft>
                <a:spcPts val="0"/>
              </a:spcAft>
              <a:buClr>
                <a:schemeClr val="lt1"/>
              </a:buClr>
              <a:buSzPts val="1400"/>
              <a:buFont typeface="Albert Sans"/>
              <a:buNone/>
              <a:defRPr/>
            </a:lvl4pPr>
            <a:lvl5pPr lvl="4">
              <a:spcBef>
                <a:spcPts val="0"/>
              </a:spcBef>
              <a:spcAft>
                <a:spcPts val="0"/>
              </a:spcAft>
              <a:buClr>
                <a:schemeClr val="lt1"/>
              </a:buClr>
              <a:buSzPts val="1400"/>
              <a:buFont typeface="Albert Sans"/>
              <a:buNone/>
              <a:defRPr/>
            </a:lvl5pPr>
            <a:lvl6pPr lvl="5">
              <a:spcBef>
                <a:spcPts val="0"/>
              </a:spcBef>
              <a:spcAft>
                <a:spcPts val="0"/>
              </a:spcAft>
              <a:buClr>
                <a:schemeClr val="lt1"/>
              </a:buClr>
              <a:buSzPts val="1400"/>
              <a:buFont typeface="Albert Sans"/>
              <a:buNone/>
              <a:defRPr/>
            </a:lvl6pPr>
            <a:lvl7pPr lvl="6">
              <a:spcBef>
                <a:spcPts val="0"/>
              </a:spcBef>
              <a:spcAft>
                <a:spcPts val="0"/>
              </a:spcAft>
              <a:buClr>
                <a:schemeClr val="lt1"/>
              </a:buClr>
              <a:buSzPts val="1400"/>
              <a:buFont typeface="Albert Sans"/>
              <a:buNone/>
              <a:defRPr/>
            </a:lvl7pPr>
            <a:lvl8pPr lvl="7">
              <a:spcBef>
                <a:spcPts val="0"/>
              </a:spcBef>
              <a:spcAft>
                <a:spcPts val="0"/>
              </a:spcAft>
              <a:buClr>
                <a:schemeClr val="lt1"/>
              </a:buClr>
              <a:buSzPts val="1400"/>
              <a:buFont typeface="Albert Sans"/>
              <a:buNone/>
              <a:defRPr/>
            </a:lvl8pPr>
            <a:lvl9pPr lvl="8">
              <a:spcBef>
                <a:spcPts val="0"/>
              </a:spcBef>
              <a:spcAft>
                <a:spcPts val="0"/>
              </a:spcAft>
              <a:buClr>
                <a:schemeClr val="lt1"/>
              </a:buClr>
              <a:buSzPts val="1400"/>
              <a:buFont typeface="Albert Sans"/>
              <a:buNone/>
              <a:defRPr/>
            </a:lvl9pPr>
          </a:lstStyle>
          <a:p/>
        </p:txBody>
      </p:sp>
      <p:sp>
        <p:nvSpPr>
          <p:cNvPr id="151" name="Google Shape;151;p27"/>
          <p:cNvSpPr txBox="1"/>
          <p:nvPr>
            <p:ph idx="14" type="subTitle"/>
          </p:nvPr>
        </p:nvSpPr>
        <p:spPr>
          <a:xfrm>
            <a:off x="5151963" y="762900"/>
            <a:ext cx="2413200" cy="1160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1pPr>
            <a:lvl2pPr lvl="1">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2pPr>
            <a:lvl3pPr lvl="2">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3pPr>
            <a:lvl4pPr lvl="3">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4pPr>
            <a:lvl5pPr lvl="4">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5pPr>
            <a:lvl6pPr lvl="5">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6pPr>
            <a:lvl7pPr lvl="6">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7pPr>
            <a:lvl8pPr lvl="7">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8pPr>
            <a:lvl9pPr lvl="8">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9pPr>
          </a:lstStyle>
          <a:p/>
        </p:txBody>
      </p:sp>
      <p:sp>
        <p:nvSpPr>
          <p:cNvPr id="152" name="Google Shape;152;p27"/>
          <p:cNvSpPr/>
          <p:nvPr>
            <p:ph idx="15" type="pic"/>
          </p:nvPr>
        </p:nvSpPr>
        <p:spPr>
          <a:xfrm>
            <a:off x="8596800" y="223475"/>
            <a:ext cx="318600" cy="318600"/>
          </a:xfrm>
          <a:prstGeom prst="ellipse">
            <a:avLst/>
          </a:prstGeom>
          <a:noFill/>
          <a:ln>
            <a:noFill/>
          </a:ln>
        </p:spPr>
      </p:sp>
      <p:sp>
        <p:nvSpPr>
          <p:cNvPr id="153" name="Google Shape;153;p27"/>
          <p:cNvSpPr txBox="1"/>
          <p:nvPr>
            <p:ph type="title"/>
          </p:nvPr>
        </p:nvSpPr>
        <p:spPr>
          <a:xfrm>
            <a:off x="7158725" y="4563900"/>
            <a:ext cx="1354500" cy="3936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1000"/>
              <a:buFont typeface="Albert Sans"/>
              <a:buNone/>
              <a:defRPr sz="1000">
                <a:solidFill>
                  <a:schemeClr val="dk2"/>
                </a:solidFill>
                <a:latin typeface="Albert Sans"/>
                <a:ea typeface="Albert Sans"/>
                <a:cs typeface="Albert Sans"/>
                <a:sym typeface="Albert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ne Graph">
  <p:cSld name="CUSTOM_8">
    <p:spTree>
      <p:nvGrpSpPr>
        <p:cNvPr id="154" name="Shape 154"/>
        <p:cNvGrpSpPr/>
        <p:nvPr/>
      </p:nvGrpSpPr>
      <p:grpSpPr>
        <a:xfrm>
          <a:off x="0" y="0"/>
          <a:ext cx="0" cy="0"/>
          <a:chOff x="0" y="0"/>
          <a:chExt cx="0" cy="0"/>
        </a:xfrm>
      </p:grpSpPr>
      <p:sp>
        <p:nvSpPr>
          <p:cNvPr id="155" name="Google Shape;155;p28"/>
          <p:cNvSpPr txBox="1"/>
          <p:nvPr>
            <p:ph type="title"/>
          </p:nvPr>
        </p:nvSpPr>
        <p:spPr>
          <a:xfrm>
            <a:off x="956150" y="327150"/>
            <a:ext cx="3558600" cy="393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1400"/>
              <a:buFont typeface="Albert Sans"/>
              <a:buNone/>
              <a:defRPr b="1" sz="1400">
                <a:solidFill>
                  <a:schemeClr val="accent1"/>
                </a:solidFill>
                <a:latin typeface="Albert Sans"/>
                <a:ea typeface="Albert Sans"/>
                <a:cs typeface="Albert Sans"/>
                <a:sym typeface="Albert Sans"/>
              </a:defRPr>
            </a:lvl1pPr>
            <a:lvl2pPr lvl="1">
              <a:spcBef>
                <a:spcPts val="0"/>
              </a:spcBef>
              <a:spcAft>
                <a:spcPts val="0"/>
              </a:spcAft>
              <a:buClr>
                <a:schemeClr val="accent1"/>
              </a:buClr>
              <a:buSzPts val="1400"/>
              <a:buNone/>
              <a:defRPr>
                <a:solidFill>
                  <a:schemeClr val="accent1"/>
                </a:solidFill>
              </a:defRPr>
            </a:lvl2pPr>
            <a:lvl3pPr lvl="2">
              <a:spcBef>
                <a:spcPts val="0"/>
              </a:spcBef>
              <a:spcAft>
                <a:spcPts val="0"/>
              </a:spcAft>
              <a:buClr>
                <a:schemeClr val="accent1"/>
              </a:buClr>
              <a:buSzPts val="1400"/>
              <a:buNone/>
              <a:defRPr>
                <a:solidFill>
                  <a:schemeClr val="accent1"/>
                </a:solidFill>
              </a:defRPr>
            </a:lvl3pPr>
            <a:lvl4pPr lvl="3">
              <a:spcBef>
                <a:spcPts val="0"/>
              </a:spcBef>
              <a:spcAft>
                <a:spcPts val="0"/>
              </a:spcAft>
              <a:buClr>
                <a:schemeClr val="accent1"/>
              </a:buClr>
              <a:buSzPts val="1400"/>
              <a:buNone/>
              <a:defRPr>
                <a:solidFill>
                  <a:schemeClr val="accent1"/>
                </a:solidFill>
              </a:defRPr>
            </a:lvl4pPr>
            <a:lvl5pPr lvl="4">
              <a:spcBef>
                <a:spcPts val="0"/>
              </a:spcBef>
              <a:spcAft>
                <a:spcPts val="0"/>
              </a:spcAft>
              <a:buClr>
                <a:schemeClr val="accent1"/>
              </a:buClr>
              <a:buSzPts val="1400"/>
              <a:buNone/>
              <a:defRPr>
                <a:solidFill>
                  <a:schemeClr val="accent1"/>
                </a:solidFill>
              </a:defRPr>
            </a:lvl5pPr>
            <a:lvl6pPr lvl="5">
              <a:spcBef>
                <a:spcPts val="0"/>
              </a:spcBef>
              <a:spcAft>
                <a:spcPts val="0"/>
              </a:spcAft>
              <a:buClr>
                <a:schemeClr val="accent1"/>
              </a:buClr>
              <a:buSzPts val="1400"/>
              <a:buNone/>
              <a:defRPr>
                <a:solidFill>
                  <a:schemeClr val="accent1"/>
                </a:solidFill>
              </a:defRPr>
            </a:lvl6pPr>
            <a:lvl7pPr lvl="6">
              <a:spcBef>
                <a:spcPts val="0"/>
              </a:spcBef>
              <a:spcAft>
                <a:spcPts val="0"/>
              </a:spcAft>
              <a:buClr>
                <a:schemeClr val="accent1"/>
              </a:buClr>
              <a:buSzPts val="1400"/>
              <a:buNone/>
              <a:defRPr>
                <a:solidFill>
                  <a:schemeClr val="accent1"/>
                </a:solidFill>
              </a:defRPr>
            </a:lvl7pPr>
            <a:lvl8pPr lvl="7">
              <a:spcBef>
                <a:spcPts val="0"/>
              </a:spcBef>
              <a:spcAft>
                <a:spcPts val="0"/>
              </a:spcAft>
              <a:buClr>
                <a:schemeClr val="accent1"/>
              </a:buClr>
              <a:buSzPts val="1400"/>
              <a:buNone/>
              <a:defRPr>
                <a:solidFill>
                  <a:schemeClr val="accent1"/>
                </a:solidFill>
              </a:defRPr>
            </a:lvl8pPr>
            <a:lvl9pPr lvl="8">
              <a:spcBef>
                <a:spcPts val="0"/>
              </a:spcBef>
              <a:spcAft>
                <a:spcPts val="0"/>
              </a:spcAft>
              <a:buClr>
                <a:schemeClr val="accent1"/>
              </a:buClr>
              <a:buSzPts val="1400"/>
              <a:buNone/>
              <a:defRPr>
                <a:solidFill>
                  <a:schemeClr val="accent1"/>
                </a:solidFill>
              </a:defRPr>
            </a:lvl9pPr>
          </a:lstStyle>
          <a:p/>
        </p:txBody>
      </p:sp>
      <p:sp>
        <p:nvSpPr>
          <p:cNvPr id="156" name="Google Shape;156;p28"/>
          <p:cNvSpPr/>
          <p:nvPr>
            <p:ph idx="2" type="pic"/>
          </p:nvPr>
        </p:nvSpPr>
        <p:spPr>
          <a:xfrm>
            <a:off x="8596800" y="223475"/>
            <a:ext cx="318600" cy="318600"/>
          </a:xfrm>
          <a:prstGeom prst="ellipse">
            <a:avLst/>
          </a:prstGeom>
          <a:noFill/>
          <a:ln>
            <a:noFill/>
          </a:ln>
        </p:spPr>
      </p:sp>
      <p:sp>
        <p:nvSpPr>
          <p:cNvPr id="157" name="Google Shape;157;p28"/>
          <p:cNvSpPr txBox="1"/>
          <p:nvPr>
            <p:ph idx="1" type="subTitle"/>
          </p:nvPr>
        </p:nvSpPr>
        <p:spPr>
          <a:xfrm>
            <a:off x="3831000" y="327150"/>
            <a:ext cx="4500300" cy="1202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None/>
              <a:defRPr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8" name="Google Shape;158;p28"/>
          <p:cNvSpPr txBox="1"/>
          <p:nvPr>
            <p:ph idx="3" type="title"/>
          </p:nvPr>
        </p:nvSpPr>
        <p:spPr>
          <a:xfrm>
            <a:off x="7158725" y="4563900"/>
            <a:ext cx="1354500" cy="3936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1000"/>
              <a:buFont typeface="Albert Sans"/>
              <a:buNone/>
              <a:defRPr sz="1000">
                <a:solidFill>
                  <a:schemeClr val="dk2"/>
                </a:solidFill>
                <a:latin typeface="Albert Sans"/>
                <a:ea typeface="Albert Sans"/>
                <a:cs typeface="Albert Sans"/>
                <a:sym typeface="Albert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e Graph">
  <p:cSld name="CUSTOM_8_1">
    <p:spTree>
      <p:nvGrpSpPr>
        <p:cNvPr id="159" name="Shape 159"/>
        <p:cNvGrpSpPr/>
        <p:nvPr/>
      </p:nvGrpSpPr>
      <p:grpSpPr>
        <a:xfrm>
          <a:off x="0" y="0"/>
          <a:ext cx="0" cy="0"/>
          <a:chOff x="0" y="0"/>
          <a:chExt cx="0" cy="0"/>
        </a:xfrm>
      </p:grpSpPr>
      <p:sp>
        <p:nvSpPr>
          <p:cNvPr id="160" name="Google Shape;160;p29"/>
          <p:cNvSpPr txBox="1"/>
          <p:nvPr>
            <p:ph idx="1" type="subTitle"/>
          </p:nvPr>
        </p:nvSpPr>
        <p:spPr>
          <a:xfrm>
            <a:off x="955475" y="1615450"/>
            <a:ext cx="3291600" cy="2850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None/>
              <a:defRPr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1" name="Google Shape;161;p29"/>
          <p:cNvSpPr txBox="1"/>
          <p:nvPr>
            <p:ph type="title"/>
          </p:nvPr>
        </p:nvSpPr>
        <p:spPr>
          <a:xfrm>
            <a:off x="956150" y="327150"/>
            <a:ext cx="3558600" cy="393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1"/>
              </a:buClr>
              <a:buSzPts val="1400"/>
              <a:buFont typeface="Albert Sans"/>
              <a:buNone/>
              <a:defRPr b="1" sz="1400">
                <a:solidFill>
                  <a:schemeClr val="accent1"/>
                </a:solidFill>
                <a:latin typeface="Albert Sans"/>
                <a:ea typeface="Albert Sans"/>
                <a:cs typeface="Albert Sans"/>
                <a:sym typeface="Albert Sans"/>
              </a:defRPr>
            </a:lvl1pPr>
            <a:lvl2pPr lvl="1">
              <a:spcBef>
                <a:spcPts val="0"/>
              </a:spcBef>
              <a:spcAft>
                <a:spcPts val="0"/>
              </a:spcAft>
              <a:buClr>
                <a:schemeClr val="accent1"/>
              </a:buClr>
              <a:buSzPts val="1400"/>
              <a:buNone/>
              <a:defRPr>
                <a:solidFill>
                  <a:schemeClr val="accent1"/>
                </a:solidFill>
              </a:defRPr>
            </a:lvl2pPr>
            <a:lvl3pPr lvl="2">
              <a:spcBef>
                <a:spcPts val="0"/>
              </a:spcBef>
              <a:spcAft>
                <a:spcPts val="0"/>
              </a:spcAft>
              <a:buClr>
                <a:schemeClr val="accent1"/>
              </a:buClr>
              <a:buSzPts val="1400"/>
              <a:buNone/>
              <a:defRPr>
                <a:solidFill>
                  <a:schemeClr val="accent1"/>
                </a:solidFill>
              </a:defRPr>
            </a:lvl3pPr>
            <a:lvl4pPr lvl="3">
              <a:spcBef>
                <a:spcPts val="0"/>
              </a:spcBef>
              <a:spcAft>
                <a:spcPts val="0"/>
              </a:spcAft>
              <a:buClr>
                <a:schemeClr val="accent1"/>
              </a:buClr>
              <a:buSzPts val="1400"/>
              <a:buNone/>
              <a:defRPr>
                <a:solidFill>
                  <a:schemeClr val="accent1"/>
                </a:solidFill>
              </a:defRPr>
            </a:lvl4pPr>
            <a:lvl5pPr lvl="4">
              <a:spcBef>
                <a:spcPts val="0"/>
              </a:spcBef>
              <a:spcAft>
                <a:spcPts val="0"/>
              </a:spcAft>
              <a:buClr>
                <a:schemeClr val="accent1"/>
              </a:buClr>
              <a:buSzPts val="1400"/>
              <a:buNone/>
              <a:defRPr>
                <a:solidFill>
                  <a:schemeClr val="accent1"/>
                </a:solidFill>
              </a:defRPr>
            </a:lvl5pPr>
            <a:lvl6pPr lvl="5">
              <a:spcBef>
                <a:spcPts val="0"/>
              </a:spcBef>
              <a:spcAft>
                <a:spcPts val="0"/>
              </a:spcAft>
              <a:buClr>
                <a:schemeClr val="accent1"/>
              </a:buClr>
              <a:buSzPts val="1400"/>
              <a:buNone/>
              <a:defRPr>
                <a:solidFill>
                  <a:schemeClr val="accent1"/>
                </a:solidFill>
              </a:defRPr>
            </a:lvl6pPr>
            <a:lvl7pPr lvl="6">
              <a:spcBef>
                <a:spcPts val="0"/>
              </a:spcBef>
              <a:spcAft>
                <a:spcPts val="0"/>
              </a:spcAft>
              <a:buClr>
                <a:schemeClr val="accent1"/>
              </a:buClr>
              <a:buSzPts val="1400"/>
              <a:buNone/>
              <a:defRPr>
                <a:solidFill>
                  <a:schemeClr val="accent1"/>
                </a:solidFill>
              </a:defRPr>
            </a:lvl7pPr>
            <a:lvl8pPr lvl="7">
              <a:spcBef>
                <a:spcPts val="0"/>
              </a:spcBef>
              <a:spcAft>
                <a:spcPts val="0"/>
              </a:spcAft>
              <a:buClr>
                <a:schemeClr val="accent1"/>
              </a:buClr>
              <a:buSzPts val="1400"/>
              <a:buNone/>
              <a:defRPr>
                <a:solidFill>
                  <a:schemeClr val="accent1"/>
                </a:solidFill>
              </a:defRPr>
            </a:lvl8pPr>
            <a:lvl9pPr lvl="8">
              <a:spcBef>
                <a:spcPts val="0"/>
              </a:spcBef>
              <a:spcAft>
                <a:spcPts val="0"/>
              </a:spcAft>
              <a:buClr>
                <a:schemeClr val="accent1"/>
              </a:buClr>
              <a:buSzPts val="1400"/>
              <a:buNone/>
              <a:defRPr>
                <a:solidFill>
                  <a:schemeClr val="accent1"/>
                </a:solidFill>
              </a:defRPr>
            </a:lvl9pPr>
          </a:lstStyle>
          <a:p/>
        </p:txBody>
      </p:sp>
      <p:sp>
        <p:nvSpPr>
          <p:cNvPr id="162" name="Google Shape;162;p29"/>
          <p:cNvSpPr/>
          <p:nvPr>
            <p:ph idx="2" type="pic"/>
          </p:nvPr>
        </p:nvSpPr>
        <p:spPr>
          <a:xfrm>
            <a:off x="8596800" y="223475"/>
            <a:ext cx="318600" cy="318600"/>
          </a:xfrm>
          <a:prstGeom prst="ellipse">
            <a:avLst/>
          </a:prstGeom>
          <a:noFill/>
          <a:ln>
            <a:noFill/>
          </a:ln>
        </p:spPr>
      </p:sp>
      <p:sp>
        <p:nvSpPr>
          <p:cNvPr id="163" name="Google Shape;163;p29"/>
          <p:cNvSpPr txBox="1"/>
          <p:nvPr>
            <p:ph idx="3" type="title"/>
          </p:nvPr>
        </p:nvSpPr>
        <p:spPr>
          <a:xfrm>
            <a:off x="7158725" y="4563900"/>
            <a:ext cx="1354500" cy="3936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1000"/>
              <a:buFont typeface="Albert Sans"/>
              <a:buNone/>
              <a:defRPr sz="1000">
                <a:solidFill>
                  <a:schemeClr val="dk2"/>
                </a:solidFill>
                <a:latin typeface="Albert Sans"/>
                <a:ea typeface="Albert Sans"/>
                <a:cs typeface="Albert Sans"/>
                <a:sym typeface="Albert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 Solution">
  <p:cSld name="CUSTOM_9">
    <p:bg>
      <p:bgPr>
        <a:solidFill>
          <a:schemeClr val="accent1"/>
        </a:solidFill>
      </p:bgPr>
    </p:bg>
    <p:spTree>
      <p:nvGrpSpPr>
        <p:cNvPr id="164" name="Shape 164"/>
        <p:cNvGrpSpPr/>
        <p:nvPr/>
      </p:nvGrpSpPr>
      <p:grpSpPr>
        <a:xfrm>
          <a:off x="0" y="0"/>
          <a:ext cx="0" cy="0"/>
          <a:chOff x="0" y="0"/>
          <a:chExt cx="0" cy="0"/>
        </a:xfrm>
      </p:grpSpPr>
      <p:sp>
        <p:nvSpPr>
          <p:cNvPr id="165" name="Google Shape;165;p30"/>
          <p:cNvSpPr/>
          <p:nvPr/>
        </p:nvSpPr>
        <p:spPr>
          <a:xfrm>
            <a:off x="116350" y="93175"/>
            <a:ext cx="8904000" cy="4914900"/>
          </a:xfrm>
          <a:prstGeom prst="roundRect">
            <a:avLst>
              <a:gd fmla="val 261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0"/>
          <p:cNvSpPr txBox="1"/>
          <p:nvPr>
            <p:ph idx="1" type="subTitle"/>
          </p:nvPr>
        </p:nvSpPr>
        <p:spPr>
          <a:xfrm>
            <a:off x="958450" y="2692875"/>
            <a:ext cx="7137900" cy="2013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400"/>
              <a:buFont typeface="Nanum Myeongjo"/>
              <a:buNone/>
              <a:defRPr b="0" sz="2400">
                <a:solidFill>
                  <a:schemeClr val="dk2"/>
                </a:solidFill>
                <a:latin typeface="Nanum Myeongjo"/>
                <a:ea typeface="Nanum Myeongjo"/>
                <a:cs typeface="Nanum Myeongjo"/>
                <a:sym typeface="Nanum Myeongjo"/>
              </a:defRPr>
            </a:lvl1pPr>
            <a:lvl2pPr lvl="1">
              <a:spcBef>
                <a:spcPts val="0"/>
              </a:spcBef>
              <a:spcAft>
                <a:spcPts val="0"/>
              </a:spcAft>
              <a:buClr>
                <a:schemeClr val="dk2"/>
              </a:buClr>
              <a:buSzPts val="2400"/>
              <a:buFont typeface="Nanum Myeongjo"/>
              <a:buNone/>
              <a:defRPr sz="2400">
                <a:solidFill>
                  <a:schemeClr val="dk2"/>
                </a:solidFill>
                <a:latin typeface="Nanum Myeongjo"/>
                <a:ea typeface="Nanum Myeongjo"/>
                <a:cs typeface="Nanum Myeongjo"/>
                <a:sym typeface="Nanum Myeongjo"/>
              </a:defRPr>
            </a:lvl2pPr>
            <a:lvl3pPr lvl="2">
              <a:spcBef>
                <a:spcPts val="0"/>
              </a:spcBef>
              <a:spcAft>
                <a:spcPts val="0"/>
              </a:spcAft>
              <a:buClr>
                <a:schemeClr val="dk2"/>
              </a:buClr>
              <a:buSzPts val="2400"/>
              <a:buFont typeface="Nanum Myeongjo"/>
              <a:buNone/>
              <a:defRPr sz="2400">
                <a:solidFill>
                  <a:schemeClr val="dk2"/>
                </a:solidFill>
                <a:latin typeface="Nanum Myeongjo"/>
                <a:ea typeface="Nanum Myeongjo"/>
                <a:cs typeface="Nanum Myeongjo"/>
                <a:sym typeface="Nanum Myeongjo"/>
              </a:defRPr>
            </a:lvl3pPr>
            <a:lvl4pPr lvl="3">
              <a:spcBef>
                <a:spcPts val="0"/>
              </a:spcBef>
              <a:spcAft>
                <a:spcPts val="0"/>
              </a:spcAft>
              <a:buClr>
                <a:schemeClr val="dk2"/>
              </a:buClr>
              <a:buSzPts val="2400"/>
              <a:buFont typeface="Nanum Myeongjo"/>
              <a:buNone/>
              <a:defRPr sz="2400">
                <a:solidFill>
                  <a:schemeClr val="dk2"/>
                </a:solidFill>
                <a:latin typeface="Nanum Myeongjo"/>
                <a:ea typeface="Nanum Myeongjo"/>
                <a:cs typeface="Nanum Myeongjo"/>
                <a:sym typeface="Nanum Myeongjo"/>
              </a:defRPr>
            </a:lvl4pPr>
            <a:lvl5pPr lvl="4">
              <a:spcBef>
                <a:spcPts val="0"/>
              </a:spcBef>
              <a:spcAft>
                <a:spcPts val="0"/>
              </a:spcAft>
              <a:buClr>
                <a:schemeClr val="dk2"/>
              </a:buClr>
              <a:buSzPts val="2400"/>
              <a:buFont typeface="Nanum Myeongjo"/>
              <a:buNone/>
              <a:defRPr sz="2400">
                <a:solidFill>
                  <a:schemeClr val="dk2"/>
                </a:solidFill>
                <a:latin typeface="Nanum Myeongjo"/>
                <a:ea typeface="Nanum Myeongjo"/>
                <a:cs typeface="Nanum Myeongjo"/>
                <a:sym typeface="Nanum Myeongjo"/>
              </a:defRPr>
            </a:lvl5pPr>
            <a:lvl6pPr lvl="5">
              <a:spcBef>
                <a:spcPts val="0"/>
              </a:spcBef>
              <a:spcAft>
                <a:spcPts val="0"/>
              </a:spcAft>
              <a:buClr>
                <a:schemeClr val="dk2"/>
              </a:buClr>
              <a:buSzPts val="2400"/>
              <a:buFont typeface="Nanum Myeongjo"/>
              <a:buNone/>
              <a:defRPr sz="2400">
                <a:solidFill>
                  <a:schemeClr val="dk2"/>
                </a:solidFill>
                <a:latin typeface="Nanum Myeongjo"/>
                <a:ea typeface="Nanum Myeongjo"/>
                <a:cs typeface="Nanum Myeongjo"/>
                <a:sym typeface="Nanum Myeongjo"/>
              </a:defRPr>
            </a:lvl6pPr>
            <a:lvl7pPr lvl="6">
              <a:spcBef>
                <a:spcPts val="0"/>
              </a:spcBef>
              <a:spcAft>
                <a:spcPts val="0"/>
              </a:spcAft>
              <a:buClr>
                <a:schemeClr val="dk2"/>
              </a:buClr>
              <a:buSzPts val="2400"/>
              <a:buFont typeface="Nanum Myeongjo"/>
              <a:buNone/>
              <a:defRPr sz="2400">
                <a:solidFill>
                  <a:schemeClr val="dk2"/>
                </a:solidFill>
                <a:latin typeface="Nanum Myeongjo"/>
                <a:ea typeface="Nanum Myeongjo"/>
                <a:cs typeface="Nanum Myeongjo"/>
                <a:sym typeface="Nanum Myeongjo"/>
              </a:defRPr>
            </a:lvl7pPr>
            <a:lvl8pPr lvl="7">
              <a:spcBef>
                <a:spcPts val="0"/>
              </a:spcBef>
              <a:spcAft>
                <a:spcPts val="0"/>
              </a:spcAft>
              <a:buClr>
                <a:schemeClr val="dk2"/>
              </a:buClr>
              <a:buSzPts val="2400"/>
              <a:buFont typeface="Nanum Myeongjo"/>
              <a:buNone/>
              <a:defRPr sz="2400">
                <a:solidFill>
                  <a:schemeClr val="dk2"/>
                </a:solidFill>
                <a:latin typeface="Nanum Myeongjo"/>
                <a:ea typeface="Nanum Myeongjo"/>
                <a:cs typeface="Nanum Myeongjo"/>
                <a:sym typeface="Nanum Myeongjo"/>
              </a:defRPr>
            </a:lvl8pPr>
            <a:lvl9pPr lvl="8">
              <a:spcBef>
                <a:spcPts val="0"/>
              </a:spcBef>
              <a:spcAft>
                <a:spcPts val="0"/>
              </a:spcAft>
              <a:buClr>
                <a:schemeClr val="dk2"/>
              </a:buClr>
              <a:buSzPts val="2400"/>
              <a:buFont typeface="Nanum Myeongjo"/>
              <a:buNone/>
              <a:defRPr sz="2400">
                <a:solidFill>
                  <a:schemeClr val="dk2"/>
                </a:solidFill>
                <a:latin typeface="Nanum Myeongjo"/>
                <a:ea typeface="Nanum Myeongjo"/>
                <a:cs typeface="Nanum Myeongjo"/>
                <a:sym typeface="Nanum Myeongjo"/>
              </a:defRPr>
            </a:lvl9pPr>
          </a:lstStyle>
          <a:p/>
        </p:txBody>
      </p:sp>
      <p:sp>
        <p:nvSpPr>
          <p:cNvPr id="167" name="Google Shape;167;p30"/>
          <p:cNvSpPr txBox="1"/>
          <p:nvPr>
            <p:ph type="title"/>
          </p:nvPr>
        </p:nvSpPr>
        <p:spPr>
          <a:xfrm>
            <a:off x="956150" y="555750"/>
            <a:ext cx="3558600" cy="393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1400"/>
              <a:buFont typeface="Albert Sans"/>
              <a:buNone/>
              <a:defRPr b="1" sz="1400">
                <a:solidFill>
                  <a:schemeClr val="dk2"/>
                </a:solidFill>
                <a:latin typeface="Albert Sans"/>
                <a:ea typeface="Albert Sans"/>
                <a:cs typeface="Albert Sans"/>
                <a:sym typeface="Albert Sans"/>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168" name="Google Shape;168;p30"/>
          <p:cNvSpPr txBox="1"/>
          <p:nvPr>
            <p:ph idx="2" type="title"/>
          </p:nvPr>
        </p:nvSpPr>
        <p:spPr>
          <a:xfrm>
            <a:off x="941263" y="866159"/>
            <a:ext cx="7137900" cy="2013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6000"/>
              <a:buFont typeface="Albert Sans"/>
              <a:buNone/>
              <a:defRPr sz="6000">
                <a:solidFill>
                  <a:schemeClr val="dk2"/>
                </a:solidFill>
                <a:latin typeface="Albert Sans"/>
                <a:ea typeface="Albert Sans"/>
                <a:cs typeface="Albert Sans"/>
                <a:sym typeface="Albert Sans"/>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169" name="Google Shape;169;p30"/>
          <p:cNvSpPr txBox="1"/>
          <p:nvPr>
            <p:ph idx="3" type="title"/>
          </p:nvPr>
        </p:nvSpPr>
        <p:spPr>
          <a:xfrm>
            <a:off x="7158725" y="4563900"/>
            <a:ext cx="1354500" cy="3936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1000"/>
              <a:buFont typeface="Albert Sans"/>
              <a:buNone/>
              <a:defRPr sz="1000">
                <a:solidFill>
                  <a:schemeClr val="dk2"/>
                </a:solidFill>
                <a:latin typeface="Albert Sans"/>
                <a:ea typeface="Albert Sans"/>
                <a:cs typeface="Albert Sans"/>
                <a:sym typeface="Albert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0" name="Google Shape;170;p30"/>
          <p:cNvSpPr/>
          <p:nvPr>
            <p:ph idx="4" type="pic"/>
          </p:nvPr>
        </p:nvSpPr>
        <p:spPr>
          <a:xfrm>
            <a:off x="8596800" y="223475"/>
            <a:ext cx="318600" cy="318600"/>
          </a:xfrm>
          <a:prstGeom prst="ellipse">
            <a:avLst/>
          </a:prstGeom>
          <a:noFill/>
          <a:ln>
            <a:noFill/>
          </a:ln>
        </p:spPr>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hy It Works">
  <p:cSld name="CUSTOM_9_1">
    <p:bg>
      <p:bgPr>
        <a:solidFill>
          <a:schemeClr val="accent1"/>
        </a:solidFill>
      </p:bgPr>
    </p:bg>
    <p:spTree>
      <p:nvGrpSpPr>
        <p:cNvPr id="171" name="Shape 171"/>
        <p:cNvGrpSpPr/>
        <p:nvPr/>
      </p:nvGrpSpPr>
      <p:grpSpPr>
        <a:xfrm>
          <a:off x="0" y="0"/>
          <a:ext cx="0" cy="0"/>
          <a:chOff x="0" y="0"/>
          <a:chExt cx="0" cy="0"/>
        </a:xfrm>
      </p:grpSpPr>
      <p:sp>
        <p:nvSpPr>
          <p:cNvPr id="172" name="Google Shape;172;p31"/>
          <p:cNvSpPr/>
          <p:nvPr/>
        </p:nvSpPr>
        <p:spPr>
          <a:xfrm>
            <a:off x="116350" y="93175"/>
            <a:ext cx="8904000" cy="4914900"/>
          </a:xfrm>
          <a:prstGeom prst="roundRect">
            <a:avLst>
              <a:gd fmla="val 261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1"/>
          <p:cNvSpPr/>
          <p:nvPr>
            <p:ph idx="2" type="pic"/>
          </p:nvPr>
        </p:nvSpPr>
        <p:spPr>
          <a:xfrm rot="-5400000">
            <a:off x="-113050" y="322725"/>
            <a:ext cx="4911300" cy="4450500"/>
          </a:xfrm>
          <a:prstGeom prst="round2SameRect">
            <a:avLst>
              <a:gd fmla="val 2860" name="adj1"/>
              <a:gd fmla="val 0" name="adj2"/>
            </a:avLst>
          </a:prstGeom>
          <a:noFill/>
          <a:ln>
            <a:noFill/>
          </a:ln>
        </p:spPr>
      </p:sp>
      <p:sp>
        <p:nvSpPr>
          <p:cNvPr id="174" name="Google Shape;174;p31"/>
          <p:cNvSpPr txBox="1"/>
          <p:nvPr>
            <p:ph idx="1" type="body"/>
          </p:nvPr>
        </p:nvSpPr>
        <p:spPr>
          <a:xfrm>
            <a:off x="5364025" y="704025"/>
            <a:ext cx="3437700" cy="3537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chemeClr val="dk2"/>
              </a:buClr>
              <a:buSzPts val="1400"/>
              <a:buFont typeface="Albert Sans"/>
              <a:buChar char="●"/>
              <a:defRPr>
                <a:solidFill>
                  <a:schemeClr val="dk2"/>
                </a:solidFill>
              </a:defRPr>
            </a:lvl1pPr>
            <a:lvl2pPr indent="-317500" lvl="1" marL="914400">
              <a:spcBef>
                <a:spcPts val="0"/>
              </a:spcBef>
              <a:spcAft>
                <a:spcPts val="0"/>
              </a:spcAft>
              <a:buClr>
                <a:schemeClr val="dk2"/>
              </a:buClr>
              <a:buSzPts val="1400"/>
              <a:buFont typeface="Albert Sans"/>
              <a:buChar char="○"/>
              <a:defRPr>
                <a:solidFill>
                  <a:schemeClr val="dk2"/>
                </a:solidFill>
              </a:defRPr>
            </a:lvl2pPr>
            <a:lvl3pPr indent="-317500" lvl="2" marL="1371600">
              <a:spcBef>
                <a:spcPts val="0"/>
              </a:spcBef>
              <a:spcAft>
                <a:spcPts val="0"/>
              </a:spcAft>
              <a:buClr>
                <a:schemeClr val="dk2"/>
              </a:buClr>
              <a:buSzPts val="1400"/>
              <a:buFont typeface="Albert Sans"/>
              <a:buChar char="■"/>
              <a:defRPr>
                <a:solidFill>
                  <a:schemeClr val="dk2"/>
                </a:solidFill>
              </a:defRPr>
            </a:lvl3pPr>
            <a:lvl4pPr indent="-317500" lvl="3" marL="1828800">
              <a:spcBef>
                <a:spcPts val="0"/>
              </a:spcBef>
              <a:spcAft>
                <a:spcPts val="0"/>
              </a:spcAft>
              <a:buClr>
                <a:schemeClr val="dk2"/>
              </a:buClr>
              <a:buSzPts val="1400"/>
              <a:buFont typeface="Albert Sans"/>
              <a:buChar char="●"/>
              <a:defRPr>
                <a:solidFill>
                  <a:schemeClr val="dk2"/>
                </a:solidFill>
              </a:defRPr>
            </a:lvl4pPr>
            <a:lvl5pPr indent="-317500" lvl="4" marL="2286000">
              <a:spcBef>
                <a:spcPts val="0"/>
              </a:spcBef>
              <a:spcAft>
                <a:spcPts val="0"/>
              </a:spcAft>
              <a:buClr>
                <a:schemeClr val="dk2"/>
              </a:buClr>
              <a:buSzPts val="1400"/>
              <a:buFont typeface="Albert Sans"/>
              <a:buChar char="○"/>
              <a:defRPr>
                <a:solidFill>
                  <a:schemeClr val="dk2"/>
                </a:solidFill>
              </a:defRPr>
            </a:lvl5pPr>
            <a:lvl6pPr indent="-317500" lvl="5" marL="2743200">
              <a:spcBef>
                <a:spcPts val="0"/>
              </a:spcBef>
              <a:spcAft>
                <a:spcPts val="0"/>
              </a:spcAft>
              <a:buClr>
                <a:schemeClr val="dk2"/>
              </a:buClr>
              <a:buSzPts val="1400"/>
              <a:buFont typeface="Albert Sans"/>
              <a:buChar char="■"/>
              <a:defRPr>
                <a:solidFill>
                  <a:schemeClr val="dk2"/>
                </a:solidFill>
              </a:defRPr>
            </a:lvl6pPr>
            <a:lvl7pPr indent="-317500" lvl="6" marL="3200400">
              <a:spcBef>
                <a:spcPts val="0"/>
              </a:spcBef>
              <a:spcAft>
                <a:spcPts val="0"/>
              </a:spcAft>
              <a:buClr>
                <a:schemeClr val="dk2"/>
              </a:buClr>
              <a:buSzPts val="1400"/>
              <a:buFont typeface="Albert Sans"/>
              <a:buChar char="●"/>
              <a:defRPr>
                <a:solidFill>
                  <a:schemeClr val="dk2"/>
                </a:solidFill>
              </a:defRPr>
            </a:lvl7pPr>
            <a:lvl8pPr indent="-317500" lvl="7" marL="3657600">
              <a:spcBef>
                <a:spcPts val="0"/>
              </a:spcBef>
              <a:spcAft>
                <a:spcPts val="0"/>
              </a:spcAft>
              <a:buClr>
                <a:schemeClr val="dk2"/>
              </a:buClr>
              <a:buSzPts val="1400"/>
              <a:buFont typeface="Albert Sans"/>
              <a:buChar char="○"/>
              <a:defRPr>
                <a:solidFill>
                  <a:schemeClr val="dk2"/>
                </a:solidFill>
              </a:defRPr>
            </a:lvl8pPr>
            <a:lvl9pPr indent="-317500" lvl="8" marL="4114800">
              <a:spcBef>
                <a:spcPts val="0"/>
              </a:spcBef>
              <a:spcAft>
                <a:spcPts val="0"/>
              </a:spcAft>
              <a:buClr>
                <a:schemeClr val="dk2"/>
              </a:buClr>
              <a:buSzPts val="1400"/>
              <a:buFont typeface="Albert Sans"/>
              <a:buChar char="■"/>
              <a:defRPr>
                <a:solidFill>
                  <a:schemeClr val="dk2"/>
                </a:solidFill>
              </a:defRPr>
            </a:lvl9pPr>
          </a:lstStyle>
          <a:p/>
        </p:txBody>
      </p:sp>
      <p:sp>
        <p:nvSpPr>
          <p:cNvPr id="175" name="Google Shape;175;p31"/>
          <p:cNvSpPr txBox="1"/>
          <p:nvPr>
            <p:ph type="title"/>
          </p:nvPr>
        </p:nvSpPr>
        <p:spPr>
          <a:xfrm>
            <a:off x="7158725" y="4563900"/>
            <a:ext cx="1354500" cy="3936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1000"/>
              <a:buFont typeface="Albert Sans"/>
              <a:buNone/>
              <a:defRPr sz="1000">
                <a:solidFill>
                  <a:schemeClr val="dk2"/>
                </a:solidFill>
                <a:latin typeface="Albert Sans"/>
                <a:ea typeface="Albert Sans"/>
                <a:cs typeface="Albert Sans"/>
                <a:sym typeface="Albert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6" name="Google Shape;176;p31"/>
          <p:cNvSpPr/>
          <p:nvPr>
            <p:ph idx="3" type="pic"/>
          </p:nvPr>
        </p:nvSpPr>
        <p:spPr>
          <a:xfrm>
            <a:off x="8596800" y="223475"/>
            <a:ext cx="318600" cy="318600"/>
          </a:xfrm>
          <a:prstGeom prst="ellipse">
            <a:avLst/>
          </a:prstGeom>
          <a:no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ur Audience Venn Diagram">
  <p:cSld name="CUSTOM_10">
    <p:spTree>
      <p:nvGrpSpPr>
        <p:cNvPr id="177" name="Shape 177"/>
        <p:cNvGrpSpPr/>
        <p:nvPr/>
      </p:nvGrpSpPr>
      <p:grpSpPr>
        <a:xfrm>
          <a:off x="0" y="0"/>
          <a:ext cx="0" cy="0"/>
          <a:chOff x="0" y="0"/>
          <a:chExt cx="0" cy="0"/>
        </a:xfrm>
      </p:grpSpPr>
      <p:sp>
        <p:nvSpPr>
          <p:cNvPr id="178" name="Google Shape;178;p32"/>
          <p:cNvSpPr txBox="1"/>
          <p:nvPr>
            <p:ph type="title"/>
          </p:nvPr>
        </p:nvSpPr>
        <p:spPr>
          <a:xfrm>
            <a:off x="7158725" y="4563900"/>
            <a:ext cx="1354500" cy="3936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1000"/>
              <a:buFont typeface="Albert Sans"/>
              <a:buNone/>
              <a:defRPr sz="1000">
                <a:solidFill>
                  <a:schemeClr val="dk2"/>
                </a:solidFill>
                <a:latin typeface="Albert Sans"/>
                <a:ea typeface="Albert Sans"/>
                <a:cs typeface="Albert Sans"/>
                <a:sym typeface="Albert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9" name="Google Shape;179;p32"/>
          <p:cNvSpPr txBox="1"/>
          <p:nvPr>
            <p:ph idx="2" type="title"/>
          </p:nvPr>
        </p:nvSpPr>
        <p:spPr>
          <a:xfrm>
            <a:off x="956150" y="394200"/>
            <a:ext cx="3558600" cy="393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400"/>
              <a:buFont typeface="Albert Sans"/>
              <a:buNone/>
              <a:defRPr sz="1400">
                <a:latin typeface="Albert Sans"/>
                <a:ea typeface="Albert Sans"/>
                <a:cs typeface="Albert Sans"/>
                <a:sym typeface="Albert Sans"/>
              </a:defRPr>
            </a:lvl1pPr>
            <a:lvl2pPr lvl="1">
              <a:spcBef>
                <a:spcPts val="0"/>
              </a:spcBef>
              <a:spcAft>
                <a:spcPts val="0"/>
              </a:spcAft>
              <a:buClr>
                <a:schemeClr val="lt1"/>
              </a:buClr>
              <a:buSzPts val="1400"/>
              <a:buFont typeface="Albert Sans"/>
              <a:buNone/>
              <a:defRPr>
                <a:latin typeface="Albert Sans"/>
                <a:ea typeface="Albert Sans"/>
                <a:cs typeface="Albert Sans"/>
                <a:sym typeface="Albert Sans"/>
              </a:defRPr>
            </a:lvl2pPr>
            <a:lvl3pPr lvl="2">
              <a:spcBef>
                <a:spcPts val="0"/>
              </a:spcBef>
              <a:spcAft>
                <a:spcPts val="0"/>
              </a:spcAft>
              <a:buClr>
                <a:schemeClr val="lt1"/>
              </a:buClr>
              <a:buSzPts val="1400"/>
              <a:buFont typeface="Albert Sans"/>
              <a:buNone/>
              <a:defRPr>
                <a:latin typeface="Albert Sans"/>
                <a:ea typeface="Albert Sans"/>
                <a:cs typeface="Albert Sans"/>
                <a:sym typeface="Albert Sans"/>
              </a:defRPr>
            </a:lvl3pPr>
            <a:lvl4pPr lvl="3">
              <a:spcBef>
                <a:spcPts val="0"/>
              </a:spcBef>
              <a:spcAft>
                <a:spcPts val="0"/>
              </a:spcAft>
              <a:buClr>
                <a:schemeClr val="lt1"/>
              </a:buClr>
              <a:buSzPts val="1400"/>
              <a:buFont typeface="Albert Sans"/>
              <a:buNone/>
              <a:defRPr>
                <a:latin typeface="Albert Sans"/>
                <a:ea typeface="Albert Sans"/>
                <a:cs typeface="Albert Sans"/>
                <a:sym typeface="Albert Sans"/>
              </a:defRPr>
            </a:lvl4pPr>
            <a:lvl5pPr lvl="4">
              <a:spcBef>
                <a:spcPts val="0"/>
              </a:spcBef>
              <a:spcAft>
                <a:spcPts val="0"/>
              </a:spcAft>
              <a:buClr>
                <a:schemeClr val="lt1"/>
              </a:buClr>
              <a:buSzPts val="1400"/>
              <a:buFont typeface="Albert Sans"/>
              <a:buNone/>
              <a:defRPr>
                <a:latin typeface="Albert Sans"/>
                <a:ea typeface="Albert Sans"/>
                <a:cs typeface="Albert Sans"/>
                <a:sym typeface="Albert Sans"/>
              </a:defRPr>
            </a:lvl5pPr>
            <a:lvl6pPr lvl="5">
              <a:spcBef>
                <a:spcPts val="0"/>
              </a:spcBef>
              <a:spcAft>
                <a:spcPts val="0"/>
              </a:spcAft>
              <a:buClr>
                <a:schemeClr val="lt1"/>
              </a:buClr>
              <a:buSzPts val="1400"/>
              <a:buFont typeface="Albert Sans"/>
              <a:buNone/>
              <a:defRPr>
                <a:latin typeface="Albert Sans"/>
                <a:ea typeface="Albert Sans"/>
                <a:cs typeface="Albert Sans"/>
                <a:sym typeface="Albert Sans"/>
              </a:defRPr>
            </a:lvl6pPr>
            <a:lvl7pPr lvl="6">
              <a:spcBef>
                <a:spcPts val="0"/>
              </a:spcBef>
              <a:spcAft>
                <a:spcPts val="0"/>
              </a:spcAft>
              <a:buClr>
                <a:schemeClr val="lt1"/>
              </a:buClr>
              <a:buSzPts val="1400"/>
              <a:buFont typeface="Albert Sans"/>
              <a:buNone/>
              <a:defRPr>
                <a:latin typeface="Albert Sans"/>
                <a:ea typeface="Albert Sans"/>
                <a:cs typeface="Albert Sans"/>
                <a:sym typeface="Albert Sans"/>
              </a:defRPr>
            </a:lvl7pPr>
            <a:lvl8pPr lvl="7">
              <a:spcBef>
                <a:spcPts val="0"/>
              </a:spcBef>
              <a:spcAft>
                <a:spcPts val="0"/>
              </a:spcAft>
              <a:buClr>
                <a:schemeClr val="lt1"/>
              </a:buClr>
              <a:buSzPts val="1400"/>
              <a:buFont typeface="Albert Sans"/>
              <a:buNone/>
              <a:defRPr>
                <a:latin typeface="Albert Sans"/>
                <a:ea typeface="Albert Sans"/>
                <a:cs typeface="Albert Sans"/>
                <a:sym typeface="Albert Sans"/>
              </a:defRPr>
            </a:lvl8pPr>
            <a:lvl9pPr lvl="8">
              <a:spcBef>
                <a:spcPts val="0"/>
              </a:spcBef>
              <a:spcAft>
                <a:spcPts val="0"/>
              </a:spcAft>
              <a:buClr>
                <a:schemeClr val="lt1"/>
              </a:buClr>
              <a:buSzPts val="1400"/>
              <a:buFont typeface="Albert Sans"/>
              <a:buNone/>
              <a:defRPr>
                <a:latin typeface="Albert Sans"/>
                <a:ea typeface="Albert Sans"/>
                <a:cs typeface="Albert Sans"/>
                <a:sym typeface="Albert Sans"/>
              </a:defRPr>
            </a:lvl9pPr>
          </a:lstStyle>
          <a:p/>
        </p:txBody>
      </p:sp>
      <p:sp>
        <p:nvSpPr>
          <p:cNvPr id="180" name="Google Shape;180;p32"/>
          <p:cNvSpPr/>
          <p:nvPr>
            <p:ph idx="3" type="pic"/>
          </p:nvPr>
        </p:nvSpPr>
        <p:spPr>
          <a:xfrm>
            <a:off x="8596800" y="223475"/>
            <a:ext cx="318600" cy="318600"/>
          </a:xfrm>
          <a:prstGeom prst="ellipse">
            <a:avLst/>
          </a:prstGeom>
          <a:noFill/>
          <a:ln>
            <a:noFill/>
          </a:ln>
        </p:spPr>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f 3 Concepts">
  <p:cSld name="CUSTOM_11">
    <p:bg>
      <p:bgPr>
        <a:solidFill>
          <a:schemeClr val="accent2"/>
        </a:solidFill>
      </p:bgPr>
    </p:bg>
    <p:spTree>
      <p:nvGrpSpPr>
        <p:cNvPr id="181" name="Shape 181"/>
        <p:cNvGrpSpPr/>
        <p:nvPr/>
      </p:nvGrpSpPr>
      <p:grpSpPr>
        <a:xfrm>
          <a:off x="0" y="0"/>
          <a:ext cx="0" cy="0"/>
          <a:chOff x="0" y="0"/>
          <a:chExt cx="0" cy="0"/>
        </a:xfrm>
      </p:grpSpPr>
      <p:sp>
        <p:nvSpPr>
          <p:cNvPr id="182" name="Google Shape;182;p33"/>
          <p:cNvSpPr/>
          <p:nvPr/>
        </p:nvSpPr>
        <p:spPr>
          <a:xfrm>
            <a:off x="116350" y="93175"/>
            <a:ext cx="8904000" cy="4914900"/>
          </a:xfrm>
          <a:prstGeom prst="roundRect">
            <a:avLst>
              <a:gd fmla="val 261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3"/>
          <p:cNvSpPr txBox="1"/>
          <p:nvPr>
            <p:ph type="title"/>
          </p:nvPr>
        </p:nvSpPr>
        <p:spPr>
          <a:xfrm>
            <a:off x="941780" y="715125"/>
            <a:ext cx="7860000" cy="830400"/>
          </a:xfrm>
          <a:prstGeom prst="rect">
            <a:avLst/>
          </a:prstGeom>
        </p:spPr>
        <p:txBody>
          <a:bodyPr anchorCtr="0" anchor="t" bIns="91425" lIns="91425" spcFirstLastPara="1" rIns="91425" wrap="square" tIns="91425">
            <a:noAutofit/>
          </a:bodyPr>
          <a:lstStyle>
            <a:lvl1pPr lvl="0">
              <a:lnSpc>
                <a:spcPct val="90000"/>
              </a:lnSpc>
              <a:spcBef>
                <a:spcPts val="0"/>
              </a:spcBef>
              <a:spcAft>
                <a:spcPts val="0"/>
              </a:spcAft>
              <a:buClr>
                <a:schemeClr val="dk2"/>
              </a:buClr>
              <a:buSzPts val="6000"/>
              <a:buFont typeface="Albert Sans"/>
              <a:buNone/>
              <a:defRPr sz="6000">
                <a:solidFill>
                  <a:schemeClr val="dk2"/>
                </a:solidFill>
                <a:latin typeface="Albert Sans"/>
                <a:ea typeface="Albert Sans"/>
                <a:cs typeface="Albert Sans"/>
                <a:sym typeface="Albert Sans"/>
              </a:defRPr>
            </a:lvl1pPr>
            <a:lvl2pPr lvl="1">
              <a:lnSpc>
                <a:spcPct val="90000"/>
              </a:lnSpc>
              <a:spcBef>
                <a:spcPts val="0"/>
              </a:spcBef>
              <a:spcAft>
                <a:spcPts val="0"/>
              </a:spcAft>
              <a:buClr>
                <a:schemeClr val="dk2"/>
              </a:buClr>
              <a:buSzPts val="1400"/>
              <a:buFont typeface="Albert Sans"/>
              <a:buNone/>
              <a:defRPr>
                <a:solidFill>
                  <a:schemeClr val="dk2"/>
                </a:solidFill>
                <a:latin typeface="Albert Sans"/>
                <a:ea typeface="Albert Sans"/>
                <a:cs typeface="Albert Sans"/>
                <a:sym typeface="Albert Sans"/>
              </a:defRPr>
            </a:lvl2pPr>
            <a:lvl3pPr lvl="2">
              <a:lnSpc>
                <a:spcPct val="90000"/>
              </a:lnSpc>
              <a:spcBef>
                <a:spcPts val="0"/>
              </a:spcBef>
              <a:spcAft>
                <a:spcPts val="0"/>
              </a:spcAft>
              <a:buClr>
                <a:schemeClr val="dk2"/>
              </a:buClr>
              <a:buSzPts val="1400"/>
              <a:buFont typeface="Albert Sans"/>
              <a:buNone/>
              <a:defRPr>
                <a:solidFill>
                  <a:schemeClr val="dk2"/>
                </a:solidFill>
                <a:latin typeface="Albert Sans"/>
                <a:ea typeface="Albert Sans"/>
                <a:cs typeface="Albert Sans"/>
                <a:sym typeface="Albert Sans"/>
              </a:defRPr>
            </a:lvl3pPr>
            <a:lvl4pPr lvl="3">
              <a:lnSpc>
                <a:spcPct val="90000"/>
              </a:lnSpc>
              <a:spcBef>
                <a:spcPts val="0"/>
              </a:spcBef>
              <a:spcAft>
                <a:spcPts val="0"/>
              </a:spcAft>
              <a:buClr>
                <a:schemeClr val="dk2"/>
              </a:buClr>
              <a:buSzPts val="1400"/>
              <a:buFont typeface="Albert Sans"/>
              <a:buNone/>
              <a:defRPr>
                <a:solidFill>
                  <a:schemeClr val="dk2"/>
                </a:solidFill>
                <a:latin typeface="Albert Sans"/>
                <a:ea typeface="Albert Sans"/>
                <a:cs typeface="Albert Sans"/>
                <a:sym typeface="Albert Sans"/>
              </a:defRPr>
            </a:lvl4pPr>
            <a:lvl5pPr lvl="4">
              <a:lnSpc>
                <a:spcPct val="90000"/>
              </a:lnSpc>
              <a:spcBef>
                <a:spcPts val="0"/>
              </a:spcBef>
              <a:spcAft>
                <a:spcPts val="0"/>
              </a:spcAft>
              <a:buClr>
                <a:schemeClr val="dk2"/>
              </a:buClr>
              <a:buSzPts val="1400"/>
              <a:buFont typeface="Albert Sans"/>
              <a:buNone/>
              <a:defRPr>
                <a:solidFill>
                  <a:schemeClr val="dk2"/>
                </a:solidFill>
                <a:latin typeface="Albert Sans"/>
                <a:ea typeface="Albert Sans"/>
                <a:cs typeface="Albert Sans"/>
                <a:sym typeface="Albert Sans"/>
              </a:defRPr>
            </a:lvl5pPr>
            <a:lvl6pPr lvl="5">
              <a:lnSpc>
                <a:spcPct val="90000"/>
              </a:lnSpc>
              <a:spcBef>
                <a:spcPts val="0"/>
              </a:spcBef>
              <a:spcAft>
                <a:spcPts val="0"/>
              </a:spcAft>
              <a:buClr>
                <a:schemeClr val="dk2"/>
              </a:buClr>
              <a:buSzPts val="1400"/>
              <a:buFont typeface="Albert Sans"/>
              <a:buNone/>
              <a:defRPr>
                <a:solidFill>
                  <a:schemeClr val="dk2"/>
                </a:solidFill>
                <a:latin typeface="Albert Sans"/>
                <a:ea typeface="Albert Sans"/>
                <a:cs typeface="Albert Sans"/>
                <a:sym typeface="Albert Sans"/>
              </a:defRPr>
            </a:lvl6pPr>
            <a:lvl7pPr lvl="6">
              <a:lnSpc>
                <a:spcPct val="90000"/>
              </a:lnSpc>
              <a:spcBef>
                <a:spcPts val="0"/>
              </a:spcBef>
              <a:spcAft>
                <a:spcPts val="0"/>
              </a:spcAft>
              <a:buClr>
                <a:schemeClr val="dk2"/>
              </a:buClr>
              <a:buSzPts val="1400"/>
              <a:buFont typeface="Albert Sans"/>
              <a:buNone/>
              <a:defRPr>
                <a:solidFill>
                  <a:schemeClr val="dk2"/>
                </a:solidFill>
                <a:latin typeface="Albert Sans"/>
                <a:ea typeface="Albert Sans"/>
                <a:cs typeface="Albert Sans"/>
                <a:sym typeface="Albert Sans"/>
              </a:defRPr>
            </a:lvl7pPr>
            <a:lvl8pPr lvl="7">
              <a:lnSpc>
                <a:spcPct val="90000"/>
              </a:lnSpc>
              <a:spcBef>
                <a:spcPts val="0"/>
              </a:spcBef>
              <a:spcAft>
                <a:spcPts val="0"/>
              </a:spcAft>
              <a:buClr>
                <a:schemeClr val="dk2"/>
              </a:buClr>
              <a:buSzPts val="1400"/>
              <a:buFont typeface="Albert Sans"/>
              <a:buNone/>
              <a:defRPr>
                <a:solidFill>
                  <a:schemeClr val="dk2"/>
                </a:solidFill>
                <a:latin typeface="Albert Sans"/>
                <a:ea typeface="Albert Sans"/>
                <a:cs typeface="Albert Sans"/>
                <a:sym typeface="Albert Sans"/>
              </a:defRPr>
            </a:lvl8pPr>
            <a:lvl9pPr lvl="8">
              <a:lnSpc>
                <a:spcPct val="90000"/>
              </a:lnSpc>
              <a:spcBef>
                <a:spcPts val="0"/>
              </a:spcBef>
              <a:spcAft>
                <a:spcPts val="0"/>
              </a:spcAft>
              <a:buClr>
                <a:schemeClr val="dk2"/>
              </a:buClr>
              <a:buSzPts val="1400"/>
              <a:buFont typeface="Albert Sans"/>
              <a:buNone/>
              <a:defRPr>
                <a:solidFill>
                  <a:schemeClr val="dk2"/>
                </a:solidFill>
                <a:latin typeface="Albert Sans"/>
                <a:ea typeface="Albert Sans"/>
                <a:cs typeface="Albert Sans"/>
                <a:sym typeface="Albert Sans"/>
              </a:defRPr>
            </a:lvl9pPr>
          </a:lstStyle>
          <a:p/>
        </p:txBody>
      </p:sp>
      <p:sp>
        <p:nvSpPr>
          <p:cNvPr id="184" name="Google Shape;184;p33"/>
          <p:cNvSpPr txBox="1"/>
          <p:nvPr>
            <p:ph idx="1" type="body"/>
          </p:nvPr>
        </p:nvSpPr>
        <p:spPr>
          <a:xfrm>
            <a:off x="1188971" y="2402817"/>
            <a:ext cx="1893300" cy="16854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Albert Sans"/>
              <a:buChar char="●"/>
              <a:defRPr sz="1000">
                <a:solidFill>
                  <a:schemeClr val="dk2"/>
                </a:solidFill>
              </a:defRPr>
            </a:lvl1pPr>
            <a:lvl2pPr indent="-292100" lvl="1" marL="914400">
              <a:spcBef>
                <a:spcPts val="0"/>
              </a:spcBef>
              <a:spcAft>
                <a:spcPts val="0"/>
              </a:spcAft>
              <a:buClr>
                <a:schemeClr val="dk2"/>
              </a:buClr>
              <a:buSzPts val="1000"/>
              <a:buFont typeface="Albert Sans"/>
              <a:buChar char="○"/>
              <a:defRPr sz="1000">
                <a:solidFill>
                  <a:schemeClr val="dk2"/>
                </a:solidFill>
              </a:defRPr>
            </a:lvl2pPr>
            <a:lvl3pPr indent="-292100" lvl="2" marL="1371600">
              <a:spcBef>
                <a:spcPts val="0"/>
              </a:spcBef>
              <a:spcAft>
                <a:spcPts val="0"/>
              </a:spcAft>
              <a:buClr>
                <a:schemeClr val="dk2"/>
              </a:buClr>
              <a:buSzPts val="1000"/>
              <a:buFont typeface="Albert Sans"/>
              <a:buChar char="■"/>
              <a:defRPr sz="1000">
                <a:solidFill>
                  <a:schemeClr val="dk2"/>
                </a:solidFill>
              </a:defRPr>
            </a:lvl3pPr>
            <a:lvl4pPr indent="-292100" lvl="3" marL="1828800">
              <a:spcBef>
                <a:spcPts val="0"/>
              </a:spcBef>
              <a:spcAft>
                <a:spcPts val="0"/>
              </a:spcAft>
              <a:buClr>
                <a:schemeClr val="dk2"/>
              </a:buClr>
              <a:buSzPts val="1000"/>
              <a:buFont typeface="Albert Sans"/>
              <a:buChar char="●"/>
              <a:defRPr sz="1000">
                <a:solidFill>
                  <a:schemeClr val="dk2"/>
                </a:solidFill>
              </a:defRPr>
            </a:lvl4pPr>
            <a:lvl5pPr indent="-292100" lvl="4" marL="2286000">
              <a:spcBef>
                <a:spcPts val="0"/>
              </a:spcBef>
              <a:spcAft>
                <a:spcPts val="0"/>
              </a:spcAft>
              <a:buClr>
                <a:schemeClr val="dk2"/>
              </a:buClr>
              <a:buSzPts val="1000"/>
              <a:buFont typeface="Albert Sans"/>
              <a:buChar char="○"/>
              <a:defRPr sz="1000">
                <a:solidFill>
                  <a:schemeClr val="dk2"/>
                </a:solidFill>
              </a:defRPr>
            </a:lvl5pPr>
            <a:lvl6pPr indent="-292100" lvl="5" marL="2743200">
              <a:spcBef>
                <a:spcPts val="0"/>
              </a:spcBef>
              <a:spcAft>
                <a:spcPts val="0"/>
              </a:spcAft>
              <a:buClr>
                <a:schemeClr val="dk2"/>
              </a:buClr>
              <a:buSzPts val="1000"/>
              <a:buFont typeface="Albert Sans"/>
              <a:buChar char="■"/>
              <a:defRPr sz="1000">
                <a:solidFill>
                  <a:schemeClr val="dk2"/>
                </a:solidFill>
              </a:defRPr>
            </a:lvl6pPr>
            <a:lvl7pPr indent="-292100" lvl="6" marL="3200400">
              <a:spcBef>
                <a:spcPts val="0"/>
              </a:spcBef>
              <a:spcAft>
                <a:spcPts val="0"/>
              </a:spcAft>
              <a:buClr>
                <a:schemeClr val="dk2"/>
              </a:buClr>
              <a:buSzPts val="1000"/>
              <a:buFont typeface="Albert Sans"/>
              <a:buChar char="●"/>
              <a:defRPr sz="1000">
                <a:solidFill>
                  <a:schemeClr val="dk2"/>
                </a:solidFill>
              </a:defRPr>
            </a:lvl7pPr>
            <a:lvl8pPr indent="-292100" lvl="7" marL="3657600">
              <a:spcBef>
                <a:spcPts val="0"/>
              </a:spcBef>
              <a:spcAft>
                <a:spcPts val="0"/>
              </a:spcAft>
              <a:buClr>
                <a:schemeClr val="dk2"/>
              </a:buClr>
              <a:buSzPts val="1000"/>
              <a:buFont typeface="Albert Sans"/>
              <a:buChar char="○"/>
              <a:defRPr sz="1000">
                <a:solidFill>
                  <a:schemeClr val="dk2"/>
                </a:solidFill>
              </a:defRPr>
            </a:lvl8pPr>
            <a:lvl9pPr indent="-292100" lvl="8" marL="4114800">
              <a:spcBef>
                <a:spcPts val="0"/>
              </a:spcBef>
              <a:spcAft>
                <a:spcPts val="0"/>
              </a:spcAft>
              <a:buClr>
                <a:schemeClr val="dk2"/>
              </a:buClr>
              <a:buSzPts val="1000"/>
              <a:buFont typeface="Albert Sans"/>
              <a:buChar char="■"/>
              <a:defRPr sz="1000">
                <a:solidFill>
                  <a:schemeClr val="dk2"/>
                </a:solidFill>
              </a:defRPr>
            </a:lvl9pPr>
          </a:lstStyle>
          <a:p/>
        </p:txBody>
      </p:sp>
      <p:sp>
        <p:nvSpPr>
          <p:cNvPr id="185" name="Google Shape;185;p33"/>
          <p:cNvSpPr txBox="1"/>
          <p:nvPr>
            <p:ph idx="2" type="body"/>
          </p:nvPr>
        </p:nvSpPr>
        <p:spPr>
          <a:xfrm>
            <a:off x="3628515" y="2402817"/>
            <a:ext cx="1893300" cy="16854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Albert Sans"/>
              <a:buChar char="●"/>
              <a:defRPr sz="1000">
                <a:solidFill>
                  <a:schemeClr val="dk2"/>
                </a:solidFill>
              </a:defRPr>
            </a:lvl1pPr>
            <a:lvl2pPr indent="-292100" lvl="1" marL="914400">
              <a:spcBef>
                <a:spcPts val="0"/>
              </a:spcBef>
              <a:spcAft>
                <a:spcPts val="0"/>
              </a:spcAft>
              <a:buClr>
                <a:schemeClr val="dk2"/>
              </a:buClr>
              <a:buSzPts val="1000"/>
              <a:buFont typeface="Albert Sans"/>
              <a:buChar char="○"/>
              <a:defRPr sz="1000">
                <a:solidFill>
                  <a:schemeClr val="dk2"/>
                </a:solidFill>
              </a:defRPr>
            </a:lvl2pPr>
            <a:lvl3pPr indent="-292100" lvl="2" marL="1371600">
              <a:spcBef>
                <a:spcPts val="0"/>
              </a:spcBef>
              <a:spcAft>
                <a:spcPts val="0"/>
              </a:spcAft>
              <a:buClr>
                <a:schemeClr val="dk2"/>
              </a:buClr>
              <a:buSzPts val="1000"/>
              <a:buFont typeface="Albert Sans"/>
              <a:buChar char="■"/>
              <a:defRPr sz="1000">
                <a:solidFill>
                  <a:schemeClr val="dk2"/>
                </a:solidFill>
              </a:defRPr>
            </a:lvl3pPr>
            <a:lvl4pPr indent="-292100" lvl="3" marL="1828800">
              <a:spcBef>
                <a:spcPts val="0"/>
              </a:spcBef>
              <a:spcAft>
                <a:spcPts val="0"/>
              </a:spcAft>
              <a:buClr>
                <a:schemeClr val="dk2"/>
              </a:buClr>
              <a:buSzPts val="1000"/>
              <a:buFont typeface="Albert Sans"/>
              <a:buChar char="●"/>
              <a:defRPr sz="1000">
                <a:solidFill>
                  <a:schemeClr val="dk2"/>
                </a:solidFill>
              </a:defRPr>
            </a:lvl4pPr>
            <a:lvl5pPr indent="-292100" lvl="4" marL="2286000">
              <a:spcBef>
                <a:spcPts val="0"/>
              </a:spcBef>
              <a:spcAft>
                <a:spcPts val="0"/>
              </a:spcAft>
              <a:buClr>
                <a:schemeClr val="dk2"/>
              </a:buClr>
              <a:buSzPts val="1000"/>
              <a:buFont typeface="Albert Sans"/>
              <a:buChar char="○"/>
              <a:defRPr sz="1000">
                <a:solidFill>
                  <a:schemeClr val="dk2"/>
                </a:solidFill>
              </a:defRPr>
            </a:lvl5pPr>
            <a:lvl6pPr indent="-292100" lvl="5" marL="2743200">
              <a:spcBef>
                <a:spcPts val="0"/>
              </a:spcBef>
              <a:spcAft>
                <a:spcPts val="0"/>
              </a:spcAft>
              <a:buClr>
                <a:schemeClr val="dk2"/>
              </a:buClr>
              <a:buSzPts val="1000"/>
              <a:buFont typeface="Albert Sans"/>
              <a:buChar char="■"/>
              <a:defRPr sz="1000">
                <a:solidFill>
                  <a:schemeClr val="dk2"/>
                </a:solidFill>
              </a:defRPr>
            </a:lvl6pPr>
            <a:lvl7pPr indent="-292100" lvl="6" marL="3200400">
              <a:spcBef>
                <a:spcPts val="0"/>
              </a:spcBef>
              <a:spcAft>
                <a:spcPts val="0"/>
              </a:spcAft>
              <a:buClr>
                <a:schemeClr val="dk2"/>
              </a:buClr>
              <a:buSzPts val="1000"/>
              <a:buFont typeface="Albert Sans"/>
              <a:buChar char="●"/>
              <a:defRPr sz="1000">
                <a:solidFill>
                  <a:schemeClr val="dk2"/>
                </a:solidFill>
              </a:defRPr>
            </a:lvl7pPr>
            <a:lvl8pPr indent="-292100" lvl="7" marL="3657600">
              <a:spcBef>
                <a:spcPts val="0"/>
              </a:spcBef>
              <a:spcAft>
                <a:spcPts val="0"/>
              </a:spcAft>
              <a:buClr>
                <a:schemeClr val="dk2"/>
              </a:buClr>
              <a:buSzPts val="1000"/>
              <a:buFont typeface="Albert Sans"/>
              <a:buChar char="○"/>
              <a:defRPr sz="1000">
                <a:solidFill>
                  <a:schemeClr val="dk2"/>
                </a:solidFill>
              </a:defRPr>
            </a:lvl8pPr>
            <a:lvl9pPr indent="-292100" lvl="8" marL="4114800">
              <a:spcBef>
                <a:spcPts val="0"/>
              </a:spcBef>
              <a:spcAft>
                <a:spcPts val="0"/>
              </a:spcAft>
              <a:buClr>
                <a:schemeClr val="dk2"/>
              </a:buClr>
              <a:buSzPts val="1000"/>
              <a:buFont typeface="Albert Sans"/>
              <a:buChar char="■"/>
              <a:defRPr sz="1000">
                <a:solidFill>
                  <a:schemeClr val="dk2"/>
                </a:solidFill>
              </a:defRPr>
            </a:lvl9pPr>
          </a:lstStyle>
          <a:p/>
        </p:txBody>
      </p:sp>
      <p:sp>
        <p:nvSpPr>
          <p:cNvPr id="186" name="Google Shape;186;p33"/>
          <p:cNvSpPr txBox="1"/>
          <p:nvPr>
            <p:ph idx="3" type="subTitle"/>
          </p:nvPr>
        </p:nvSpPr>
        <p:spPr>
          <a:xfrm>
            <a:off x="1078092" y="1852966"/>
            <a:ext cx="2125500" cy="373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400"/>
              <a:buFont typeface="Albert Sans"/>
              <a:buNone/>
              <a:defRPr>
                <a:solidFill>
                  <a:schemeClr val="dk2"/>
                </a:solidFill>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187" name="Google Shape;187;p33"/>
          <p:cNvSpPr txBox="1"/>
          <p:nvPr>
            <p:ph idx="4" type="subTitle"/>
          </p:nvPr>
        </p:nvSpPr>
        <p:spPr>
          <a:xfrm>
            <a:off x="3524146" y="1852966"/>
            <a:ext cx="2125500" cy="373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400"/>
              <a:buFont typeface="Albert Sans"/>
              <a:buNone/>
              <a:defRPr>
                <a:solidFill>
                  <a:schemeClr val="dk2"/>
                </a:solidFill>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188" name="Google Shape;188;p33"/>
          <p:cNvSpPr txBox="1"/>
          <p:nvPr>
            <p:ph idx="5" type="subTitle"/>
          </p:nvPr>
        </p:nvSpPr>
        <p:spPr>
          <a:xfrm>
            <a:off x="5970200" y="1852966"/>
            <a:ext cx="2125500" cy="373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400"/>
              <a:buFont typeface="Albert Sans"/>
              <a:buNone/>
              <a:defRPr>
                <a:solidFill>
                  <a:schemeClr val="dk2"/>
                </a:solidFill>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189" name="Google Shape;189;p33"/>
          <p:cNvSpPr txBox="1"/>
          <p:nvPr>
            <p:ph idx="6" type="body"/>
          </p:nvPr>
        </p:nvSpPr>
        <p:spPr>
          <a:xfrm>
            <a:off x="6068972" y="2402817"/>
            <a:ext cx="1893300" cy="16854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Albert Sans"/>
              <a:buChar char="●"/>
              <a:defRPr sz="1000">
                <a:solidFill>
                  <a:schemeClr val="dk2"/>
                </a:solidFill>
              </a:defRPr>
            </a:lvl1pPr>
            <a:lvl2pPr indent="-292100" lvl="1" marL="914400">
              <a:spcBef>
                <a:spcPts val="0"/>
              </a:spcBef>
              <a:spcAft>
                <a:spcPts val="0"/>
              </a:spcAft>
              <a:buClr>
                <a:schemeClr val="dk2"/>
              </a:buClr>
              <a:buSzPts val="1000"/>
              <a:buFont typeface="Albert Sans"/>
              <a:buChar char="○"/>
              <a:defRPr sz="1000">
                <a:solidFill>
                  <a:schemeClr val="dk2"/>
                </a:solidFill>
              </a:defRPr>
            </a:lvl2pPr>
            <a:lvl3pPr indent="-292100" lvl="2" marL="1371600">
              <a:spcBef>
                <a:spcPts val="0"/>
              </a:spcBef>
              <a:spcAft>
                <a:spcPts val="0"/>
              </a:spcAft>
              <a:buClr>
                <a:schemeClr val="dk2"/>
              </a:buClr>
              <a:buSzPts val="1000"/>
              <a:buFont typeface="Albert Sans"/>
              <a:buChar char="■"/>
              <a:defRPr sz="1000">
                <a:solidFill>
                  <a:schemeClr val="dk2"/>
                </a:solidFill>
              </a:defRPr>
            </a:lvl3pPr>
            <a:lvl4pPr indent="-292100" lvl="3" marL="1828800">
              <a:spcBef>
                <a:spcPts val="0"/>
              </a:spcBef>
              <a:spcAft>
                <a:spcPts val="0"/>
              </a:spcAft>
              <a:buClr>
                <a:schemeClr val="dk2"/>
              </a:buClr>
              <a:buSzPts val="1000"/>
              <a:buFont typeface="Albert Sans"/>
              <a:buChar char="●"/>
              <a:defRPr sz="1000">
                <a:solidFill>
                  <a:schemeClr val="dk2"/>
                </a:solidFill>
              </a:defRPr>
            </a:lvl4pPr>
            <a:lvl5pPr indent="-292100" lvl="4" marL="2286000">
              <a:spcBef>
                <a:spcPts val="0"/>
              </a:spcBef>
              <a:spcAft>
                <a:spcPts val="0"/>
              </a:spcAft>
              <a:buClr>
                <a:schemeClr val="dk2"/>
              </a:buClr>
              <a:buSzPts val="1000"/>
              <a:buFont typeface="Albert Sans"/>
              <a:buChar char="○"/>
              <a:defRPr sz="1000">
                <a:solidFill>
                  <a:schemeClr val="dk2"/>
                </a:solidFill>
              </a:defRPr>
            </a:lvl5pPr>
            <a:lvl6pPr indent="-292100" lvl="5" marL="2743200">
              <a:spcBef>
                <a:spcPts val="0"/>
              </a:spcBef>
              <a:spcAft>
                <a:spcPts val="0"/>
              </a:spcAft>
              <a:buClr>
                <a:schemeClr val="dk2"/>
              </a:buClr>
              <a:buSzPts val="1000"/>
              <a:buFont typeface="Albert Sans"/>
              <a:buChar char="■"/>
              <a:defRPr sz="1000">
                <a:solidFill>
                  <a:schemeClr val="dk2"/>
                </a:solidFill>
              </a:defRPr>
            </a:lvl6pPr>
            <a:lvl7pPr indent="-292100" lvl="6" marL="3200400">
              <a:spcBef>
                <a:spcPts val="0"/>
              </a:spcBef>
              <a:spcAft>
                <a:spcPts val="0"/>
              </a:spcAft>
              <a:buClr>
                <a:schemeClr val="dk2"/>
              </a:buClr>
              <a:buSzPts val="1000"/>
              <a:buFont typeface="Albert Sans"/>
              <a:buChar char="●"/>
              <a:defRPr sz="1000">
                <a:solidFill>
                  <a:schemeClr val="dk2"/>
                </a:solidFill>
              </a:defRPr>
            </a:lvl7pPr>
            <a:lvl8pPr indent="-292100" lvl="7" marL="3657600">
              <a:spcBef>
                <a:spcPts val="0"/>
              </a:spcBef>
              <a:spcAft>
                <a:spcPts val="0"/>
              </a:spcAft>
              <a:buClr>
                <a:schemeClr val="dk2"/>
              </a:buClr>
              <a:buSzPts val="1000"/>
              <a:buFont typeface="Albert Sans"/>
              <a:buChar char="○"/>
              <a:defRPr sz="1000">
                <a:solidFill>
                  <a:schemeClr val="dk2"/>
                </a:solidFill>
              </a:defRPr>
            </a:lvl8pPr>
            <a:lvl9pPr indent="-292100" lvl="8" marL="4114800">
              <a:spcBef>
                <a:spcPts val="0"/>
              </a:spcBef>
              <a:spcAft>
                <a:spcPts val="0"/>
              </a:spcAft>
              <a:buClr>
                <a:schemeClr val="dk2"/>
              </a:buClr>
              <a:buSzPts val="1000"/>
              <a:buFont typeface="Albert Sans"/>
              <a:buChar char="■"/>
              <a:defRPr sz="1000">
                <a:solidFill>
                  <a:schemeClr val="dk2"/>
                </a:solidFill>
              </a:defRPr>
            </a:lvl9pPr>
          </a:lstStyle>
          <a:p/>
        </p:txBody>
      </p:sp>
      <p:sp>
        <p:nvSpPr>
          <p:cNvPr id="190" name="Google Shape;190;p33"/>
          <p:cNvSpPr/>
          <p:nvPr>
            <p:ph idx="7" type="pic"/>
          </p:nvPr>
        </p:nvSpPr>
        <p:spPr>
          <a:xfrm>
            <a:off x="8596800" y="223475"/>
            <a:ext cx="318600" cy="318600"/>
          </a:xfrm>
          <a:prstGeom prst="ellipse">
            <a:avLst/>
          </a:prstGeom>
          <a:noFill/>
          <a:ln>
            <a:noFill/>
          </a:ln>
        </p:spPr>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f 6 Concepts">
  <p:cSld name="CUSTOM_11_1">
    <p:bg>
      <p:bgPr>
        <a:solidFill>
          <a:schemeClr val="accent2"/>
        </a:solidFill>
      </p:bgPr>
    </p:bg>
    <p:spTree>
      <p:nvGrpSpPr>
        <p:cNvPr id="191" name="Shape 191"/>
        <p:cNvGrpSpPr/>
        <p:nvPr/>
      </p:nvGrpSpPr>
      <p:grpSpPr>
        <a:xfrm>
          <a:off x="0" y="0"/>
          <a:ext cx="0" cy="0"/>
          <a:chOff x="0" y="0"/>
          <a:chExt cx="0" cy="0"/>
        </a:xfrm>
      </p:grpSpPr>
      <p:sp>
        <p:nvSpPr>
          <p:cNvPr id="192" name="Google Shape;192;p34"/>
          <p:cNvSpPr/>
          <p:nvPr/>
        </p:nvSpPr>
        <p:spPr>
          <a:xfrm>
            <a:off x="116350" y="93175"/>
            <a:ext cx="8904000" cy="4914900"/>
          </a:xfrm>
          <a:prstGeom prst="roundRect">
            <a:avLst>
              <a:gd fmla="val 261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4"/>
          <p:cNvSpPr txBox="1"/>
          <p:nvPr>
            <p:ph idx="1" type="subTitle"/>
          </p:nvPr>
        </p:nvSpPr>
        <p:spPr>
          <a:xfrm>
            <a:off x="1062065" y="917207"/>
            <a:ext cx="2021100" cy="373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400"/>
              <a:buFont typeface="Albert Sans"/>
              <a:buNone/>
              <a:defRPr>
                <a:solidFill>
                  <a:schemeClr val="dk2"/>
                </a:solidFill>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194" name="Google Shape;194;p34"/>
          <p:cNvSpPr txBox="1"/>
          <p:nvPr>
            <p:ph idx="2" type="subTitle"/>
          </p:nvPr>
        </p:nvSpPr>
        <p:spPr>
          <a:xfrm>
            <a:off x="3507690" y="917207"/>
            <a:ext cx="2021100" cy="373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400"/>
              <a:buFont typeface="Albert Sans"/>
              <a:buNone/>
              <a:defRPr>
                <a:solidFill>
                  <a:schemeClr val="dk2"/>
                </a:solidFill>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195" name="Google Shape;195;p34"/>
          <p:cNvSpPr txBox="1"/>
          <p:nvPr>
            <p:ph idx="3" type="subTitle"/>
          </p:nvPr>
        </p:nvSpPr>
        <p:spPr>
          <a:xfrm>
            <a:off x="5956640" y="917207"/>
            <a:ext cx="2021100" cy="373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400"/>
              <a:buFont typeface="Albert Sans"/>
              <a:buNone/>
              <a:defRPr>
                <a:solidFill>
                  <a:schemeClr val="dk2"/>
                </a:solidFill>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196" name="Google Shape;196;p34"/>
          <p:cNvSpPr txBox="1"/>
          <p:nvPr>
            <p:ph idx="4" type="body"/>
          </p:nvPr>
        </p:nvSpPr>
        <p:spPr>
          <a:xfrm>
            <a:off x="1172475" y="1372575"/>
            <a:ext cx="1913100" cy="8109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Albert Sans"/>
              <a:buChar char="●"/>
              <a:defRPr sz="1000">
                <a:solidFill>
                  <a:schemeClr val="dk2"/>
                </a:solidFill>
              </a:defRPr>
            </a:lvl1pPr>
            <a:lvl2pPr indent="-292100" lvl="1" marL="914400">
              <a:spcBef>
                <a:spcPts val="0"/>
              </a:spcBef>
              <a:spcAft>
                <a:spcPts val="0"/>
              </a:spcAft>
              <a:buClr>
                <a:schemeClr val="dk2"/>
              </a:buClr>
              <a:buSzPts val="1000"/>
              <a:buFont typeface="Albert Sans"/>
              <a:buChar char="○"/>
              <a:defRPr sz="1000">
                <a:solidFill>
                  <a:schemeClr val="dk2"/>
                </a:solidFill>
              </a:defRPr>
            </a:lvl2pPr>
            <a:lvl3pPr indent="-292100" lvl="2" marL="1371600">
              <a:spcBef>
                <a:spcPts val="0"/>
              </a:spcBef>
              <a:spcAft>
                <a:spcPts val="0"/>
              </a:spcAft>
              <a:buClr>
                <a:schemeClr val="dk2"/>
              </a:buClr>
              <a:buSzPts val="1000"/>
              <a:buFont typeface="Albert Sans"/>
              <a:buChar char="■"/>
              <a:defRPr sz="1000">
                <a:solidFill>
                  <a:schemeClr val="dk2"/>
                </a:solidFill>
              </a:defRPr>
            </a:lvl3pPr>
            <a:lvl4pPr indent="-292100" lvl="3" marL="1828800">
              <a:spcBef>
                <a:spcPts val="0"/>
              </a:spcBef>
              <a:spcAft>
                <a:spcPts val="0"/>
              </a:spcAft>
              <a:buClr>
                <a:schemeClr val="dk2"/>
              </a:buClr>
              <a:buSzPts val="1000"/>
              <a:buFont typeface="Albert Sans"/>
              <a:buChar char="●"/>
              <a:defRPr sz="1000">
                <a:solidFill>
                  <a:schemeClr val="dk2"/>
                </a:solidFill>
              </a:defRPr>
            </a:lvl4pPr>
            <a:lvl5pPr indent="-292100" lvl="4" marL="2286000">
              <a:spcBef>
                <a:spcPts val="0"/>
              </a:spcBef>
              <a:spcAft>
                <a:spcPts val="0"/>
              </a:spcAft>
              <a:buClr>
                <a:schemeClr val="dk2"/>
              </a:buClr>
              <a:buSzPts val="1000"/>
              <a:buFont typeface="Albert Sans"/>
              <a:buChar char="○"/>
              <a:defRPr sz="1000">
                <a:solidFill>
                  <a:schemeClr val="dk2"/>
                </a:solidFill>
              </a:defRPr>
            </a:lvl5pPr>
            <a:lvl6pPr indent="-292100" lvl="5" marL="2743200">
              <a:spcBef>
                <a:spcPts val="0"/>
              </a:spcBef>
              <a:spcAft>
                <a:spcPts val="0"/>
              </a:spcAft>
              <a:buClr>
                <a:schemeClr val="dk2"/>
              </a:buClr>
              <a:buSzPts val="1000"/>
              <a:buFont typeface="Albert Sans"/>
              <a:buChar char="■"/>
              <a:defRPr sz="1000">
                <a:solidFill>
                  <a:schemeClr val="dk2"/>
                </a:solidFill>
              </a:defRPr>
            </a:lvl6pPr>
            <a:lvl7pPr indent="-292100" lvl="6" marL="3200400">
              <a:spcBef>
                <a:spcPts val="0"/>
              </a:spcBef>
              <a:spcAft>
                <a:spcPts val="0"/>
              </a:spcAft>
              <a:buClr>
                <a:schemeClr val="dk2"/>
              </a:buClr>
              <a:buSzPts val="1000"/>
              <a:buFont typeface="Albert Sans"/>
              <a:buChar char="●"/>
              <a:defRPr sz="1000">
                <a:solidFill>
                  <a:schemeClr val="dk2"/>
                </a:solidFill>
              </a:defRPr>
            </a:lvl7pPr>
            <a:lvl8pPr indent="-292100" lvl="7" marL="3657600">
              <a:spcBef>
                <a:spcPts val="0"/>
              </a:spcBef>
              <a:spcAft>
                <a:spcPts val="0"/>
              </a:spcAft>
              <a:buClr>
                <a:schemeClr val="dk2"/>
              </a:buClr>
              <a:buSzPts val="1000"/>
              <a:buFont typeface="Albert Sans"/>
              <a:buChar char="○"/>
              <a:defRPr sz="1000">
                <a:solidFill>
                  <a:schemeClr val="dk2"/>
                </a:solidFill>
              </a:defRPr>
            </a:lvl8pPr>
            <a:lvl9pPr indent="-292100" lvl="8" marL="4114800">
              <a:spcBef>
                <a:spcPts val="0"/>
              </a:spcBef>
              <a:spcAft>
                <a:spcPts val="0"/>
              </a:spcAft>
              <a:buClr>
                <a:schemeClr val="dk2"/>
              </a:buClr>
              <a:buSzPts val="1000"/>
              <a:buFont typeface="Albert Sans"/>
              <a:buChar char="■"/>
              <a:defRPr sz="1000">
                <a:solidFill>
                  <a:schemeClr val="dk2"/>
                </a:solidFill>
              </a:defRPr>
            </a:lvl9pPr>
          </a:lstStyle>
          <a:p/>
        </p:txBody>
      </p:sp>
      <p:sp>
        <p:nvSpPr>
          <p:cNvPr id="197" name="Google Shape;197;p34"/>
          <p:cNvSpPr txBox="1"/>
          <p:nvPr>
            <p:ph idx="5" type="body"/>
          </p:nvPr>
        </p:nvSpPr>
        <p:spPr>
          <a:xfrm>
            <a:off x="3618100" y="1372575"/>
            <a:ext cx="1913100" cy="8109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Albert Sans"/>
              <a:buChar char="●"/>
              <a:defRPr sz="1000">
                <a:solidFill>
                  <a:schemeClr val="dk2"/>
                </a:solidFill>
              </a:defRPr>
            </a:lvl1pPr>
            <a:lvl2pPr indent="-292100" lvl="1" marL="914400">
              <a:spcBef>
                <a:spcPts val="0"/>
              </a:spcBef>
              <a:spcAft>
                <a:spcPts val="0"/>
              </a:spcAft>
              <a:buClr>
                <a:schemeClr val="dk2"/>
              </a:buClr>
              <a:buSzPts val="1000"/>
              <a:buFont typeface="Albert Sans"/>
              <a:buChar char="○"/>
              <a:defRPr sz="1000">
                <a:solidFill>
                  <a:schemeClr val="dk2"/>
                </a:solidFill>
              </a:defRPr>
            </a:lvl2pPr>
            <a:lvl3pPr indent="-292100" lvl="2" marL="1371600">
              <a:spcBef>
                <a:spcPts val="0"/>
              </a:spcBef>
              <a:spcAft>
                <a:spcPts val="0"/>
              </a:spcAft>
              <a:buClr>
                <a:schemeClr val="dk2"/>
              </a:buClr>
              <a:buSzPts val="1000"/>
              <a:buFont typeface="Albert Sans"/>
              <a:buChar char="■"/>
              <a:defRPr sz="1000">
                <a:solidFill>
                  <a:schemeClr val="dk2"/>
                </a:solidFill>
              </a:defRPr>
            </a:lvl3pPr>
            <a:lvl4pPr indent="-292100" lvl="3" marL="1828800">
              <a:spcBef>
                <a:spcPts val="0"/>
              </a:spcBef>
              <a:spcAft>
                <a:spcPts val="0"/>
              </a:spcAft>
              <a:buClr>
                <a:schemeClr val="dk2"/>
              </a:buClr>
              <a:buSzPts val="1000"/>
              <a:buFont typeface="Albert Sans"/>
              <a:buChar char="●"/>
              <a:defRPr sz="1000">
                <a:solidFill>
                  <a:schemeClr val="dk2"/>
                </a:solidFill>
              </a:defRPr>
            </a:lvl4pPr>
            <a:lvl5pPr indent="-292100" lvl="4" marL="2286000">
              <a:spcBef>
                <a:spcPts val="0"/>
              </a:spcBef>
              <a:spcAft>
                <a:spcPts val="0"/>
              </a:spcAft>
              <a:buClr>
                <a:schemeClr val="dk2"/>
              </a:buClr>
              <a:buSzPts val="1000"/>
              <a:buFont typeface="Albert Sans"/>
              <a:buChar char="○"/>
              <a:defRPr sz="1000">
                <a:solidFill>
                  <a:schemeClr val="dk2"/>
                </a:solidFill>
              </a:defRPr>
            </a:lvl5pPr>
            <a:lvl6pPr indent="-292100" lvl="5" marL="2743200">
              <a:spcBef>
                <a:spcPts val="0"/>
              </a:spcBef>
              <a:spcAft>
                <a:spcPts val="0"/>
              </a:spcAft>
              <a:buClr>
                <a:schemeClr val="dk2"/>
              </a:buClr>
              <a:buSzPts val="1000"/>
              <a:buFont typeface="Albert Sans"/>
              <a:buChar char="■"/>
              <a:defRPr sz="1000">
                <a:solidFill>
                  <a:schemeClr val="dk2"/>
                </a:solidFill>
              </a:defRPr>
            </a:lvl6pPr>
            <a:lvl7pPr indent="-292100" lvl="6" marL="3200400">
              <a:spcBef>
                <a:spcPts val="0"/>
              </a:spcBef>
              <a:spcAft>
                <a:spcPts val="0"/>
              </a:spcAft>
              <a:buClr>
                <a:schemeClr val="dk2"/>
              </a:buClr>
              <a:buSzPts val="1000"/>
              <a:buFont typeface="Albert Sans"/>
              <a:buChar char="●"/>
              <a:defRPr sz="1000">
                <a:solidFill>
                  <a:schemeClr val="dk2"/>
                </a:solidFill>
              </a:defRPr>
            </a:lvl7pPr>
            <a:lvl8pPr indent="-292100" lvl="7" marL="3657600">
              <a:spcBef>
                <a:spcPts val="0"/>
              </a:spcBef>
              <a:spcAft>
                <a:spcPts val="0"/>
              </a:spcAft>
              <a:buClr>
                <a:schemeClr val="dk2"/>
              </a:buClr>
              <a:buSzPts val="1000"/>
              <a:buFont typeface="Albert Sans"/>
              <a:buChar char="○"/>
              <a:defRPr sz="1000">
                <a:solidFill>
                  <a:schemeClr val="dk2"/>
                </a:solidFill>
              </a:defRPr>
            </a:lvl8pPr>
            <a:lvl9pPr indent="-292100" lvl="8" marL="4114800">
              <a:spcBef>
                <a:spcPts val="0"/>
              </a:spcBef>
              <a:spcAft>
                <a:spcPts val="0"/>
              </a:spcAft>
              <a:buClr>
                <a:schemeClr val="dk2"/>
              </a:buClr>
              <a:buSzPts val="1000"/>
              <a:buFont typeface="Albert Sans"/>
              <a:buChar char="■"/>
              <a:defRPr sz="1000">
                <a:solidFill>
                  <a:schemeClr val="dk2"/>
                </a:solidFill>
              </a:defRPr>
            </a:lvl9pPr>
          </a:lstStyle>
          <a:p/>
        </p:txBody>
      </p:sp>
      <p:sp>
        <p:nvSpPr>
          <p:cNvPr id="198" name="Google Shape;198;p34"/>
          <p:cNvSpPr txBox="1"/>
          <p:nvPr>
            <p:ph idx="6" type="body"/>
          </p:nvPr>
        </p:nvSpPr>
        <p:spPr>
          <a:xfrm>
            <a:off x="6067050" y="1372575"/>
            <a:ext cx="1913100" cy="8109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Albert Sans"/>
              <a:buChar char="●"/>
              <a:defRPr sz="1000">
                <a:solidFill>
                  <a:schemeClr val="dk2"/>
                </a:solidFill>
              </a:defRPr>
            </a:lvl1pPr>
            <a:lvl2pPr indent="-292100" lvl="1" marL="914400">
              <a:spcBef>
                <a:spcPts val="0"/>
              </a:spcBef>
              <a:spcAft>
                <a:spcPts val="0"/>
              </a:spcAft>
              <a:buClr>
                <a:schemeClr val="dk2"/>
              </a:buClr>
              <a:buSzPts val="1000"/>
              <a:buFont typeface="Albert Sans"/>
              <a:buChar char="○"/>
              <a:defRPr sz="1000">
                <a:solidFill>
                  <a:schemeClr val="dk2"/>
                </a:solidFill>
              </a:defRPr>
            </a:lvl2pPr>
            <a:lvl3pPr indent="-292100" lvl="2" marL="1371600">
              <a:spcBef>
                <a:spcPts val="0"/>
              </a:spcBef>
              <a:spcAft>
                <a:spcPts val="0"/>
              </a:spcAft>
              <a:buClr>
                <a:schemeClr val="dk2"/>
              </a:buClr>
              <a:buSzPts val="1000"/>
              <a:buFont typeface="Albert Sans"/>
              <a:buChar char="■"/>
              <a:defRPr sz="1000">
                <a:solidFill>
                  <a:schemeClr val="dk2"/>
                </a:solidFill>
              </a:defRPr>
            </a:lvl3pPr>
            <a:lvl4pPr indent="-292100" lvl="3" marL="1828800">
              <a:spcBef>
                <a:spcPts val="0"/>
              </a:spcBef>
              <a:spcAft>
                <a:spcPts val="0"/>
              </a:spcAft>
              <a:buClr>
                <a:schemeClr val="dk2"/>
              </a:buClr>
              <a:buSzPts val="1000"/>
              <a:buFont typeface="Albert Sans"/>
              <a:buChar char="●"/>
              <a:defRPr sz="1000">
                <a:solidFill>
                  <a:schemeClr val="dk2"/>
                </a:solidFill>
              </a:defRPr>
            </a:lvl4pPr>
            <a:lvl5pPr indent="-292100" lvl="4" marL="2286000">
              <a:spcBef>
                <a:spcPts val="0"/>
              </a:spcBef>
              <a:spcAft>
                <a:spcPts val="0"/>
              </a:spcAft>
              <a:buClr>
                <a:schemeClr val="dk2"/>
              </a:buClr>
              <a:buSzPts val="1000"/>
              <a:buFont typeface="Albert Sans"/>
              <a:buChar char="○"/>
              <a:defRPr sz="1000">
                <a:solidFill>
                  <a:schemeClr val="dk2"/>
                </a:solidFill>
              </a:defRPr>
            </a:lvl5pPr>
            <a:lvl6pPr indent="-292100" lvl="5" marL="2743200">
              <a:spcBef>
                <a:spcPts val="0"/>
              </a:spcBef>
              <a:spcAft>
                <a:spcPts val="0"/>
              </a:spcAft>
              <a:buClr>
                <a:schemeClr val="dk2"/>
              </a:buClr>
              <a:buSzPts val="1000"/>
              <a:buFont typeface="Albert Sans"/>
              <a:buChar char="■"/>
              <a:defRPr sz="1000">
                <a:solidFill>
                  <a:schemeClr val="dk2"/>
                </a:solidFill>
              </a:defRPr>
            </a:lvl6pPr>
            <a:lvl7pPr indent="-292100" lvl="6" marL="3200400">
              <a:spcBef>
                <a:spcPts val="0"/>
              </a:spcBef>
              <a:spcAft>
                <a:spcPts val="0"/>
              </a:spcAft>
              <a:buClr>
                <a:schemeClr val="dk2"/>
              </a:buClr>
              <a:buSzPts val="1000"/>
              <a:buFont typeface="Albert Sans"/>
              <a:buChar char="●"/>
              <a:defRPr sz="1000">
                <a:solidFill>
                  <a:schemeClr val="dk2"/>
                </a:solidFill>
              </a:defRPr>
            </a:lvl7pPr>
            <a:lvl8pPr indent="-292100" lvl="7" marL="3657600">
              <a:spcBef>
                <a:spcPts val="0"/>
              </a:spcBef>
              <a:spcAft>
                <a:spcPts val="0"/>
              </a:spcAft>
              <a:buClr>
                <a:schemeClr val="dk2"/>
              </a:buClr>
              <a:buSzPts val="1000"/>
              <a:buFont typeface="Albert Sans"/>
              <a:buChar char="○"/>
              <a:defRPr sz="1000">
                <a:solidFill>
                  <a:schemeClr val="dk2"/>
                </a:solidFill>
              </a:defRPr>
            </a:lvl8pPr>
            <a:lvl9pPr indent="-292100" lvl="8" marL="4114800">
              <a:spcBef>
                <a:spcPts val="0"/>
              </a:spcBef>
              <a:spcAft>
                <a:spcPts val="0"/>
              </a:spcAft>
              <a:buClr>
                <a:schemeClr val="dk2"/>
              </a:buClr>
              <a:buSzPts val="1000"/>
              <a:buFont typeface="Albert Sans"/>
              <a:buChar char="■"/>
              <a:defRPr sz="1000">
                <a:solidFill>
                  <a:schemeClr val="dk2"/>
                </a:solidFill>
              </a:defRPr>
            </a:lvl9pPr>
          </a:lstStyle>
          <a:p/>
        </p:txBody>
      </p:sp>
      <p:sp>
        <p:nvSpPr>
          <p:cNvPr id="199" name="Google Shape;199;p34"/>
          <p:cNvSpPr txBox="1"/>
          <p:nvPr>
            <p:ph idx="7" type="subTitle"/>
          </p:nvPr>
        </p:nvSpPr>
        <p:spPr>
          <a:xfrm>
            <a:off x="5956640" y="2552219"/>
            <a:ext cx="2021100" cy="373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400"/>
              <a:buFont typeface="Albert Sans"/>
              <a:buNone/>
              <a:defRPr>
                <a:solidFill>
                  <a:schemeClr val="dk2"/>
                </a:solidFill>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200" name="Google Shape;200;p34"/>
          <p:cNvSpPr txBox="1"/>
          <p:nvPr>
            <p:ph idx="8" type="body"/>
          </p:nvPr>
        </p:nvSpPr>
        <p:spPr>
          <a:xfrm>
            <a:off x="3618088" y="3007588"/>
            <a:ext cx="1913100" cy="8109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Albert Sans"/>
              <a:buChar char="●"/>
              <a:defRPr sz="1000">
                <a:solidFill>
                  <a:schemeClr val="dk2"/>
                </a:solidFill>
              </a:defRPr>
            </a:lvl1pPr>
            <a:lvl2pPr indent="-292100" lvl="1" marL="914400">
              <a:spcBef>
                <a:spcPts val="0"/>
              </a:spcBef>
              <a:spcAft>
                <a:spcPts val="0"/>
              </a:spcAft>
              <a:buClr>
                <a:schemeClr val="dk2"/>
              </a:buClr>
              <a:buSzPts val="1000"/>
              <a:buFont typeface="Albert Sans"/>
              <a:buChar char="○"/>
              <a:defRPr sz="1000">
                <a:solidFill>
                  <a:schemeClr val="dk2"/>
                </a:solidFill>
              </a:defRPr>
            </a:lvl2pPr>
            <a:lvl3pPr indent="-292100" lvl="2" marL="1371600">
              <a:spcBef>
                <a:spcPts val="0"/>
              </a:spcBef>
              <a:spcAft>
                <a:spcPts val="0"/>
              </a:spcAft>
              <a:buClr>
                <a:schemeClr val="dk2"/>
              </a:buClr>
              <a:buSzPts val="1000"/>
              <a:buFont typeface="Albert Sans"/>
              <a:buChar char="■"/>
              <a:defRPr sz="1000">
                <a:solidFill>
                  <a:schemeClr val="dk2"/>
                </a:solidFill>
              </a:defRPr>
            </a:lvl3pPr>
            <a:lvl4pPr indent="-292100" lvl="3" marL="1828800">
              <a:spcBef>
                <a:spcPts val="0"/>
              </a:spcBef>
              <a:spcAft>
                <a:spcPts val="0"/>
              </a:spcAft>
              <a:buClr>
                <a:schemeClr val="dk2"/>
              </a:buClr>
              <a:buSzPts val="1000"/>
              <a:buFont typeface="Albert Sans"/>
              <a:buChar char="●"/>
              <a:defRPr sz="1000">
                <a:solidFill>
                  <a:schemeClr val="dk2"/>
                </a:solidFill>
              </a:defRPr>
            </a:lvl4pPr>
            <a:lvl5pPr indent="-292100" lvl="4" marL="2286000">
              <a:spcBef>
                <a:spcPts val="0"/>
              </a:spcBef>
              <a:spcAft>
                <a:spcPts val="0"/>
              </a:spcAft>
              <a:buClr>
                <a:schemeClr val="dk2"/>
              </a:buClr>
              <a:buSzPts val="1000"/>
              <a:buFont typeface="Albert Sans"/>
              <a:buChar char="○"/>
              <a:defRPr sz="1000">
                <a:solidFill>
                  <a:schemeClr val="dk2"/>
                </a:solidFill>
              </a:defRPr>
            </a:lvl5pPr>
            <a:lvl6pPr indent="-292100" lvl="5" marL="2743200">
              <a:spcBef>
                <a:spcPts val="0"/>
              </a:spcBef>
              <a:spcAft>
                <a:spcPts val="0"/>
              </a:spcAft>
              <a:buClr>
                <a:schemeClr val="dk2"/>
              </a:buClr>
              <a:buSzPts val="1000"/>
              <a:buFont typeface="Albert Sans"/>
              <a:buChar char="■"/>
              <a:defRPr sz="1000">
                <a:solidFill>
                  <a:schemeClr val="dk2"/>
                </a:solidFill>
              </a:defRPr>
            </a:lvl6pPr>
            <a:lvl7pPr indent="-292100" lvl="6" marL="3200400">
              <a:spcBef>
                <a:spcPts val="0"/>
              </a:spcBef>
              <a:spcAft>
                <a:spcPts val="0"/>
              </a:spcAft>
              <a:buClr>
                <a:schemeClr val="dk2"/>
              </a:buClr>
              <a:buSzPts val="1000"/>
              <a:buFont typeface="Albert Sans"/>
              <a:buChar char="●"/>
              <a:defRPr sz="1000">
                <a:solidFill>
                  <a:schemeClr val="dk2"/>
                </a:solidFill>
              </a:defRPr>
            </a:lvl7pPr>
            <a:lvl8pPr indent="-292100" lvl="7" marL="3657600">
              <a:spcBef>
                <a:spcPts val="0"/>
              </a:spcBef>
              <a:spcAft>
                <a:spcPts val="0"/>
              </a:spcAft>
              <a:buClr>
                <a:schemeClr val="dk2"/>
              </a:buClr>
              <a:buSzPts val="1000"/>
              <a:buFont typeface="Albert Sans"/>
              <a:buChar char="○"/>
              <a:defRPr sz="1000">
                <a:solidFill>
                  <a:schemeClr val="dk2"/>
                </a:solidFill>
              </a:defRPr>
            </a:lvl8pPr>
            <a:lvl9pPr indent="-292100" lvl="8" marL="4114800">
              <a:spcBef>
                <a:spcPts val="0"/>
              </a:spcBef>
              <a:spcAft>
                <a:spcPts val="0"/>
              </a:spcAft>
              <a:buClr>
                <a:schemeClr val="dk2"/>
              </a:buClr>
              <a:buSzPts val="1000"/>
              <a:buFont typeface="Albert Sans"/>
              <a:buChar char="■"/>
              <a:defRPr sz="1000">
                <a:solidFill>
                  <a:schemeClr val="dk2"/>
                </a:solidFill>
              </a:defRPr>
            </a:lvl9pPr>
          </a:lstStyle>
          <a:p/>
        </p:txBody>
      </p:sp>
      <p:sp>
        <p:nvSpPr>
          <p:cNvPr id="201" name="Google Shape;201;p34"/>
          <p:cNvSpPr txBox="1"/>
          <p:nvPr>
            <p:ph idx="9" type="subTitle"/>
          </p:nvPr>
        </p:nvSpPr>
        <p:spPr>
          <a:xfrm>
            <a:off x="3508752" y="2552219"/>
            <a:ext cx="2021100" cy="373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400"/>
              <a:buFont typeface="Albert Sans"/>
              <a:buNone/>
              <a:defRPr>
                <a:solidFill>
                  <a:schemeClr val="dk2"/>
                </a:solidFill>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202" name="Google Shape;202;p34"/>
          <p:cNvSpPr txBox="1"/>
          <p:nvPr>
            <p:ph idx="13" type="body"/>
          </p:nvPr>
        </p:nvSpPr>
        <p:spPr>
          <a:xfrm>
            <a:off x="1171275" y="3007588"/>
            <a:ext cx="1913100" cy="8109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Albert Sans"/>
              <a:buChar char="●"/>
              <a:defRPr sz="1000">
                <a:solidFill>
                  <a:schemeClr val="dk2"/>
                </a:solidFill>
              </a:defRPr>
            </a:lvl1pPr>
            <a:lvl2pPr indent="-292100" lvl="1" marL="914400">
              <a:spcBef>
                <a:spcPts val="0"/>
              </a:spcBef>
              <a:spcAft>
                <a:spcPts val="0"/>
              </a:spcAft>
              <a:buClr>
                <a:schemeClr val="dk2"/>
              </a:buClr>
              <a:buSzPts val="1000"/>
              <a:buFont typeface="Albert Sans"/>
              <a:buChar char="○"/>
              <a:defRPr sz="1000">
                <a:solidFill>
                  <a:schemeClr val="dk2"/>
                </a:solidFill>
              </a:defRPr>
            </a:lvl2pPr>
            <a:lvl3pPr indent="-292100" lvl="2" marL="1371600">
              <a:spcBef>
                <a:spcPts val="0"/>
              </a:spcBef>
              <a:spcAft>
                <a:spcPts val="0"/>
              </a:spcAft>
              <a:buClr>
                <a:schemeClr val="dk2"/>
              </a:buClr>
              <a:buSzPts val="1000"/>
              <a:buFont typeface="Albert Sans"/>
              <a:buChar char="■"/>
              <a:defRPr sz="1000">
                <a:solidFill>
                  <a:schemeClr val="dk2"/>
                </a:solidFill>
              </a:defRPr>
            </a:lvl3pPr>
            <a:lvl4pPr indent="-292100" lvl="3" marL="1828800">
              <a:spcBef>
                <a:spcPts val="0"/>
              </a:spcBef>
              <a:spcAft>
                <a:spcPts val="0"/>
              </a:spcAft>
              <a:buClr>
                <a:schemeClr val="dk2"/>
              </a:buClr>
              <a:buSzPts val="1000"/>
              <a:buFont typeface="Albert Sans"/>
              <a:buChar char="●"/>
              <a:defRPr sz="1000">
                <a:solidFill>
                  <a:schemeClr val="dk2"/>
                </a:solidFill>
              </a:defRPr>
            </a:lvl4pPr>
            <a:lvl5pPr indent="-292100" lvl="4" marL="2286000">
              <a:spcBef>
                <a:spcPts val="0"/>
              </a:spcBef>
              <a:spcAft>
                <a:spcPts val="0"/>
              </a:spcAft>
              <a:buClr>
                <a:schemeClr val="dk2"/>
              </a:buClr>
              <a:buSzPts val="1000"/>
              <a:buFont typeface="Albert Sans"/>
              <a:buChar char="○"/>
              <a:defRPr sz="1000">
                <a:solidFill>
                  <a:schemeClr val="dk2"/>
                </a:solidFill>
              </a:defRPr>
            </a:lvl5pPr>
            <a:lvl6pPr indent="-292100" lvl="5" marL="2743200">
              <a:spcBef>
                <a:spcPts val="0"/>
              </a:spcBef>
              <a:spcAft>
                <a:spcPts val="0"/>
              </a:spcAft>
              <a:buClr>
                <a:schemeClr val="dk2"/>
              </a:buClr>
              <a:buSzPts val="1000"/>
              <a:buFont typeface="Albert Sans"/>
              <a:buChar char="■"/>
              <a:defRPr sz="1000">
                <a:solidFill>
                  <a:schemeClr val="dk2"/>
                </a:solidFill>
              </a:defRPr>
            </a:lvl6pPr>
            <a:lvl7pPr indent="-292100" lvl="6" marL="3200400">
              <a:spcBef>
                <a:spcPts val="0"/>
              </a:spcBef>
              <a:spcAft>
                <a:spcPts val="0"/>
              </a:spcAft>
              <a:buClr>
                <a:schemeClr val="dk2"/>
              </a:buClr>
              <a:buSzPts val="1000"/>
              <a:buFont typeface="Albert Sans"/>
              <a:buChar char="●"/>
              <a:defRPr sz="1000">
                <a:solidFill>
                  <a:schemeClr val="dk2"/>
                </a:solidFill>
              </a:defRPr>
            </a:lvl7pPr>
            <a:lvl8pPr indent="-292100" lvl="7" marL="3657600">
              <a:spcBef>
                <a:spcPts val="0"/>
              </a:spcBef>
              <a:spcAft>
                <a:spcPts val="0"/>
              </a:spcAft>
              <a:buClr>
                <a:schemeClr val="dk2"/>
              </a:buClr>
              <a:buSzPts val="1000"/>
              <a:buFont typeface="Albert Sans"/>
              <a:buChar char="○"/>
              <a:defRPr sz="1000">
                <a:solidFill>
                  <a:schemeClr val="dk2"/>
                </a:solidFill>
              </a:defRPr>
            </a:lvl8pPr>
            <a:lvl9pPr indent="-292100" lvl="8" marL="4114800">
              <a:spcBef>
                <a:spcPts val="0"/>
              </a:spcBef>
              <a:spcAft>
                <a:spcPts val="0"/>
              </a:spcAft>
              <a:buClr>
                <a:schemeClr val="dk2"/>
              </a:buClr>
              <a:buSzPts val="1000"/>
              <a:buFont typeface="Albert Sans"/>
              <a:buChar char="■"/>
              <a:defRPr sz="1000">
                <a:solidFill>
                  <a:schemeClr val="dk2"/>
                </a:solidFill>
              </a:defRPr>
            </a:lvl9pPr>
          </a:lstStyle>
          <a:p/>
        </p:txBody>
      </p:sp>
      <p:sp>
        <p:nvSpPr>
          <p:cNvPr id="203" name="Google Shape;203;p34"/>
          <p:cNvSpPr txBox="1"/>
          <p:nvPr>
            <p:ph idx="14" type="subTitle"/>
          </p:nvPr>
        </p:nvSpPr>
        <p:spPr>
          <a:xfrm>
            <a:off x="1060865" y="2552219"/>
            <a:ext cx="2021100" cy="373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400"/>
              <a:buFont typeface="Albert Sans"/>
              <a:buNone/>
              <a:defRPr>
                <a:solidFill>
                  <a:schemeClr val="dk2"/>
                </a:solidFill>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204" name="Google Shape;204;p34"/>
          <p:cNvSpPr txBox="1"/>
          <p:nvPr>
            <p:ph idx="15" type="body"/>
          </p:nvPr>
        </p:nvSpPr>
        <p:spPr>
          <a:xfrm>
            <a:off x="6067050" y="3007588"/>
            <a:ext cx="1913100" cy="8109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Albert Sans"/>
              <a:buChar char="●"/>
              <a:defRPr sz="1000">
                <a:solidFill>
                  <a:schemeClr val="dk2"/>
                </a:solidFill>
              </a:defRPr>
            </a:lvl1pPr>
            <a:lvl2pPr indent="-292100" lvl="1" marL="914400">
              <a:spcBef>
                <a:spcPts val="0"/>
              </a:spcBef>
              <a:spcAft>
                <a:spcPts val="0"/>
              </a:spcAft>
              <a:buClr>
                <a:schemeClr val="dk2"/>
              </a:buClr>
              <a:buSzPts val="1000"/>
              <a:buFont typeface="Albert Sans"/>
              <a:buChar char="○"/>
              <a:defRPr sz="1000">
                <a:solidFill>
                  <a:schemeClr val="dk2"/>
                </a:solidFill>
              </a:defRPr>
            </a:lvl2pPr>
            <a:lvl3pPr indent="-292100" lvl="2" marL="1371600">
              <a:spcBef>
                <a:spcPts val="0"/>
              </a:spcBef>
              <a:spcAft>
                <a:spcPts val="0"/>
              </a:spcAft>
              <a:buClr>
                <a:schemeClr val="dk2"/>
              </a:buClr>
              <a:buSzPts val="1000"/>
              <a:buFont typeface="Albert Sans"/>
              <a:buChar char="■"/>
              <a:defRPr sz="1000">
                <a:solidFill>
                  <a:schemeClr val="dk2"/>
                </a:solidFill>
              </a:defRPr>
            </a:lvl3pPr>
            <a:lvl4pPr indent="-292100" lvl="3" marL="1828800">
              <a:spcBef>
                <a:spcPts val="0"/>
              </a:spcBef>
              <a:spcAft>
                <a:spcPts val="0"/>
              </a:spcAft>
              <a:buClr>
                <a:schemeClr val="dk2"/>
              </a:buClr>
              <a:buSzPts val="1000"/>
              <a:buFont typeface="Albert Sans"/>
              <a:buChar char="●"/>
              <a:defRPr sz="1000">
                <a:solidFill>
                  <a:schemeClr val="dk2"/>
                </a:solidFill>
              </a:defRPr>
            </a:lvl4pPr>
            <a:lvl5pPr indent="-292100" lvl="4" marL="2286000">
              <a:spcBef>
                <a:spcPts val="0"/>
              </a:spcBef>
              <a:spcAft>
                <a:spcPts val="0"/>
              </a:spcAft>
              <a:buClr>
                <a:schemeClr val="dk2"/>
              </a:buClr>
              <a:buSzPts val="1000"/>
              <a:buFont typeface="Albert Sans"/>
              <a:buChar char="○"/>
              <a:defRPr sz="1000">
                <a:solidFill>
                  <a:schemeClr val="dk2"/>
                </a:solidFill>
              </a:defRPr>
            </a:lvl5pPr>
            <a:lvl6pPr indent="-292100" lvl="5" marL="2743200">
              <a:spcBef>
                <a:spcPts val="0"/>
              </a:spcBef>
              <a:spcAft>
                <a:spcPts val="0"/>
              </a:spcAft>
              <a:buClr>
                <a:schemeClr val="dk2"/>
              </a:buClr>
              <a:buSzPts val="1000"/>
              <a:buFont typeface="Albert Sans"/>
              <a:buChar char="■"/>
              <a:defRPr sz="1000">
                <a:solidFill>
                  <a:schemeClr val="dk2"/>
                </a:solidFill>
              </a:defRPr>
            </a:lvl6pPr>
            <a:lvl7pPr indent="-292100" lvl="6" marL="3200400">
              <a:spcBef>
                <a:spcPts val="0"/>
              </a:spcBef>
              <a:spcAft>
                <a:spcPts val="0"/>
              </a:spcAft>
              <a:buClr>
                <a:schemeClr val="dk2"/>
              </a:buClr>
              <a:buSzPts val="1000"/>
              <a:buFont typeface="Albert Sans"/>
              <a:buChar char="●"/>
              <a:defRPr sz="1000">
                <a:solidFill>
                  <a:schemeClr val="dk2"/>
                </a:solidFill>
              </a:defRPr>
            </a:lvl7pPr>
            <a:lvl8pPr indent="-292100" lvl="7" marL="3657600">
              <a:spcBef>
                <a:spcPts val="0"/>
              </a:spcBef>
              <a:spcAft>
                <a:spcPts val="0"/>
              </a:spcAft>
              <a:buClr>
                <a:schemeClr val="dk2"/>
              </a:buClr>
              <a:buSzPts val="1000"/>
              <a:buFont typeface="Albert Sans"/>
              <a:buChar char="○"/>
              <a:defRPr sz="1000">
                <a:solidFill>
                  <a:schemeClr val="dk2"/>
                </a:solidFill>
              </a:defRPr>
            </a:lvl8pPr>
            <a:lvl9pPr indent="-292100" lvl="8" marL="4114800">
              <a:spcBef>
                <a:spcPts val="0"/>
              </a:spcBef>
              <a:spcAft>
                <a:spcPts val="0"/>
              </a:spcAft>
              <a:buClr>
                <a:schemeClr val="dk2"/>
              </a:buClr>
              <a:buSzPts val="1000"/>
              <a:buFont typeface="Albert Sans"/>
              <a:buChar char="■"/>
              <a:defRPr sz="1000">
                <a:solidFill>
                  <a:schemeClr val="dk2"/>
                </a:solidFill>
              </a:defRPr>
            </a:lvl9pPr>
          </a:lstStyle>
          <a:p/>
        </p:txBody>
      </p:sp>
      <p:sp>
        <p:nvSpPr>
          <p:cNvPr id="205" name="Google Shape;205;p34"/>
          <p:cNvSpPr txBox="1"/>
          <p:nvPr>
            <p:ph type="title"/>
          </p:nvPr>
        </p:nvSpPr>
        <p:spPr>
          <a:xfrm>
            <a:off x="956150" y="327150"/>
            <a:ext cx="3558600" cy="393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1400"/>
              <a:buFont typeface="Albert Sans"/>
              <a:buNone/>
              <a:defRPr b="1" sz="1400">
                <a:solidFill>
                  <a:schemeClr val="dk2"/>
                </a:solidFill>
                <a:latin typeface="Albert Sans"/>
                <a:ea typeface="Albert Sans"/>
                <a:cs typeface="Albert Sans"/>
                <a:sym typeface="Albert Sans"/>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206" name="Google Shape;206;p34"/>
          <p:cNvSpPr/>
          <p:nvPr>
            <p:ph idx="16" type="pic"/>
          </p:nvPr>
        </p:nvSpPr>
        <p:spPr>
          <a:xfrm>
            <a:off x="8596800" y="223475"/>
            <a:ext cx="318600" cy="318600"/>
          </a:xfrm>
          <a:prstGeom prst="ellipse">
            <a:avLst/>
          </a:prstGeom>
          <a:noFill/>
          <a:ln>
            <a:noFill/>
          </a:ln>
        </p:spPr>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rket Size Graph">
  <p:cSld name="CUSTOM_12">
    <p:spTree>
      <p:nvGrpSpPr>
        <p:cNvPr id="207" name="Shape 207"/>
        <p:cNvGrpSpPr/>
        <p:nvPr/>
      </p:nvGrpSpPr>
      <p:grpSpPr>
        <a:xfrm>
          <a:off x="0" y="0"/>
          <a:ext cx="0" cy="0"/>
          <a:chOff x="0" y="0"/>
          <a:chExt cx="0" cy="0"/>
        </a:xfrm>
      </p:grpSpPr>
      <p:sp>
        <p:nvSpPr>
          <p:cNvPr id="208" name="Google Shape;208;p35"/>
          <p:cNvSpPr txBox="1"/>
          <p:nvPr>
            <p:ph idx="1" type="subTitle"/>
          </p:nvPr>
        </p:nvSpPr>
        <p:spPr>
          <a:xfrm>
            <a:off x="960850" y="3191652"/>
            <a:ext cx="4082700" cy="1568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None/>
              <a:defRPr b="0"/>
            </a:lvl1pPr>
            <a:lvl2pPr lvl="1">
              <a:spcBef>
                <a:spcPts val="0"/>
              </a:spcBef>
              <a:spcAft>
                <a:spcPts val="0"/>
              </a:spcAft>
              <a:buClr>
                <a:schemeClr val="lt1"/>
              </a:buClr>
              <a:buSzPts val="1400"/>
              <a:buFont typeface="Albert Sans"/>
              <a:buNone/>
              <a:defRPr/>
            </a:lvl2pPr>
            <a:lvl3pPr lvl="2">
              <a:spcBef>
                <a:spcPts val="0"/>
              </a:spcBef>
              <a:spcAft>
                <a:spcPts val="0"/>
              </a:spcAft>
              <a:buClr>
                <a:schemeClr val="lt1"/>
              </a:buClr>
              <a:buSzPts val="1400"/>
              <a:buFont typeface="Albert Sans"/>
              <a:buNone/>
              <a:defRPr/>
            </a:lvl3pPr>
            <a:lvl4pPr lvl="3">
              <a:spcBef>
                <a:spcPts val="0"/>
              </a:spcBef>
              <a:spcAft>
                <a:spcPts val="0"/>
              </a:spcAft>
              <a:buClr>
                <a:schemeClr val="lt1"/>
              </a:buClr>
              <a:buSzPts val="1400"/>
              <a:buFont typeface="Albert Sans"/>
              <a:buNone/>
              <a:defRPr/>
            </a:lvl4pPr>
            <a:lvl5pPr lvl="4">
              <a:spcBef>
                <a:spcPts val="0"/>
              </a:spcBef>
              <a:spcAft>
                <a:spcPts val="0"/>
              </a:spcAft>
              <a:buClr>
                <a:schemeClr val="lt1"/>
              </a:buClr>
              <a:buSzPts val="1400"/>
              <a:buFont typeface="Albert Sans"/>
              <a:buNone/>
              <a:defRPr/>
            </a:lvl5pPr>
            <a:lvl6pPr lvl="5">
              <a:spcBef>
                <a:spcPts val="0"/>
              </a:spcBef>
              <a:spcAft>
                <a:spcPts val="0"/>
              </a:spcAft>
              <a:buClr>
                <a:schemeClr val="lt1"/>
              </a:buClr>
              <a:buSzPts val="1400"/>
              <a:buFont typeface="Albert Sans"/>
              <a:buNone/>
              <a:defRPr/>
            </a:lvl6pPr>
            <a:lvl7pPr lvl="6">
              <a:spcBef>
                <a:spcPts val="0"/>
              </a:spcBef>
              <a:spcAft>
                <a:spcPts val="0"/>
              </a:spcAft>
              <a:buClr>
                <a:schemeClr val="lt1"/>
              </a:buClr>
              <a:buSzPts val="1400"/>
              <a:buFont typeface="Albert Sans"/>
              <a:buNone/>
              <a:defRPr/>
            </a:lvl7pPr>
            <a:lvl8pPr lvl="7">
              <a:spcBef>
                <a:spcPts val="0"/>
              </a:spcBef>
              <a:spcAft>
                <a:spcPts val="0"/>
              </a:spcAft>
              <a:buClr>
                <a:schemeClr val="lt1"/>
              </a:buClr>
              <a:buSzPts val="1400"/>
              <a:buFont typeface="Albert Sans"/>
              <a:buNone/>
              <a:defRPr/>
            </a:lvl8pPr>
            <a:lvl9pPr lvl="8">
              <a:spcBef>
                <a:spcPts val="0"/>
              </a:spcBef>
              <a:spcAft>
                <a:spcPts val="0"/>
              </a:spcAft>
              <a:buClr>
                <a:schemeClr val="lt1"/>
              </a:buClr>
              <a:buSzPts val="1400"/>
              <a:buFont typeface="Albert Sans"/>
              <a:buNone/>
              <a:defRPr/>
            </a:lvl9pPr>
          </a:lstStyle>
          <a:p/>
        </p:txBody>
      </p:sp>
      <p:sp>
        <p:nvSpPr>
          <p:cNvPr id="209" name="Google Shape;209;p35"/>
          <p:cNvSpPr txBox="1"/>
          <p:nvPr>
            <p:ph type="title"/>
          </p:nvPr>
        </p:nvSpPr>
        <p:spPr>
          <a:xfrm>
            <a:off x="932850" y="730375"/>
            <a:ext cx="4082700" cy="21033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6000"/>
              <a:buFont typeface="Albert Sans"/>
              <a:buNone/>
              <a:defRPr sz="6000">
                <a:latin typeface="Albert Sans"/>
                <a:ea typeface="Albert Sans"/>
                <a:cs typeface="Albert Sans"/>
                <a:sym typeface="Albert Sans"/>
              </a:defRPr>
            </a:lvl1pPr>
            <a:lvl2pPr lvl="1">
              <a:lnSpc>
                <a:spcPct val="80000"/>
              </a:lnSpc>
              <a:spcBef>
                <a:spcPts val="0"/>
              </a:spcBef>
              <a:spcAft>
                <a:spcPts val="0"/>
              </a:spcAft>
              <a:buClr>
                <a:schemeClr val="lt1"/>
              </a:buClr>
              <a:buSzPts val="6000"/>
              <a:buFont typeface="Albert Sans"/>
              <a:buNone/>
              <a:defRPr sz="6000">
                <a:latin typeface="Albert Sans"/>
                <a:ea typeface="Albert Sans"/>
                <a:cs typeface="Albert Sans"/>
                <a:sym typeface="Albert Sans"/>
              </a:defRPr>
            </a:lvl2pPr>
            <a:lvl3pPr lvl="2">
              <a:lnSpc>
                <a:spcPct val="80000"/>
              </a:lnSpc>
              <a:spcBef>
                <a:spcPts val="0"/>
              </a:spcBef>
              <a:spcAft>
                <a:spcPts val="0"/>
              </a:spcAft>
              <a:buClr>
                <a:schemeClr val="lt1"/>
              </a:buClr>
              <a:buSzPts val="6000"/>
              <a:buFont typeface="Albert Sans"/>
              <a:buNone/>
              <a:defRPr sz="6000">
                <a:latin typeface="Albert Sans"/>
                <a:ea typeface="Albert Sans"/>
                <a:cs typeface="Albert Sans"/>
                <a:sym typeface="Albert Sans"/>
              </a:defRPr>
            </a:lvl3pPr>
            <a:lvl4pPr lvl="3">
              <a:lnSpc>
                <a:spcPct val="80000"/>
              </a:lnSpc>
              <a:spcBef>
                <a:spcPts val="0"/>
              </a:spcBef>
              <a:spcAft>
                <a:spcPts val="0"/>
              </a:spcAft>
              <a:buClr>
                <a:schemeClr val="lt1"/>
              </a:buClr>
              <a:buSzPts val="6000"/>
              <a:buFont typeface="Albert Sans"/>
              <a:buNone/>
              <a:defRPr sz="6000">
                <a:latin typeface="Albert Sans"/>
                <a:ea typeface="Albert Sans"/>
                <a:cs typeface="Albert Sans"/>
                <a:sym typeface="Albert Sans"/>
              </a:defRPr>
            </a:lvl4pPr>
            <a:lvl5pPr lvl="4">
              <a:lnSpc>
                <a:spcPct val="80000"/>
              </a:lnSpc>
              <a:spcBef>
                <a:spcPts val="0"/>
              </a:spcBef>
              <a:spcAft>
                <a:spcPts val="0"/>
              </a:spcAft>
              <a:buClr>
                <a:schemeClr val="lt1"/>
              </a:buClr>
              <a:buSzPts val="6000"/>
              <a:buFont typeface="Albert Sans"/>
              <a:buNone/>
              <a:defRPr sz="6000">
                <a:latin typeface="Albert Sans"/>
                <a:ea typeface="Albert Sans"/>
                <a:cs typeface="Albert Sans"/>
                <a:sym typeface="Albert Sans"/>
              </a:defRPr>
            </a:lvl5pPr>
            <a:lvl6pPr lvl="5">
              <a:lnSpc>
                <a:spcPct val="80000"/>
              </a:lnSpc>
              <a:spcBef>
                <a:spcPts val="0"/>
              </a:spcBef>
              <a:spcAft>
                <a:spcPts val="0"/>
              </a:spcAft>
              <a:buClr>
                <a:schemeClr val="lt1"/>
              </a:buClr>
              <a:buSzPts val="6000"/>
              <a:buFont typeface="Albert Sans"/>
              <a:buNone/>
              <a:defRPr sz="6000">
                <a:latin typeface="Albert Sans"/>
                <a:ea typeface="Albert Sans"/>
                <a:cs typeface="Albert Sans"/>
                <a:sym typeface="Albert Sans"/>
              </a:defRPr>
            </a:lvl6pPr>
            <a:lvl7pPr lvl="6">
              <a:lnSpc>
                <a:spcPct val="80000"/>
              </a:lnSpc>
              <a:spcBef>
                <a:spcPts val="0"/>
              </a:spcBef>
              <a:spcAft>
                <a:spcPts val="0"/>
              </a:spcAft>
              <a:buClr>
                <a:schemeClr val="lt1"/>
              </a:buClr>
              <a:buSzPts val="6000"/>
              <a:buFont typeface="Albert Sans"/>
              <a:buNone/>
              <a:defRPr sz="6000">
                <a:latin typeface="Albert Sans"/>
                <a:ea typeface="Albert Sans"/>
                <a:cs typeface="Albert Sans"/>
                <a:sym typeface="Albert Sans"/>
              </a:defRPr>
            </a:lvl7pPr>
            <a:lvl8pPr lvl="7">
              <a:lnSpc>
                <a:spcPct val="80000"/>
              </a:lnSpc>
              <a:spcBef>
                <a:spcPts val="0"/>
              </a:spcBef>
              <a:spcAft>
                <a:spcPts val="0"/>
              </a:spcAft>
              <a:buClr>
                <a:schemeClr val="lt1"/>
              </a:buClr>
              <a:buSzPts val="6000"/>
              <a:buFont typeface="Albert Sans"/>
              <a:buNone/>
              <a:defRPr sz="6000">
                <a:latin typeface="Albert Sans"/>
                <a:ea typeface="Albert Sans"/>
                <a:cs typeface="Albert Sans"/>
                <a:sym typeface="Albert Sans"/>
              </a:defRPr>
            </a:lvl8pPr>
            <a:lvl9pPr lvl="8">
              <a:lnSpc>
                <a:spcPct val="80000"/>
              </a:lnSpc>
              <a:spcBef>
                <a:spcPts val="0"/>
              </a:spcBef>
              <a:spcAft>
                <a:spcPts val="0"/>
              </a:spcAft>
              <a:buClr>
                <a:schemeClr val="lt1"/>
              </a:buClr>
              <a:buSzPts val="6000"/>
              <a:buFont typeface="Albert Sans"/>
              <a:buNone/>
              <a:defRPr sz="6000">
                <a:latin typeface="Albert Sans"/>
                <a:ea typeface="Albert Sans"/>
                <a:cs typeface="Albert Sans"/>
                <a:sym typeface="Albert Sans"/>
              </a:defRPr>
            </a:lvl9pPr>
          </a:lstStyle>
          <a:p/>
        </p:txBody>
      </p:sp>
      <p:sp>
        <p:nvSpPr>
          <p:cNvPr id="210" name="Google Shape;210;p35"/>
          <p:cNvSpPr txBox="1"/>
          <p:nvPr>
            <p:ph idx="2" type="title"/>
          </p:nvPr>
        </p:nvSpPr>
        <p:spPr>
          <a:xfrm>
            <a:off x="7158725" y="4563900"/>
            <a:ext cx="1354500" cy="3936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1000"/>
              <a:buFont typeface="Albert Sans"/>
              <a:buNone/>
              <a:defRPr sz="1000">
                <a:solidFill>
                  <a:schemeClr val="dk2"/>
                </a:solidFill>
                <a:latin typeface="Albert Sans"/>
                <a:ea typeface="Albert Sans"/>
                <a:cs typeface="Albert Sans"/>
                <a:sym typeface="Albert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1" name="Google Shape;211;p35"/>
          <p:cNvSpPr/>
          <p:nvPr>
            <p:ph idx="3" type="pic"/>
          </p:nvPr>
        </p:nvSpPr>
        <p:spPr>
          <a:xfrm>
            <a:off x="8596800" y="223475"/>
            <a:ext cx="318600" cy="318600"/>
          </a:xfrm>
          <a:prstGeom prst="ellipse">
            <a:avLst/>
          </a:prstGeom>
          <a:noFill/>
          <a:ln>
            <a:noFill/>
          </a:ln>
        </p:spPr>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r Graph">
  <p:cSld name="CUSTOM_13">
    <p:bg>
      <p:bgPr>
        <a:solidFill>
          <a:schemeClr val="accent2"/>
        </a:solidFill>
      </p:bgPr>
    </p:bg>
    <p:spTree>
      <p:nvGrpSpPr>
        <p:cNvPr id="212" name="Shape 212"/>
        <p:cNvGrpSpPr/>
        <p:nvPr/>
      </p:nvGrpSpPr>
      <p:grpSpPr>
        <a:xfrm>
          <a:off x="0" y="0"/>
          <a:ext cx="0" cy="0"/>
          <a:chOff x="0" y="0"/>
          <a:chExt cx="0" cy="0"/>
        </a:xfrm>
      </p:grpSpPr>
      <p:sp>
        <p:nvSpPr>
          <p:cNvPr id="213" name="Google Shape;213;p36"/>
          <p:cNvSpPr/>
          <p:nvPr/>
        </p:nvSpPr>
        <p:spPr>
          <a:xfrm>
            <a:off x="114300" y="114300"/>
            <a:ext cx="8915400" cy="4914900"/>
          </a:xfrm>
          <a:prstGeom prst="roundRect">
            <a:avLst>
              <a:gd fmla="val 330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6"/>
          <p:cNvSpPr txBox="1"/>
          <p:nvPr>
            <p:ph idx="1" type="subTitle"/>
          </p:nvPr>
        </p:nvSpPr>
        <p:spPr>
          <a:xfrm>
            <a:off x="5251039" y="2593520"/>
            <a:ext cx="2571600" cy="1568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400"/>
              <a:buNone/>
              <a:defRPr b="0">
                <a:solidFill>
                  <a:schemeClr val="dk2"/>
                </a:solidFill>
              </a:defRPr>
            </a:lvl1pPr>
            <a:lvl2pPr lvl="1">
              <a:spcBef>
                <a:spcPts val="0"/>
              </a:spcBef>
              <a:spcAft>
                <a:spcPts val="0"/>
              </a:spcAft>
              <a:buClr>
                <a:schemeClr val="dk2"/>
              </a:buClr>
              <a:buSzPts val="1400"/>
              <a:buFont typeface="Albert Sans"/>
              <a:buNone/>
              <a:defRPr>
                <a:solidFill>
                  <a:schemeClr val="dk2"/>
                </a:solidFill>
              </a:defRPr>
            </a:lvl2pPr>
            <a:lvl3pPr lvl="2">
              <a:spcBef>
                <a:spcPts val="0"/>
              </a:spcBef>
              <a:spcAft>
                <a:spcPts val="0"/>
              </a:spcAft>
              <a:buClr>
                <a:schemeClr val="dk2"/>
              </a:buClr>
              <a:buSzPts val="1400"/>
              <a:buFont typeface="Albert Sans"/>
              <a:buNone/>
              <a:defRPr>
                <a:solidFill>
                  <a:schemeClr val="dk2"/>
                </a:solidFill>
              </a:defRPr>
            </a:lvl3pPr>
            <a:lvl4pPr lvl="3">
              <a:spcBef>
                <a:spcPts val="0"/>
              </a:spcBef>
              <a:spcAft>
                <a:spcPts val="0"/>
              </a:spcAft>
              <a:buClr>
                <a:schemeClr val="dk2"/>
              </a:buClr>
              <a:buSzPts val="1400"/>
              <a:buFont typeface="Albert Sans"/>
              <a:buNone/>
              <a:defRPr>
                <a:solidFill>
                  <a:schemeClr val="dk2"/>
                </a:solidFill>
              </a:defRPr>
            </a:lvl4pPr>
            <a:lvl5pPr lvl="4">
              <a:spcBef>
                <a:spcPts val="0"/>
              </a:spcBef>
              <a:spcAft>
                <a:spcPts val="0"/>
              </a:spcAft>
              <a:buClr>
                <a:schemeClr val="dk2"/>
              </a:buClr>
              <a:buSzPts val="1400"/>
              <a:buFont typeface="Albert Sans"/>
              <a:buNone/>
              <a:defRPr>
                <a:solidFill>
                  <a:schemeClr val="dk2"/>
                </a:solidFill>
              </a:defRPr>
            </a:lvl5pPr>
            <a:lvl6pPr lvl="5">
              <a:spcBef>
                <a:spcPts val="0"/>
              </a:spcBef>
              <a:spcAft>
                <a:spcPts val="0"/>
              </a:spcAft>
              <a:buClr>
                <a:schemeClr val="dk2"/>
              </a:buClr>
              <a:buSzPts val="1400"/>
              <a:buFont typeface="Albert Sans"/>
              <a:buNone/>
              <a:defRPr>
                <a:solidFill>
                  <a:schemeClr val="dk2"/>
                </a:solidFill>
              </a:defRPr>
            </a:lvl6pPr>
            <a:lvl7pPr lvl="6">
              <a:spcBef>
                <a:spcPts val="0"/>
              </a:spcBef>
              <a:spcAft>
                <a:spcPts val="0"/>
              </a:spcAft>
              <a:buClr>
                <a:schemeClr val="dk2"/>
              </a:buClr>
              <a:buSzPts val="1400"/>
              <a:buFont typeface="Albert Sans"/>
              <a:buNone/>
              <a:defRPr>
                <a:solidFill>
                  <a:schemeClr val="dk2"/>
                </a:solidFill>
              </a:defRPr>
            </a:lvl7pPr>
            <a:lvl8pPr lvl="7">
              <a:spcBef>
                <a:spcPts val="0"/>
              </a:spcBef>
              <a:spcAft>
                <a:spcPts val="0"/>
              </a:spcAft>
              <a:buClr>
                <a:schemeClr val="dk2"/>
              </a:buClr>
              <a:buSzPts val="1400"/>
              <a:buFont typeface="Albert Sans"/>
              <a:buNone/>
              <a:defRPr>
                <a:solidFill>
                  <a:schemeClr val="dk2"/>
                </a:solidFill>
              </a:defRPr>
            </a:lvl8pPr>
            <a:lvl9pPr lvl="8">
              <a:spcBef>
                <a:spcPts val="0"/>
              </a:spcBef>
              <a:spcAft>
                <a:spcPts val="0"/>
              </a:spcAft>
              <a:buClr>
                <a:schemeClr val="dk2"/>
              </a:buClr>
              <a:buSzPts val="1400"/>
              <a:buFont typeface="Albert Sans"/>
              <a:buNone/>
              <a:defRPr>
                <a:solidFill>
                  <a:schemeClr val="dk2"/>
                </a:solidFill>
              </a:defRPr>
            </a:lvl9pPr>
          </a:lstStyle>
          <a:p/>
        </p:txBody>
      </p:sp>
      <p:sp>
        <p:nvSpPr>
          <p:cNvPr id="215" name="Google Shape;215;p36"/>
          <p:cNvSpPr txBox="1"/>
          <p:nvPr>
            <p:ph idx="2" type="subTitle"/>
          </p:nvPr>
        </p:nvSpPr>
        <p:spPr>
          <a:xfrm>
            <a:off x="5233275" y="763675"/>
            <a:ext cx="3576600" cy="13398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400"/>
              <a:buFont typeface="Nanum Myeongjo"/>
              <a:buNone/>
              <a:defRPr b="0" sz="2400">
                <a:solidFill>
                  <a:schemeClr val="dk2"/>
                </a:solidFill>
                <a:latin typeface="Nanum Myeongjo"/>
                <a:ea typeface="Nanum Myeongjo"/>
                <a:cs typeface="Nanum Myeongjo"/>
                <a:sym typeface="Nanum Myeongjo"/>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216" name="Google Shape;216;p36"/>
          <p:cNvSpPr txBox="1"/>
          <p:nvPr>
            <p:ph type="title"/>
          </p:nvPr>
        </p:nvSpPr>
        <p:spPr>
          <a:xfrm>
            <a:off x="956150" y="327150"/>
            <a:ext cx="3558600" cy="393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2"/>
              </a:buClr>
              <a:buSzPts val="1400"/>
              <a:buFont typeface="Albert Sans"/>
              <a:buNone/>
              <a:defRPr b="1" sz="1400">
                <a:solidFill>
                  <a:schemeClr val="accent2"/>
                </a:solidFill>
                <a:latin typeface="Albert Sans"/>
                <a:ea typeface="Albert Sans"/>
                <a:cs typeface="Albert Sans"/>
                <a:sym typeface="Albert Sans"/>
              </a:defRPr>
            </a:lvl1pPr>
            <a:lvl2pPr lvl="1">
              <a:spcBef>
                <a:spcPts val="0"/>
              </a:spcBef>
              <a:spcAft>
                <a:spcPts val="0"/>
              </a:spcAft>
              <a:buClr>
                <a:schemeClr val="accent2"/>
              </a:buClr>
              <a:buSzPts val="1400"/>
              <a:buNone/>
              <a:defRPr>
                <a:solidFill>
                  <a:schemeClr val="accent2"/>
                </a:solidFill>
              </a:defRPr>
            </a:lvl2pPr>
            <a:lvl3pPr lvl="2">
              <a:spcBef>
                <a:spcPts val="0"/>
              </a:spcBef>
              <a:spcAft>
                <a:spcPts val="0"/>
              </a:spcAft>
              <a:buClr>
                <a:schemeClr val="accent2"/>
              </a:buClr>
              <a:buSzPts val="1400"/>
              <a:buNone/>
              <a:defRPr>
                <a:solidFill>
                  <a:schemeClr val="accent2"/>
                </a:solidFill>
              </a:defRPr>
            </a:lvl3pPr>
            <a:lvl4pPr lvl="3">
              <a:spcBef>
                <a:spcPts val="0"/>
              </a:spcBef>
              <a:spcAft>
                <a:spcPts val="0"/>
              </a:spcAft>
              <a:buClr>
                <a:schemeClr val="accent2"/>
              </a:buClr>
              <a:buSzPts val="1400"/>
              <a:buNone/>
              <a:defRPr>
                <a:solidFill>
                  <a:schemeClr val="accent2"/>
                </a:solidFill>
              </a:defRPr>
            </a:lvl4pPr>
            <a:lvl5pPr lvl="4">
              <a:spcBef>
                <a:spcPts val="0"/>
              </a:spcBef>
              <a:spcAft>
                <a:spcPts val="0"/>
              </a:spcAft>
              <a:buClr>
                <a:schemeClr val="accent2"/>
              </a:buClr>
              <a:buSzPts val="1400"/>
              <a:buNone/>
              <a:defRPr>
                <a:solidFill>
                  <a:schemeClr val="accent2"/>
                </a:solidFill>
              </a:defRPr>
            </a:lvl5pPr>
            <a:lvl6pPr lvl="5">
              <a:spcBef>
                <a:spcPts val="0"/>
              </a:spcBef>
              <a:spcAft>
                <a:spcPts val="0"/>
              </a:spcAft>
              <a:buClr>
                <a:schemeClr val="accent2"/>
              </a:buClr>
              <a:buSzPts val="1400"/>
              <a:buNone/>
              <a:defRPr>
                <a:solidFill>
                  <a:schemeClr val="accent2"/>
                </a:solidFill>
              </a:defRPr>
            </a:lvl6pPr>
            <a:lvl7pPr lvl="6">
              <a:spcBef>
                <a:spcPts val="0"/>
              </a:spcBef>
              <a:spcAft>
                <a:spcPts val="0"/>
              </a:spcAft>
              <a:buClr>
                <a:schemeClr val="accent2"/>
              </a:buClr>
              <a:buSzPts val="1400"/>
              <a:buNone/>
              <a:defRPr>
                <a:solidFill>
                  <a:schemeClr val="accent2"/>
                </a:solidFill>
              </a:defRPr>
            </a:lvl7pPr>
            <a:lvl8pPr lvl="7">
              <a:spcBef>
                <a:spcPts val="0"/>
              </a:spcBef>
              <a:spcAft>
                <a:spcPts val="0"/>
              </a:spcAft>
              <a:buClr>
                <a:schemeClr val="accent2"/>
              </a:buClr>
              <a:buSzPts val="1400"/>
              <a:buNone/>
              <a:defRPr>
                <a:solidFill>
                  <a:schemeClr val="accent2"/>
                </a:solidFill>
              </a:defRPr>
            </a:lvl8pPr>
            <a:lvl9pPr lvl="8">
              <a:spcBef>
                <a:spcPts val="0"/>
              </a:spcBef>
              <a:spcAft>
                <a:spcPts val="0"/>
              </a:spcAft>
              <a:buClr>
                <a:schemeClr val="accent2"/>
              </a:buClr>
              <a:buSzPts val="1400"/>
              <a:buNone/>
              <a:defRPr>
                <a:solidFill>
                  <a:schemeClr val="accent2"/>
                </a:solidFill>
              </a:defRPr>
            </a:lvl9pPr>
          </a:lstStyle>
          <a:p/>
        </p:txBody>
      </p:sp>
      <p:sp>
        <p:nvSpPr>
          <p:cNvPr id="217" name="Google Shape;217;p36"/>
          <p:cNvSpPr txBox="1"/>
          <p:nvPr>
            <p:ph idx="3" type="title"/>
          </p:nvPr>
        </p:nvSpPr>
        <p:spPr>
          <a:xfrm>
            <a:off x="5251132" y="327150"/>
            <a:ext cx="3558600" cy="393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2"/>
              </a:buClr>
              <a:buSzPts val="1400"/>
              <a:buFont typeface="Albert Sans"/>
              <a:buNone/>
              <a:defRPr b="1" sz="1400">
                <a:solidFill>
                  <a:schemeClr val="accent2"/>
                </a:solidFill>
                <a:latin typeface="Albert Sans"/>
                <a:ea typeface="Albert Sans"/>
                <a:cs typeface="Albert Sans"/>
                <a:sym typeface="Albert Sans"/>
              </a:defRPr>
            </a:lvl1pPr>
            <a:lvl2pPr lvl="1">
              <a:spcBef>
                <a:spcPts val="0"/>
              </a:spcBef>
              <a:spcAft>
                <a:spcPts val="0"/>
              </a:spcAft>
              <a:buClr>
                <a:schemeClr val="accent2"/>
              </a:buClr>
              <a:buSzPts val="1400"/>
              <a:buNone/>
              <a:defRPr>
                <a:solidFill>
                  <a:schemeClr val="accent2"/>
                </a:solidFill>
              </a:defRPr>
            </a:lvl2pPr>
            <a:lvl3pPr lvl="2">
              <a:spcBef>
                <a:spcPts val="0"/>
              </a:spcBef>
              <a:spcAft>
                <a:spcPts val="0"/>
              </a:spcAft>
              <a:buClr>
                <a:schemeClr val="accent2"/>
              </a:buClr>
              <a:buSzPts val="1400"/>
              <a:buNone/>
              <a:defRPr>
                <a:solidFill>
                  <a:schemeClr val="accent2"/>
                </a:solidFill>
              </a:defRPr>
            </a:lvl3pPr>
            <a:lvl4pPr lvl="3">
              <a:spcBef>
                <a:spcPts val="0"/>
              </a:spcBef>
              <a:spcAft>
                <a:spcPts val="0"/>
              </a:spcAft>
              <a:buClr>
                <a:schemeClr val="accent2"/>
              </a:buClr>
              <a:buSzPts val="1400"/>
              <a:buNone/>
              <a:defRPr>
                <a:solidFill>
                  <a:schemeClr val="accent2"/>
                </a:solidFill>
              </a:defRPr>
            </a:lvl4pPr>
            <a:lvl5pPr lvl="4">
              <a:spcBef>
                <a:spcPts val="0"/>
              </a:spcBef>
              <a:spcAft>
                <a:spcPts val="0"/>
              </a:spcAft>
              <a:buClr>
                <a:schemeClr val="accent2"/>
              </a:buClr>
              <a:buSzPts val="1400"/>
              <a:buNone/>
              <a:defRPr>
                <a:solidFill>
                  <a:schemeClr val="accent2"/>
                </a:solidFill>
              </a:defRPr>
            </a:lvl5pPr>
            <a:lvl6pPr lvl="5">
              <a:spcBef>
                <a:spcPts val="0"/>
              </a:spcBef>
              <a:spcAft>
                <a:spcPts val="0"/>
              </a:spcAft>
              <a:buClr>
                <a:schemeClr val="accent2"/>
              </a:buClr>
              <a:buSzPts val="1400"/>
              <a:buNone/>
              <a:defRPr>
                <a:solidFill>
                  <a:schemeClr val="accent2"/>
                </a:solidFill>
              </a:defRPr>
            </a:lvl6pPr>
            <a:lvl7pPr lvl="6">
              <a:spcBef>
                <a:spcPts val="0"/>
              </a:spcBef>
              <a:spcAft>
                <a:spcPts val="0"/>
              </a:spcAft>
              <a:buClr>
                <a:schemeClr val="accent2"/>
              </a:buClr>
              <a:buSzPts val="1400"/>
              <a:buNone/>
              <a:defRPr>
                <a:solidFill>
                  <a:schemeClr val="accent2"/>
                </a:solidFill>
              </a:defRPr>
            </a:lvl7pPr>
            <a:lvl8pPr lvl="7">
              <a:spcBef>
                <a:spcPts val="0"/>
              </a:spcBef>
              <a:spcAft>
                <a:spcPts val="0"/>
              </a:spcAft>
              <a:buClr>
                <a:schemeClr val="accent2"/>
              </a:buClr>
              <a:buSzPts val="1400"/>
              <a:buNone/>
              <a:defRPr>
                <a:solidFill>
                  <a:schemeClr val="accent2"/>
                </a:solidFill>
              </a:defRPr>
            </a:lvl8pPr>
            <a:lvl9pPr lvl="8">
              <a:spcBef>
                <a:spcPts val="0"/>
              </a:spcBef>
              <a:spcAft>
                <a:spcPts val="0"/>
              </a:spcAft>
              <a:buClr>
                <a:schemeClr val="accent2"/>
              </a:buClr>
              <a:buSzPts val="1400"/>
              <a:buNone/>
              <a:defRPr>
                <a:solidFill>
                  <a:schemeClr val="accent2"/>
                </a:solidFill>
              </a:defRPr>
            </a:lvl9pPr>
          </a:lstStyle>
          <a:p/>
        </p:txBody>
      </p:sp>
      <p:sp>
        <p:nvSpPr>
          <p:cNvPr id="218" name="Google Shape;218;p36"/>
          <p:cNvSpPr txBox="1"/>
          <p:nvPr>
            <p:ph idx="4" type="title"/>
          </p:nvPr>
        </p:nvSpPr>
        <p:spPr>
          <a:xfrm>
            <a:off x="7158725" y="4563900"/>
            <a:ext cx="1354500" cy="3936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1000"/>
              <a:buFont typeface="Albert Sans"/>
              <a:buNone/>
              <a:defRPr sz="1000">
                <a:solidFill>
                  <a:schemeClr val="dk2"/>
                </a:solidFill>
                <a:latin typeface="Albert Sans"/>
                <a:ea typeface="Albert Sans"/>
                <a:cs typeface="Albert Sans"/>
                <a:sym typeface="Albert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9" name="Google Shape;219;p36"/>
          <p:cNvSpPr/>
          <p:nvPr>
            <p:ph idx="5" type="pic"/>
          </p:nvPr>
        </p:nvSpPr>
        <p:spPr>
          <a:xfrm>
            <a:off x="8596800" y="223475"/>
            <a:ext cx="318600" cy="318600"/>
          </a:xfrm>
          <a:prstGeom prst="ellipse">
            <a:avLst/>
          </a:prstGeom>
          <a:noFill/>
          <a:ln>
            <a:noFill/>
          </a:ln>
        </p:spPr>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etitor Landscape">
  <p:cSld name="CUSTOM_14">
    <p:bg>
      <p:bgPr>
        <a:solidFill>
          <a:schemeClr val="lt1"/>
        </a:solidFill>
      </p:bgPr>
    </p:bg>
    <p:spTree>
      <p:nvGrpSpPr>
        <p:cNvPr id="220" name="Shape 220"/>
        <p:cNvGrpSpPr/>
        <p:nvPr/>
      </p:nvGrpSpPr>
      <p:grpSpPr>
        <a:xfrm>
          <a:off x="0" y="0"/>
          <a:ext cx="0" cy="0"/>
          <a:chOff x="0" y="0"/>
          <a:chExt cx="0" cy="0"/>
        </a:xfrm>
      </p:grpSpPr>
      <p:sp>
        <p:nvSpPr>
          <p:cNvPr id="221" name="Google Shape;221;p37"/>
          <p:cNvSpPr txBox="1"/>
          <p:nvPr>
            <p:ph idx="1" type="body"/>
          </p:nvPr>
        </p:nvSpPr>
        <p:spPr>
          <a:xfrm>
            <a:off x="6564350" y="577612"/>
            <a:ext cx="2237400" cy="641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Albert Sans"/>
              <a:buChar char="●"/>
              <a:defRPr sz="1000" u="none">
                <a:solidFill>
                  <a:schemeClr val="dk2"/>
                </a:solidFill>
              </a:defRPr>
            </a:lvl1pPr>
            <a:lvl2pPr indent="-292100" lvl="1" marL="914400">
              <a:spcBef>
                <a:spcPts val="0"/>
              </a:spcBef>
              <a:spcAft>
                <a:spcPts val="0"/>
              </a:spcAft>
              <a:buClr>
                <a:schemeClr val="dk2"/>
              </a:buClr>
              <a:buSzPts val="1000"/>
              <a:buFont typeface="Albert Sans"/>
              <a:buChar char="○"/>
              <a:defRPr sz="1000" u="none">
                <a:solidFill>
                  <a:schemeClr val="dk2"/>
                </a:solidFill>
              </a:defRPr>
            </a:lvl2pPr>
            <a:lvl3pPr indent="-292100" lvl="2" marL="1371600">
              <a:spcBef>
                <a:spcPts val="0"/>
              </a:spcBef>
              <a:spcAft>
                <a:spcPts val="0"/>
              </a:spcAft>
              <a:buClr>
                <a:schemeClr val="dk2"/>
              </a:buClr>
              <a:buSzPts val="1000"/>
              <a:buFont typeface="Albert Sans"/>
              <a:buChar char="■"/>
              <a:defRPr sz="1000" u="none">
                <a:solidFill>
                  <a:schemeClr val="dk2"/>
                </a:solidFill>
              </a:defRPr>
            </a:lvl3pPr>
            <a:lvl4pPr indent="-292100" lvl="3" marL="1828800">
              <a:spcBef>
                <a:spcPts val="0"/>
              </a:spcBef>
              <a:spcAft>
                <a:spcPts val="0"/>
              </a:spcAft>
              <a:buClr>
                <a:schemeClr val="dk2"/>
              </a:buClr>
              <a:buSzPts val="1000"/>
              <a:buFont typeface="Albert Sans"/>
              <a:buChar char="●"/>
              <a:defRPr sz="1000" u="none">
                <a:solidFill>
                  <a:schemeClr val="dk2"/>
                </a:solidFill>
              </a:defRPr>
            </a:lvl4pPr>
            <a:lvl5pPr indent="-292100" lvl="4" marL="2286000">
              <a:spcBef>
                <a:spcPts val="0"/>
              </a:spcBef>
              <a:spcAft>
                <a:spcPts val="0"/>
              </a:spcAft>
              <a:buClr>
                <a:schemeClr val="dk2"/>
              </a:buClr>
              <a:buSzPts val="1000"/>
              <a:buFont typeface="Albert Sans"/>
              <a:buChar char="○"/>
              <a:defRPr sz="1000" u="none">
                <a:solidFill>
                  <a:schemeClr val="dk2"/>
                </a:solidFill>
              </a:defRPr>
            </a:lvl5pPr>
            <a:lvl6pPr indent="-292100" lvl="5" marL="2743200">
              <a:spcBef>
                <a:spcPts val="0"/>
              </a:spcBef>
              <a:spcAft>
                <a:spcPts val="0"/>
              </a:spcAft>
              <a:buClr>
                <a:schemeClr val="dk2"/>
              </a:buClr>
              <a:buSzPts val="1000"/>
              <a:buFont typeface="Albert Sans"/>
              <a:buChar char="■"/>
              <a:defRPr sz="1000" u="none">
                <a:solidFill>
                  <a:schemeClr val="dk2"/>
                </a:solidFill>
              </a:defRPr>
            </a:lvl6pPr>
            <a:lvl7pPr indent="-292100" lvl="6" marL="3200400">
              <a:spcBef>
                <a:spcPts val="0"/>
              </a:spcBef>
              <a:spcAft>
                <a:spcPts val="0"/>
              </a:spcAft>
              <a:buClr>
                <a:schemeClr val="dk2"/>
              </a:buClr>
              <a:buSzPts val="1000"/>
              <a:buFont typeface="Albert Sans"/>
              <a:buChar char="●"/>
              <a:defRPr sz="1000" u="none">
                <a:solidFill>
                  <a:schemeClr val="dk2"/>
                </a:solidFill>
              </a:defRPr>
            </a:lvl7pPr>
            <a:lvl8pPr indent="-292100" lvl="7" marL="3657600">
              <a:spcBef>
                <a:spcPts val="0"/>
              </a:spcBef>
              <a:spcAft>
                <a:spcPts val="0"/>
              </a:spcAft>
              <a:buClr>
                <a:schemeClr val="dk2"/>
              </a:buClr>
              <a:buSzPts val="1000"/>
              <a:buFont typeface="Albert Sans"/>
              <a:buChar char="○"/>
              <a:defRPr sz="1000" u="none">
                <a:solidFill>
                  <a:schemeClr val="dk2"/>
                </a:solidFill>
              </a:defRPr>
            </a:lvl8pPr>
            <a:lvl9pPr indent="-292100" lvl="8" marL="4114800">
              <a:spcBef>
                <a:spcPts val="0"/>
              </a:spcBef>
              <a:spcAft>
                <a:spcPts val="0"/>
              </a:spcAft>
              <a:buClr>
                <a:schemeClr val="dk2"/>
              </a:buClr>
              <a:buSzPts val="1000"/>
              <a:buFont typeface="Albert Sans"/>
              <a:buChar char="■"/>
              <a:defRPr sz="1000" u="none">
                <a:solidFill>
                  <a:schemeClr val="dk2"/>
                </a:solidFill>
              </a:defRPr>
            </a:lvl9pPr>
          </a:lstStyle>
          <a:p/>
        </p:txBody>
      </p:sp>
      <p:sp>
        <p:nvSpPr>
          <p:cNvPr id="222" name="Google Shape;222;p37"/>
          <p:cNvSpPr txBox="1"/>
          <p:nvPr>
            <p:ph idx="2" type="body"/>
          </p:nvPr>
        </p:nvSpPr>
        <p:spPr>
          <a:xfrm>
            <a:off x="6564350" y="1810914"/>
            <a:ext cx="2237400" cy="641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Albert Sans"/>
              <a:buChar char="●"/>
              <a:defRPr sz="1000" u="none">
                <a:solidFill>
                  <a:schemeClr val="dk2"/>
                </a:solidFill>
              </a:defRPr>
            </a:lvl1pPr>
            <a:lvl2pPr indent="-292100" lvl="1" marL="914400">
              <a:spcBef>
                <a:spcPts val="0"/>
              </a:spcBef>
              <a:spcAft>
                <a:spcPts val="0"/>
              </a:spcAft>
              <a:buClr>
                <a:schemeClr val="dk2"/>
              </a:buClr>
              <a:buSzPts val="1000"/>
              <a:buFont typeface="Albert Sans"/>
              <a:buChar char="○"/>
              <a:defRPr sz="1000" u="none">
                <a:solidFill>
                  <a:schemeClr val="dk2"/>
                </a:solidFill>
              </a:defRPr>
            </a:lvl2pPr>
            <a:lvl3pPr indent="-292100" lvl="2" marL="1371600">
              <a:spcBef>
                <a:spcPts val="0"/>
              </a:spcBef>
              <a:spcAft>
                <a:spcPts val="0"/>
              </a:spcAft>
              <a:buClr>
                <a:schemeClr val="dk2"/>
              </a:buClr>
              <a:buSzPts val="1000"/>
              <a:buFont typeface="Albert Sans"/>
              <a:buChar char="■"/>
              <a:defRPr sz="1000" u="none">
                <a:solidFill>
                  <a:schemeClr val="dk2"/>
                </a:solidFill>
              </a:defRPr>
            </a:lvl3pPr>
            <a:lvl4pPr indent="-292100" lvl="3" marL="1828800">
              <a:spcBef>
                <a:spcPts val="0"/>
              </a:spcBef>
              <a:spcAft>
                <a:spcPts val="0"/>
              </a:spcAft>
              <a:buClr>
                <a:schemeClr val="dk2"/>
              </a:buClr>
              <a:buSzPts val="1000"/>
              <a:buFont typeface="Albert Sans"/>
              <a:buChar char="●"/>
              <a:defRPr sz="1000" u="none">
                <a:solidFill>
                  <a:schemeClr val="dk2"/>
                </a:solidFill>
              </a:defRPr>
            </a:lvl4pPr>
            <a:lvl5pPr indent="-292100" lvl="4" marL="2286000">
              <a:spcBef>
                <a:spcPts val="0"/>
              </a:spcBef>
              <a:spcAft>
                <a:spcPts val="0"/>
              </a:spcAft>
              <a:buClr>
                <a:schemeClr val="dk2"/>
              </a:buClr>
              <a:buSzPts val="1000"/>
              <a:buFont typeface="Albert Sans"/>
              <a:buChar char="○"/>
              <a:defRPr sz="1000" u="none">
                <a:solidFill>
                  <a:schemeClr val="dk2"/>
                </a:solidFill>
              </a:defRPr>
            </a:lvl5pPr>
            <a:lvl6pPr indent="-292100" lvl="5" marL="2743200">
              <a:spcBef>
                <a:spcPts val="0"/>
              </a:spcBef>
              <a:spcAft>
                <a:spcPts val="0"/>
              </a:spcAft>
              <a:buClr>
                <a:schemeClr val="dk2"/>
              </a:buClr>
              <a:buSzPts val="1000"/>
              <a:buFont typeface="Albert Sans"/>
              <a:buChar char="■"/>
              <a:defRPr sz="1000" u="none">
                <a:solidFill>
                  <a:schemeClr val="dk2"/>
                </a:solidFill>
              </a:defRPr>
            </a:lvl6pPr>
            <a:lvl7pPr indent="-292100" lvl="6" marL="3200400">
              <a:spcBef>
                <a:spcPts val="0"/>
              </a:spcBef>
              <a:spcAft>
                <a:spcPts val="0"/>
              </a:spcAft>
              <a:buClr>
                <a:schemeClr val="dk2"/>
              </a:buClr>
              <a:buSzPts val="1000"/>
              <a:buFont typeface="Albert Sans"/>
              <a:buChar char="●"/>
              <a:defRPr sz="1000" u="none">
                <a:solidFill>
                  <a:schemeClr val="dk2"/>
                </a:solidFill>
              </a:defRPr>
            </a:lvl7pPr>
            <a:lvl8pPr indent="-292100" lvl="7" marL="3657600">
              <a:spcBef>
                <a:spcPts val="0"/>
              </a:spcBef>
              <a:spcAft>
                <a:spcPts val="0"/>
              </a:spcAft>
              <a:buClr>
                <a:schemeClr val="dk2"/>
              </a:buClr>
              <a:buSzPts val="1000"/>
              <a:buFont typeface="Albert Sans"/>
              <a:buChar char="○"/>
              <a:defRPr sz="1000" u="none">
                <a:solidFill>
                  <a:schemeClr val="dk2"/>
                </a:solidFill>
              </a:defRPr>
            </a:lvl8pPr>
            <a:lvl9pPr indent="-292100" lvl="8" marL="4114800">
              <a:spcBef>
                <a:spcPts val="0"/>
              </a:spcBef>
              <a:spcAft>
                <a:spcPts val="0"/>
              </a:spcAft>
              <a:buClr>
                <a:schemeClr val="dk2"/>
              </a:buClr>
              <a:buSzPts val="1000"/>
              <a:buFont typeface="Albert Sans"/>
              <a:buChar char="■"/>
              <a:defRPr sz="1000" u="none">
                <a:solidFill>
                  <a:schemeClr val="dk2"/>
                </a:solidFill>
              </a:defRPr>
            </a:lvl9pPr>
          </a:lstStyle>
          <a:p/>
        </p:txBody>
      </p:sp>
      <p:sp>
        <p:nvSpPr>
          <p:cNvPr id="223" name="Google Shape;223;p37"/>
          <p:cNvSpPr txBox="1"/>
          <p:nvPr>
            <p:ph idx="3" type="body"/>
          </p:nvPr>
        </p:nvSpPr>
        <p:spPr>
          <a:xfrm>
            <a:off x="6564350" y="3038996"/>
            <a:ext cx="2237400" cy="641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Albert Sans"/>
              <a:buChar char="●"/>
              <a:defRPr sz="1000" u="none">
                <a:solidFill>
                  <a:schemeClr val="dk2"/>
                </a:solidFill>
              </a:defRPr>
            </a:lvl1pPr>
            <a:lvl2pPr indent="-292100" lvl="1" marL="914400">
              <a:spcBef>
                <a:spcPts val="0"/>
              </a:spcBef>
              <a:spcAft>
                <a:spcPts val="0"/>
              </a:spcAft>
              <a:buClr>
                <a:schemeClr val="dk2"/>
              </a:buClr>
              <a:buSzPts val="1000"/>
              <a:buFont typeface="Albert Sans"/>
              <a:buChar char="○"/>
              <a:defRPr sz="1000" u="none">
                <a:solidFill>
                  <a:schemeClr val="dk2"/>
                </a:solidFill>
              </a:defRPr>
            </a:lvl2pPr>
            <a:lvl3pPr indent="-292100" lvl="2" marL="1371600">
              <a:spcBef>
                <a:spcPts val="0"/>
              </a:spcBef>
              <a:spcAft>
                <a:spcPts val="0"/>
              </a:spcAft>
              <a:buClr>
                <a:schemeClr val="dk2"/>
              </a:buClr>
              <a:buSzPts val="1000"/>
              <a:buFont typeface="Albert Sans"/>
              <a:buChar char="■"/>
              <a:defRPr sz="1000" u="none">
                <a:solidFill>
                  <a:schemeClr val="dk2"/>
                </a:solidFill>
              </a:defRPr>
            </a:lvl3pPr>
            <a:lvl4pPr indent="-292100" lvl="3" marL="1828800">
              <a:spcBef>
                <a:spcPts val="0"/>
              </a:spcBef>
              <a:spcAft>
                <a:spcPts val="0"/>
              </a:spcAft>
              <a:buClr>
                <a:schemeClr val="dk2"/>
              </a:buClr>
              <a:buSzPts val="1000"/>
              <a:buFont typeface="Albert Sans"/>
              <a:buChar char="●"/>
              <a:defRPr sz="1000" u="none">
                <a:solidFill>
                  <a:schemeClr val="dk2"/>
                </a:solidFill>
              </a:defRPr>
            </a:lvl4pPr>
            <a:lvl5pPr indent="-292100" lvl="4" marL="2286000">
              <a:spcBef>
                <a:spcPts val="0"/>
              </a:spcBef>
              <a:spcAft>
                <a:spcPts val="0"/>
              </a:spcAft>
              <a:buClr>
                <a:schemeClr val="dk2"/>
              </a:buClr>
              <a:buSzPts val="1000"/>
              <a:buFont typeface="Albert Sans"/>
              <a:buChar char="○"/>
              <a:defRPr sz="1000" u="none">
                <a:solidFill>
                  <a:schemeClr val="dk2"/>
                </a:solidFill>
              </a:defRPr>
            </a:lvl5pPr>
            <a:lvl6pPr indent="-292100" lvl="5" marL="2743200">
              <a:spcBef>
                <a:spcPts val="0"/>
              </a:spcBef>
              <a:spcAft>
                <a:spcPts val="0"/>
              </a:spcAft>
              <a:buClr>
                <a:schemeClr val="dk2"/>
              </a:buClr>
              <a:buSzPts val="1000"/>
              <a:buFont typeface="Albert Sans"/>
              <a:buChar char="■"/>
              <a:defRPr sz="1000" u="none">
                <a:solidFill>
                  <a:schemeClr val="dk2"/>
                </a:solidFill>
              </a:defRPr>
            </a:lvl6pPr>
            <a:lvl7pPr indent="-292100" lvl="6" marL="3200400">
              <a:spcBef>
                <a:spcPts val="0"/>
              </a:spcBef>
              <a:spcAft>
                <a:spcPts val="0"/>
              </a:spcAft>
              <a:buClr>
                <a:schemeClr val="dk2"/>
              </a:buClr>
              <a:buSzPts val="1000"/>
              <a:buFont typeface="Albert Sans"/>
              <a:buChar char="●"/>
              <a:defRPr sz="1000" u="none">
                <a:solidFill>
                  <a:schemeClr val="dk2"/>
                </a:solidFill>
              </a:defRPr>
            </a:lvl7pPr>
            <a:lvl8pPr indent="-292100" lvl="7" marL="3657600">
              <a:spcBef>
                <a:spcPts val="0"/>
              </a:spcBef>
              <a:spcAft>
                <a:spcPts val="0"/>
              </a:spcAft>
              <a:buClr>
                <a:schemeClr val="dk2"/>
              </a:buClr>
              <a:buSzPts val="1000"/>
              <a:buFont typeface="Albert Sans"/>
              <a:buChar char="○"/>
              <a:defRPr sz="1000" u="none">
                <a:solidFill>
                  <a:schemeClr val="dk2"/>
                </a:solidFill>
              </a:defRPr>
            </a:lvl8pPr>
            <a:lvl9pPr indent="-292100" lvl="8" marL="4114800">
              <a:spcBef>
                <a:spcPts val="0"/>
              </a:spcBef>
              <a:spcAft>
                <a:spcPts val="0"/>
              </a:spcAft>
              <a:buClr>
                <a:schemeClr val="dk2"/>
              </a:buClr>
              <a:buSzPts val="1000"/>
              <a:buFont typeface="Albert Sans"/>
              <a:buChar char="■"/>
              <a:defRPr sz="1000" u="none">
                <a:solidFill>
                  <a:schemeClr val="dk2"/>
                </a:solidFill>
              </a:defRPr>
            </a:lvl9pPr>
          </a:lstStyle>
          <a:p/>
        </p:txBody>
      </p:sp>
      <p:sp>
        <p:nvSpPr>
          <p:cNvPr id="224" name="Google Shape;224;p37"/>
          <p:cNvSpPr txBox="1"/>
          <p:nvPr>
            <p:ph type="title"/>
          </p:nvPr>
        </p:nvSpPr>
        <p:spPr>
          <a:xfrm>
            <a:off x="3706300" y="327150"/>
            <a:ext cx="2009100" cy="422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400"/>
              <a:buFont typeface="Albert Sans"/>
              <a:buNone/>
              <a:defRPr b="1" sz="1400">
                <a:solidFill>
                  <a:schemeClr val="dk2"/>
                </a:solidFill>
                <a:latin typeface="Albert Sans"/>
                <a:ea typeface="Albert Sans"/>
                <a:cs typeface="Albert Sans"/>
                <a:sym typeface="Albert Sans"/>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225" name="Google Shape;225;p37"/>
          <p:cNvSpPr txBox="1"/>
          <p:nvPr>
            <p:ph idx="4" type="body"/>
          </p:nvPr>
        </p:nvSpPr>
        <p:spPr>
          <a:xfrm>
            <a:off x="3706300" y="577612"/>
            <a:ext cx="2237400" cy="641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Albert Sans"/>
              <a:buChar char="●"/>
              <a:defRPr sz="1000" u="none">
                <a:solidFill>
                  <a:schemeClr val="dk2"/>
                </a:solidFill>
              </a:defRPr>
            </a:lvl1pPr>
            <a:lvl2pPr indent="-292100" lvl="1" marL="914400">
              <a:spcBef>
                <a:spcPts val="0"/>
              </a:spcBef>
              <a:spcAft>
                <a:spcPts val="0"/>
              </a:spcAft>
              <a:buClr>
                <a:schemeClr val="dk2"/>
              </a:buClr>
              <a:buSzPts val="1000"/>
              <a:buFont typeface="Albert Sans"/>
              <a:buChar char="○"/>
              <a:defRPr sz="1000" u="none">
                <a:solidFill>
                  <a:schemeClr val="dk2"/>
                </a:solidFill>
              </a:defRPr>
            </a:lvl2pPr>
            <a:lvl3pPr indent="-292100" lvl="2" marL="1371600">
              <a:spcBef>
                <a:spcPts val="0"/>
              </a:spcBef>
              <a:spcAft>
                <a:spcPts val="0"/>
              </a:spcAft>
              <a:buClr>
                <a:schemeClr val="dk2"/>
              </a:buClr>
              <a:buSzPts val="1000"/>
              <a:buFont typeface="Albert Sans"/>
              <a:buChar char="■"/>
              <a:defRPr sz="1000" u="none">
                <a:solidFill>
                  <a:schemeClr val="dk2"/>
                </a:solidFill>
              </a:defRPr>
            </a:lvl3pPr>
            <a:lvl4pPr indent="-292100" lvl="3" marL="1828800">
              <a:spcBef>
                <a:spcPts val="0"/>
              </a:spcBef>
              <a:spcAft>
                <a:spcPts val="0"/>
              </a:spcAft>
              <a:buClr>
                <a:schemeClr val="dk2"/>
              </a:buClr>
              <a:buSzPts val="1000"/>
              <a:buFont typeface="Albert Sans"/>
              <a:buChar char="●"/>
              <a:defRPr sz="1000" u="none">
                <a:solidFill>
                  <a:schemeClr val="dk2"/>
                </a:solidFill>
              </a:defRPr>
            </a:lvl4pPr>
            <a:lvl5pPr indent="-292100" lvl="4" marL="2286000">
              <a:spcBef>
                <a:spcPts val="0"/>
              </a:spcBef>
              <a:spcAft>
                <a:spcPts val="0"/>
              </a:spcAft>
              <a:buClr>
                <a:schemeClr val="dk2"/>
              </a:buClr>
              <a:buSzPts val="1000"/>
              <a:buFont typeface="Albert Sans"/>
              <a:buChar char="○"/>
              <a:defRPr sz="1000" u="none">
                <a:solidFill>
                  <a:schemeClr val="dk2"/>
                </a:solidFill>
              </a:defRPr>
            </a:lvl5pPr>
            <a:lvl6pPr indent="-292100" lvl="5" marL="2743200">
              <a:spcBef>
                <a:spcPts val="0"/>
              </a:spcBef>
              <a:spcAft>
                <a:spcPts val="0"/>
              </a:spcAft>
              <a:buClr>
                <a:schemeClr val="dk2"/>
              </a:buClr>
              <a:buSzPts val="1000"/>
              <a:buFont typeface="Albert Sans"/>
              <a:buChar char="■"/>
              <a:defRPr sz="1000" u="none">
                <a:solidFill>
                  <a:schemeClr val="dk2"/>
                </a:solidFill>
              </a:defRPr>
            </a:lvl6pPr>
            <a:lvl7pPr indent="-292100" lvl="6" marL="3200400">
              <a:spcBef>
                <a:spcPts val="0"/>
              </a:spcBef>
              <a:spcAft>
                <a:spcPts val="0"/>
              </a:spcAft>
              <a:buClr>
                <a:schemeClr val="dk2"/>
              </a:buClr>
              <a:buSzPts val="1000"/>
              <a:buFont typeface="Albert Sans"/>
              <a:buChar char="●"/>
              <a:defRPr sz="1000" u="none">
                <a:solidFill>
                  <a:schemeClr val="dk2"/>
                </a:solidFill>
              </a:defRPr>
            </a:lvl7pPr>
            <a:lvl8pPr indent="-292100" lvl="7" marL="3657600">
              <a:spcBef>
                <a:spcPts val="0"/>
              </a:spcBef>
              <a:spcAft>
                <a:spcPts val="0"/>
              </a:spcAft>
              <a:buClr>
                <a:schemeClr val="dk2"/>
              </a:buClr>
              <a:buSzPts val="1000"/>
              <a:buFont typeface="Albert Sans"/>
              <a:buChar char="○"/>
              <a:defRPr sz="1000" u="none">
                <a:solidFill>
                  <a:schemeClr val="dk2"/>
                </a:solidFill>
              </a:defRPr>
            </a:lvl8pPr>
            <a:lvl9pPr indent="-292100" lvl="8" marL="4114800">
              <a:spcBef>
                <a:spcPts val="0"/>
              </a:spcBef>
              <a:spcAft>
                <a:spcPts val="0"/>
              </a:spcAft>
              <a:buClr>
                <a:schemeClr val="dk2"/>
              </a:buClr>
              <a:buSzPts val="1000"/>
              <a:buFont typeface="Albert Sans"/>
              <a:buChar char="■"/>
              <a:defRPr sz="1000" u="none">
                <a:solidFill>
                  <a:schemeClr val="dk2"/>
                </a:solidFill>
              </a:defRPr>
            </a:lvl9pPr>
          </a:lstStyle>
          <a:p/>
        </p:txBody>
      </p:sp>
      <p:sp>
        <p:nvSpPr>
          <p:cNvPr id="226" name="Google Shape;226;p37"/>
          <p:cNvSpPr txBox="1"/>
          <p:nvPr>
            <p:ph idx="5" type="title"/>
          </p:nvPr>
        </p:nvSpPr>
        <p:spPr>
          <a:xfrm>
            <a:off x="7158725" y="4563900"/>
            <a:ext cx="1354500" cy="3936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1000"/>
              <a:buFont typeface="Albert Sans"/>
              <a:buNone/>
              <a:defRPr sz="1000">
                <a:solidFill>
                  <a:schemeClr val="dk2"/>
                </a:solidFill>
                <a:latin typeface="Albert Sans"/>
                <a:ea typeface="Albert Sans"/>
                <a:cs typeface="Albert Sans"/>
                <a:sym typeface="Albert Sans"/>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227" name="Google Shape;227;p37"/>
          <p:cNvSpPr txBox="1"/>
          <p:nvPr>
            <p:ph idx="6" type="title"/>
          </p:nvPr>
        </p:nvSpPr>
        <p:spPr>
          <a:xfrm>
            <a:off x="956150" y="327150"/>
            <a:ext cx="2009100" cy="13254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2"/>
              </a:buClr>
              <a:buSzPts val="1400"/>
              <a:buFont typeface="Albert Sans"/>
              <a:buNone/>
              <a:defRPr b="1" sz="1400">
                <a:solidFill>
                  <a:schemeClr val="accent2"/>
                </a:solidFill>
                <a:latin typeface="Albert Sans"/>
                <a:ea typeface="Albert Sans"/>
                <a:cs typeface="Albert Sans"/>
                <a:sym typeface="Albert Sans"/>
              </a:defRPr>
            </a:lvl1pPr>
            <a:lvl2pPr lvl="1">
              <a:spcBef>
                <a:spcPts val="0"/>
              </a:spcBef>
              <a:spcAft>
                <a:spcPts val="0"/>
              </a:spcAft>
              <a:buClr>
                <a:schemeClr val="accent2"/>
              </a:buClr>
              <a:buSzPts val="1400"/>
              <a:buNone/>
              <a:defRPr>
                <a:solidFill>
                  <a:schemeClr val="accent2"/>
                </a:solidFill>
              </a:defRPr>
            </a:lvl2pPr>
            <a:lvl3pPr lvl="2">
              <a:spcBef>
                <a:spcPts val="0"/>
              </a:spcBef>
              <a:spcAft>
                <a:spcPts val="0"/>
              </a:spcAft>
              <a:buClr>
                <a:schemeClr val="accent2"/>
              </a:buClr>
              <a:buSzPts val="1400"/>
              <a:buNone/>
              <a:defRPr>
                <a:solidFill>
                  <a:schemeClr val="accent2"/>
                </a:solidFill>
              </a:defRPr>
            </a:lvl3pPr>
            <a:lvl4pPr lvl="3">
              <a:spcBef>
                <a:spcPts val="0"/>
              </a:spcBef>
              <a:spcAft>
                <a:spcPts val="0"/>
              </a:spcAft>
              <a:buClr>
                <a:schemeClr val="accent2"/>
              </a:buClr>
              <a:buSzPts val="1400"/>
              <a:buNone/>
              <a:defRPr>
                <a:solidFill>
                  <a:schemeClr val="accent2"/>
                </a:solidFill>
              </a:defRPr>
            </a:lvl4pPr>
            <a:lvl5pPr lvl="4">
              <a:spcBef>
                <a:spcPts val="0"/>
              </a:spcBef>
              <a:spcAft>
                <a:spcPts val="0"/>
              </a:spcAft>
              <a:buClr>
                <a:schemeClr val="accent2"/>
              </a:buClr>
              <a:buSzPts val="1400"/>
              <a:buNone/>
              <a:defRPr>
                <a:solidFill>
                  <a:schemeClr val="accent2"/>
                </a:solidFill>
              </a:defRPr>
            </a:lvl5pPr>
            <a:lvl6pPr lvl="5">
              <a:spcBef>
                <a:spcPts val="0"/>
              </a:spcBef>
              <a:spcAft>
                <a:spcPts val="0"/>
              </a:spcAft>
              <a:buClr>
                <a:schemeClr val="accent2"/>
              </a:buClr>
              <a:buSzPts val="1400"/>
              <a:buNone/>
              <a:defRPr>
                <a:solidFill>
                  <a:schemeClr val="accent2"/>
                </a:solidFill>
              </a:defRPr>
            </a:lvl6pPr>
            <a:lvl7pPr lvl="6">
              <a:spcBef>
                <a:spcPts val="0"/>
              </a:spcBef>
              <a:spcAft>
                <a:spcPts val="0"/>
              </a:spcAft>
              <a:buClr>
                <a:schemeClr val="accent2"/>
              </a:buClr>
              <a:buSzPts val="1400"/>
              <a:buNone/>
              <a:defRPr>
                <a:solidFill>
                  <a:schemeClr val="accent2"/>
                </a:solidFill>
              </a:defRPr>
            </a:lvl7pPr>
            <a:lvl8pPr lvl="7">
              <a:spcBef>
                <a:spcPts val="0"/>
              </a:spcBef>
              <a:spcAft>
                <a:spcPts val="0"/>
              </a:spcAft>
              <a:buClr>
                <a:schemeClr val="accent2"/>
              </a:buClr>
              <a:buSzPts val="1400"/>
              <a:buNone/>
              <a:defRPr>
                <a:solidFill>
                  <a:schemeClr val="accent2"/>
                </a:solidFill>
              </a:defRPr>
            </a:lvl8pPr>
            <a:lvl9pPr lvl="8">
              <a:spcBef>
                <a:spcPts val="0"/>
              </a:spcBef>
              <a:spcAft>
                <a:spcPts val="0"/>
              </a:spcAft>
              <a:buClr>
                <a:schemeClr val="accent2"/>
              </a:buClr>
              <a:buSzPts val="1400"/>
              <a:buNone/>
              <a:defRPr>
                <a:solidFill>
                  <a:schemeClr val="accent2"/>
                </a:solidFill>
              </a:defRPr>
            </a:lvl9pPr>
          </a:lstStyle>
          <a:p/>
        </p:txBody>
      </p:sp>
      <p:sp>
        <p:nvSpPr>
          <p:cNvPr id="228" name="Google Shape;228;p37"/>
          <p:cNvSpPr/>
          <p:nvPr>
            <p:ph idx="7" type="pic"/>
          </p:nvPr>
        </p:nvSpPr>
        <p:spPr>
          <a:xfrm>
            <a:off x="3205625" y="423875"/>
            <a:ext cx="422400" cy="422400"/>
          </a:xfrm>
          <a:prstGeom prst="ellipse">
            <a:avLst/>
          </a:prstGeom>
          <a:noFill/>
          <a:ln>
            <a:noFill/>
          </a:ln>
        </p:spPr>
      </p:sp>
      <p:sp>
        <p:nvSpPr>
          <p:cNvPr id="229" name="Google Shape;229;p37"/>
          <p:cNvSpPr/>
          <p:nvPr>
            <p:ph idx="8" type="pic"/>
          </p:nvPr>
        </p:nvSpPr>
        <p:spPr>
          <a:xfrm>
            <a:off x="6063675" y="423875"/>
            <a:ext cx="422400" cy="422400"/>
          </a:xfrm>
          <a:prstGeom prst="ellipse">
            <a:avLst/>
          </a:prstGeom>
          <a:noFill/>
          <a:ln>
            <a:noFill/>
          </a:ln>
        </p:spPr>
      </p:sp>
      <p:sp>
        <p:nvSpPr>
          <p:cNvPr id="230" name="Google Shape;230;p37"/>
          <p:cNvSpPr/>
          <p:nvPr>
            <p:ph idx="9" type="pic"/>
          </p:nvPr>
        </p:nvSpPr>
        <p:spPr>
          <a:xfrm>
            <a:off x="3205625" y="1653438"/>
            <a:ext cx="422400" cy="422400"/>
          </a:xfrm>
          <a:prstGeom prst="ellipse">
            <a:avLst/>
          </a:prstGeom>
          <a:noFill/>
          <a:ln>
            <a:noFill/>
          </a:ln>
        </p:spPr>
      </p:sp>
      <p:sp>
        <p:nvSpPr>
          <p:cNvPr id="231" name="Google Shape;231;p37"/>
          <p:cNvSpPr/>
          <p:nvPr>
            <p:ph idx="13" type="pic"/>
          </p:nvPr>
        </p:nvSpPr>
        <p:spPr>
          <a:xfrm>
            <a:off x="6063675" y="1653438"/>
            <a:ext cx="422400" cy="422400"/>
          </a:xfrm>
          <a:prstGeom prst="ellipse">
            <a:avLst/>
          </a:prstGeom>
          <a:noFill/>
          <a:ln>
            <a:noFill/>
          </a:ln>
        </p:spPr>
      </p:sp>
      <p:sp>
        <p:nvSpPr>
          <p:cNvPr id="232" name="Google Shape;232;p37"/>
          <p:cNvSpPr/>
          <p:nvPr>
            <p:ph idx="14" type="pic"/>
          </p:nvPr>
        </p:nvSpPr>
        <p:spPr>
          <a:xfrm>
            <a:off x="3205625" y="2881163"/>
            <a:ext cx="422400" cy="422400"/>
          </a:xfrm>
          <a:prstGeom prst="ellipse">
            <a:avLst/>
          </a:prstGeom>
          <a:noFill/>
          <a:ln>
            <a:noFill/>
          </a:ln>
        </p:spPr>
      </p:sp>
      <p:sp>
        <p:nvSpPr>
          <p:cNvPr id="233" name="Google Shape;233;p37"/>
          <p:cNvSpPr/>
          <p:nvPr>
            <p:ph idx="15" type="pic"/>
          </p:nvPr>
        </p:nvSpPr>
        <p:spPr>
          <a:xfrm>
            <a:off x="6063675" y="2881163"/>
            <a:ext cx="422400" cy="422400"/>
          </a:xfrm>
          <a:prstGeom prst="ellipse">
            <a:avLst/>
          </a:prstGeom>
          <a:noFill/>
          <a:ln>
            <a:noFill/>
          </a:ln>
        </p:spPr>
      </p:sp>
      <p:sp>
        <p:nvSpPr>
          <p:cNvPr id="234" name="Google Shape;234;p37"/>
          <p:cNvSpPr txBox="1"/>
          <p:nvPr>
            <p:ph idx="16" type="title"/>
          </p:nvPr>
        </p:nvSpPr>
        <p:spPr>
          <a:xfrm>
            <a:off x="6564350" y="327150"/>
            <a:ext cx="2009100" cy="422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400"/>
              <a:buFont typeface="Albert Sans"/>
              <a:buNone/>
              <a:defRPr b="1" sz="1400">
                <a:solidFill>
                  <a:schemeClr val="dk2"/>
                </a:solidFill>
                <a:latin typeface="Albert Sans"/>
                <a:ea typeface="Albert Sans"/>
                <a:cs typeface="Albert Sans"/>
                <a:sym typeface="Albert Sans"/>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235" name="Google Shape;235;p37"/>
          <p:cNvSpPr txBox="1"/>
          <p:nvPr>
            <p:ph idx="17" type="title"/>
          </p:nvPr>
        </p:nvSpPr>
        <p:spPr>
          <a:xfrm>
            <a:off x="3706300" y="1554125"/>
            <a:ext cx="2009100" cy="422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400"/>
              <a:buFont typeface="Albert Sans"/>
              <a:buNone/>
              <a:defRPr b="1" sz="1400">
                <a:solidFill>
                  <a:schemeClr val="dk2"/>
                </a:solidFill>
                <a:latin typeface="Albert Sans"/>
                <a:ea typeface="Albert Sans"/>
                <a:cs typeface="Albert Sans"/>
                <a:sym typeface="Albert Sans"/>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236" name="Google Shape;236;p37"/>
          <p:cNvSpPr txBox="1"/>
          <p:nvPr>
            <p:ph idx="18" type="title"/>
          </p:nvPr>
        </p:nvSpPr>
        <p:spPr>
          <a:xfrm>
            <a:off x="6564350" y="1554125"/>
            <a:ext cx="2009100" cy="422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400"/>
              <a:buFont typeface="Albert Sans"/>
              <a:buNone/>
              <a:defRPr b="1" sz="1400">
                <a:solidFill>
                  <a:schemeClr val="dk2"/>
                </a:solidFill>
                <a:latin typeface="Albert Sans"/>
                <a:ea typeface="Albert Sans"/>
                <a:cs typeface="Albert Sans"/>
                <a:sym typeface="Albert Sans"/>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237" name="Google Shape;237;p37"/>
          <p:cNvSpPr txBox="1"/>
          <p:nvPr>
            <p:ph idx="19" type="title"/>
          </p:nvPr>
        </p:nvSpPr>
        <p:spPr>
          <a:xfrm>
            <a:off x="3706300" y="2781100"/>
            <a:ext cx="2009100" cy="422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400"/>
              <a:buFont typeface="Albert Sans"/>
              <a:buNone/>
              <a:defRPr b="1" sz="1400">
                <a:solidFill>
                  <a:schemeClr val="dk2"/>
                </a:solidFill>
                <a:latin typeface="Albert Sans"/>
                <a:ea typeface="Albert Sans"/>
                <a:cs typeface="Albert Sans"/>
                <a:sym typeface="Albert Sans"/>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238" name="Google Shape;238;p37"/>
          <p:cNvSpPr txBox="1"/>
          <p:nvPr>
            <p:ph idx="20" type="title"/>
          </p:nvPr>
        </p:nvSpPr>
        <p:spPr>
          <a:xfrm>
            <a:off x="6564350" y="2781100"/>
            <a:ext cx="2009100" cy="422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400"/>
              <a:buFont typeface="Albert Sans"/>
              <a:buNone/>
              <a:defRPr b="1" sz="1400">
                <a:solidFill>
                  <a:schemeClr val="dk2"/>
                </a:solidFill>
                <a:latin typeface="Albert Sans"/>
                <a:ea typeface="Albert Sans"/>
                <a:cs typeface="Albert Sans"/>
                <a:sym typeface="Albert Sans"/>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239" name="Google Shape;239;p37"/>
          <p:cNvSpPr txBox="1"/>
          <p:nvPr>
            <p:ph idx="21" type="body"/>
          </p:nvPr>
        </p:nvSpPr>
        <p:spPr>
          <a:xfrm>
            <a:off x="3706300" y="1810914"/>
            <a:ext cx="2237400" cy="641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Albert Sans"/>
              <a:buChar char="●"/>
              <a:defRPr sz="1000" u="none">
                <a:solidFill>
                  <a:schemeClr val="dk2"/>
                </a:solidFill>
              </a:defRPr>
            </a:lvl1pPr>
            <a:lvl2pPr indent="-292100" lvl="1" marL="914400">
              <a:spcBef>
                <a:spcPts val="0"/>
              </a:spcBef>
              <a:spcAft>
                <a:spcPts val="0"/>
              </a:spcAft>
              <a:buClr>
                <a:schemeClr val="dk2"/>
              </a:buClr>
              <a:buSzPts val="1000"/>
              <a:buFont typeface="Albert Sans"/>
              <a:buChar char="○"/>
              <a:defRPr sz="1000" u="none">
                <a:solidFill>
                  <a:schemeClr val="dk2"/>
                </a:solidFill>
              </a:defRPr>
            </a:lvl2pPr>
            <a:lvl3pPr indent="-292100" lvl="2" marL="1371600">
              <a:spcBef>
                <a:spcPts val="0"/>
              </a:spcBef>
              <a:spcAft>
                <a:spcPts val="0"/>
              </a:spcAft>
              <a:buClr>
                <a:schemeClr val="dk2"/>
              </a:buClr>
              <a:buSzPts val="1000"/>
              <a:buFont typeface="Albert Sans"/>
              <a:buChar char="■"/>
              <a:defRPr sz="1000" u="none">
                <a:solidFill>
                  <a:schemeClr val="dk2"/>
                </a:solidFill>
              </a:defRPr>
            </a:lvl3pPr>
            <a:lvl4pPr indent="-292100" lvl="3" marL="1828800">
              <a:spcBef>
                <a:spcPts val="0"/>
              </a:spcBef>
              <a:spcAft>
                <a:spcPts val="0"/>
              </a:spcAft>
              <a:buClr>
                <a:schemeClr val="dk2"/>
              </a:buClr>
              <a:buSzPts val="1000"/>
              <a:buFont typeface="Albert Sans"/>
              <a:buChar char="●"/>
              <a:defRPr sz="1000" u="none">
                <a:solidFill>
                  <a:schemeClr val="dk2"/>
                </a:solidFill>
              </a:defRPr>
            </a:lvl4pPr>
            <a:lvl5pPr indent="-292100" lvl="4" marL="2286000">
              <a:spcBef>
                <a:spcPts val="0"/>
              </a:spcBef>
              <a:spcAft>
                <a:spcPts val="0"/>
              </a:spcAft>
              <a:buClr>
                <a:schemeClr val="dk2"/>
              </a:buClr>
              <a:buSzPts val="1000"/>
              <a:buFont typeface="Albert Sans"/>
              <a:buChar char="○"/>
              <a:defRPr sz="1000" u="none">
                <a:solidFill>
                  <a:schemeClr val="dk2"/>
                </a:solidFill>
              </a:defRPr>
            </a:lvl5pPr>
            <a:lvl6pPr indent="-292100" lvl="5" marL="2743200">
              <a:spcBef>
                <a:spcPts val="0"/>
              </a:spcBef>
              <a:spcAft>
                <a:spcPts val="0"/>
              </a:spcAft>
              <a:buClr>
                <a:schemeClr val="dk2"/>
              </a:buClr>
              <a:buSzPts val="1000"/>
              <a:buFont typeface="Albert Sans"/>
              <a:buChar char="■"/>
              <a:defRPr sz="1000" u="none">
                <a:solidFill>
                  <a:schemeClr val="dk2"/>
                </a:solidFill>
              </a:defRPr>
            </a:lvl6pPr>
            <a:lvl7pPr indent="-292100" lvl="6" marL="3200400">
              <a:spcBef>
                <a:spcPts val="0"/>
              </a:spcBef>
              <a:spcAft>
                <a:spcPts val="0"/>
              </a:spcAft>
              <a:buClr>
                <a:schemeClr val="dk2"/>
              </a:buClr>
              <a:buSzPts val="1000"/>
              <a:buFont typeface="Albert Sans"/>
              <a:buChar char="●"/>
              <a:defRPr sz="1000" u="none">
                <a:solidFill>
                  <a:schemeClr val="dk2"/>
                </a:solidFill>
              </a:defRPr>
            </a:lvl7pPr>
            <a:lvl8pPr indent="-292100" lvl="7" marL="3657600">
              <a:spcBef>
                <a:spcPts val="0"/>
              </a:spcBef>
              <a:spcAft>
                <a:spcPts val="0"/>
              </a:spcAft>
              <a:buClr>
                <a:schemeClr val="dk2"/>
              </a:buClr>
              <a:buSzPts val="1000"/>
              <a:buFont typeface="Albert Sans"/>
              <a:buChar char="○"/>
              <a:defRPr sz="1000" u="none">
                <a:solidFill>
                  <a:schemeClr val="dk2"/>
                </a:solidFill>
              </a:defRPr>
            </a:lvl8pPr>
            <a:lvl9pPr indent="-292100" lvl="8" marL="4114800">
              <a:spcBef>
                <a:spcPts val="0"/>
              </a:spcBef>
              <a:spcAft>
                <a:spcPts val="0"/>
              </a:spcAft>
              <a:buClr>
                <a:schemeClr val="dk2"/>
              </a:buClr>
              <a:buSzPts val="1000"/>
              <a:buFont typeface="Albert Sans"/>
              <a:buChar char="■"/>
              <a:defRPr sz="1000" u="none">
                <a:solidFill>
                  <a:schemeClr val="dk2"/>
                </a:solidFill>
              </a:defRPr>
            </a:lvl9pPr>
          </a:lstStyle>
          <a:p/>
        </p:txBody>
      </p:sp>
      <p:sp>
        <p:nvSpPr>
          <p:cNvPr id="240" name="Google Shape;240;p37"/>
          <p:cNvSpPr txBox="1"/>
          <p:nvPr>
            <p:ph idx="22" type="body"/>
          </p:nvPr>
        </p:nvSpPr>
        <p:spPr>
          <a:xfrm>
            <a:off x="3706300" y="3038996"/>
            <a:ext cx="2237400" cy="641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Albert Sans"/>
              <a:buChar char="●"/>
              <a:defRPr sz="1000" u="none">
                <a:solidFill>
                  <a:schemeClr val="dk2"/>
                </a:solidFill>
              </a:defRPr>
            </a:lvl1pPr>
            <a:lvl2pPr indent="-292100" lvl="1" marL="914400">
              <a:spcBef>
                <a:spcPts val="0"/>
              </a:spcBef>
              <a:spcAft>
                <a:spcPts val="0"/>
              </a:spcAft>
              <a:buClr>
                <a:schemeClr val="dk2"/>
              </a:buClr>
              <a:buSzPts val="1000"/>
              <a:buFont typeface="Albert Sans"/>
              <a:buChar char="○"/>
              <a:defRPr sz="1000" u="none">
                <a:solidFill>
                  <a:schemeClr val="dk2"/>
                </a:solidFill>
              </a:defRPr>
            </a:lvl2pPr>
            <a:lvl3pPr indent="-292100" lvl="2" marL="1371600">
              <a:spcBef>
                <a:spcPts val="0"/>
              </a:spcBef>
              <a:spcAft>
                <a:spcPts val="0"/>
              </a:spcAft>
              <a:buClr>
                <a:schemeClr val="dk2"/>
              </a:buClr>
              <a:buSzPts val="1000"/>
              <a:buFont typeface="Albert Sans"/>
              <a:buChar char="■"/>
              <a:defRPr sz="1000" u="none">
                <a:solidFill>
                  <a:schemeClr val="dk2"/>
                </a:solidFill>
              </a:defRPr>
            </a:lvl3pPr>
            <a:lvl4pPr indent="-292100" lvl="3" marL="1828800">
              <a:spcBef>
                <a:spcPts val="0"/>
              </a:spcBef>
              <a:spcAft>
                <a:spcPts val="0"/>
              </a:spcAft>
              <a:buClr>
                <a:schemeClr val="dk2"/>
              </a:buClr>
              <a:buSzPts val="1000"/>
              <a:buFont typeface="Albert Sans"/>
              <a:buChar char="●"/>
              <a:defRPr sz="1000" u="none">
                <a:solidFill>
                  <a:schemeClr val="dk2"/>
                </a:solidFill>
              </a:defRPr>
            </a:lvl4pPr>
            <a:lvl5pPr indent="-292100" lvl="4" marL="2286000">
              <a:spcBef>
                <a:spcPts val="0"/>
              </a:spcBef>
              <a:spcAft>
                <a:spcPts val="0"/>
              </a:spcAft>
              <a:buClr>
                <a:schemeClr val="dk2"/>
              </a:buClr>
              <a:buSzPts val="1000"/>
              <a:buFont typeface="Albert Sans"/>
              <a:buChar char="○"/>
              <a:defRPr sz="1000" u="none">
                <a:solidFill>
                  <a:schemeClr val="dk2"/>
                </a:solidFill>
              </a:defRPr>
            </a:lvl5pPr>
            <a:lvl6pPr indent="-292100" lvl="5" marL="2743200">
              <a:spcBef>
                <a:spcPts val="0"/>
              </a:spcBef>
              <a:spcAft>
                <a:spcPts val="0"/>
              </a:spcAft>
              <a:buClr>
                <a:schemeClr val="dk2"/>
              </a:buClr>
              <a:buSzPts val="1000"/>
              <a:buFont typeface="Albert Sans"/>
              <a:buChar char="■"/>
              <a:defRPr sz="1000" u="none">
                <a:solidFill>
                  <a:schemeClr val="dk2"/>
                </a:solidFill>
              </a:defRPr>
            </a:lvl6pPr>
            <a:lvl7pPr indent="-292100" lvl="6" marL="3200400">
              <a:spcBef>
                <a:spcPts val="0"/>
              </a:spcBef>
              <a:spcAft>
                <a:spcPts val="0"/>
              </a:spcAft>
              <a:buClr>
                <a:schemeClr val="dk2"/>
              </a:buClr>
              <a:buSzPts val="1000"/>
              <a:buFont typeface="Albert Sans"/>
              <a:buChar char="●"/>
              <a:defRPr sz="1000" u="none">
                <a:solidFill>
                  <a:schemeClr val="dk2"/>
                </a:solidFill>
              </a:defRPr>
            </a:lvl7pPr>
            <a:lvl8pPr indent="-292100" lvl="7" marL="3657600">
              <a:spcBef>
                <a:spcPts val="0"/>
              </a:spcBef>
              <a:spcAft>
                <a:spcPts val="0"/>
              </a:spcAft>
              <a:buClr>
                <a:schemeClr val="dk2"/>
              </a:buClr>
              <a:buSzPts val="1000"/>
              <a:buFont typeface="Albert Sans"/>
              <a:buChar char="○"/>
              <a:defRPr sz="1000" u="none">
                <a:solidFill>
                  <a:schemeClr val="dk2"/>
                </a:solidFill>
              </a:defRPr>
            </a:lvl8pPr>
            <a:lvl9pPr indent="-292100" lvl="8" marL="4114800">
              <a:spcBef>
                <a:spcPts val="0"/>
              </a:spcBef>
              <a:spcAft>
                <a:spcPts val="0"/>
              </a:spcAft>
              <a:buClr>
                <a:schemeClr val="dk2"/>
              </a:buClr>
              <a:buSzPts val="1000"/>
              <a:buFont typeface="Albert Sans"/>
              <a:buChar char="■"/>
              <a:defRPr sz="1000" u="none">
                <a:solidFill>
                  <a:schemeClr val="dk2"/>
                </a:solidFill>
              </a:defRPr>
            </a:lvl9pPr>
          </a:lstStyle>
          <a:p/>
        </p:txBody>
      </p:sp>
      <p:sp>
        <p:nvSpPr>
          <p:cNvPr id="241" name="Google Shape;241;p37"/>
          <p:cNvSpPr/>
          <p:nvPr>
            <p:ph idx="23" type="pic"/>
          </p:nvPr>
        </p:nvSpPr>
        <p:spPr>
          <a:xfrm>
            <a:off x="8596800" y="223475"/>
            <a:ext cx="318600" cy="318600"/>
          </a:xfrm>
          <a:prstGeom prst="ellipse">
            <a:avLst/>
          </a:prstGeom>
          <a:noFill/>
          <a:ln>
            <a:noFill/>
          </a:ln>
        </p:spPr>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 Content">
  <p:cSld name="CUSTOM_15">
    <p:bg>
      <p:bgPr>
        <a:solidFill>
          <a:schemeClr val="lt1"/>
        </a:solidFill>
      </p:bgPr>
    </p:bg>
    <p:spTree>
      <p:nvGrpSpPr>
        <p:cNvPr id="242" name="Shape 242"/>
        <p:cNvGrpSpPr/>
        <p:nvPr/>
      </p:nvGrpSpPr>
      <p:grpSpPr>
        <a:xfrm>
          <a:off x="0" y="0"/>
          <a:ext cx="0" cy="0"/>
          <a:chOff x="0" y="0"/>
          <a:chExt cx="0" cy="0"/>
        </a:xfrm>
      </p:grpSpPr>
      <p:sp>
        <p:nvSpPr>
          <p:cNvPr id="243" name="Google Shape;243;p38"/>
          <p:cNvSpPr/>
          <p:nvPr/>
        </p:nvSpPr>
        <p:spPr>
          <a:xfrm rot="5400000">
            <a:off x="4342200" y="341250"/>
            <a:ext cx="4914900" cy="4460100"/>
          </a:xfrm>
          <a:prstGeom prst="round2SameRect">
            <a:avLst>
              <a:gd fmla="val 3491" name="adj1"/>
              <a:gd fmla="val 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8"/>
          <p:cNvSpPr txBox="1"/>
          <p:nvPr>
            <p:ph type="title"/>
          </p:nvPr>
        </p:nvSpPr>
        <p:spPr>
          <a:xfrm>
            <a:off x="932850" y="730375"/>
            <a:ext cx="3280800" cy="21033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dk2"/>
              </a:buClr>
              <a:buSzPts val="6000"/>
              <a:buFont typeface="Albert Sans"/>
              <a:buNone/>
              <a:defRPr sz="6000">
                <a:solidFill>
                  <a:schemeClr val="dk2"/>
                </a:solidFill>
                <a:latin typeface="Albert Sans"/>
                <a:ea typeface="Albert Sans"/>
                <a:cs typeface="Albert Sans"/>
                <a:sym typeface="Albert Sans"/>
              </a:defRPr>
            </a:lvl1pPr>
            <a:lvl2pPr lvl="1">
              <a:lnSpc>
                <a:spcPct val="80000"/>
              </a:lnSpc>
              <a:spcBef>
                <a:spcPts val="0"/>
              </a:spcBef>
              <a:spcAft>
                <a:spcPts val="0"/>
              </a:spcAft>
              <a:buClr>
                <a:schemeClr val="dk2"/>
              </a:buClr>
              <a:buSzPts val="6000"/>
              <a:buFont typeface="Albert Sans"/>
              <a:buNone/>
              <a:defRPr sz="6000">
                <a:solidFill>
                  <a:schemeClr val="dk2"/>
                </a:solidFill>
                <a:latin typeface="Albert Sans"/>
                <a:ea typeface="Albert Sans"/>
                <a:cs typeface="Albert Sans"/>
                <a:sym typeface="Albert Sans"/>
              </a:defRPr>
            </a:lvl2pPr>
            <a:lvl3pPr lvl="2">
              <a:lnSpc>
                <a:spcPct val="80000"/>
              </a:lnSpc>
              <a:spcBef>
                <a:spcPts val="0"/>
              </a:spcBef>
              <a:spcAft>
                <a:spcPts val="0"/>
              </a:spcAft>
              <a:buClr>
                <a:schemeClr val="dk2"/>
              </a:buClr>
              <a:buSzPts val="6000"/>
              <a:buFont typeface="Albert Sans"/>
              <a:buNone/>
              <a:defRPr sz="6000">
                <a:solidFill>
                  <a:schemeClr val="dk2"/>
                </a:solidFill>
                <a:latin typeface="Albert Sans"/>
                <a:ea typeface="Albert Sans"/>
                <a:cs typeface="Albert Sans"/>
                <a:sym typeface="Albert Sans"/>
              </a:defRPr>
            </a:lvl3pPr>
            <a:lvl4pPr lvl="3">
              <a:lnSpc>
                <a:spcPct val="80000"/>
              </a:lnSpc>
              <a:spcBef>
                <a:spcPts val="0"/>
              </a:spcBef>
              <a:spcAft>
                <a:spcPts val="0"/>
              </a:spcAft>
              <a:buClr>
                <a:schemeClr val="dk2"/>
              </a:buClr>
              <a:buSzPts val="6000"/>
              <a:buFont typeface="Albert Sans"/>
              <a:buNone/>
              <a:defRPr sz="6000">
                <a:solidFill>
                  <a:schemeClr val="dk2"/>
                </a:solidFill>
                <a:latin typeface="Albert Sans"/>
                <a:ea typeface="Albert Sans"/>
                <a:cs typeface="Albert Sans"/>
                <a:sym typeface="Albert Sans"/>
              </a:defRPr>
            </a:lvl4pPr>
            <a:lvl5pPr lvl="4">
              <a:lnSpc>
                <a:spcPct val="80000"/>
              </a:lnSpc>
              <a:spcBef>
                <a:spcPts val="0"/>
              </a:spcBef>
              <a:spcAft>
                <a:spcPts val="0"/>
              </a:spcAft>
              <a:buClr>
                <a:schemeClr val="dk2"/>
              </a:buClr>
              <a:buSzPts val="6000"/>
              <a:buFont typeface="Albert Sans"/>
              <a:buNone/>
              <a:defRPr sz="6000">
                <a:solidFill>
                  <a:schemeClr val="dk2"/>
                </a:solidFill>
                <a:latin typeface="Albert Sans"/>
                <a:ea typeface="Albert Sans"/>
                <a:cs typeface="Albert Sans"/>
                <a:sym typeface="Albert Sans"/>
              </a:defRPr>
            </a:lvl5pPr>
            <a:lvl6pPr lvl="5">
              <a:lnSpc>
                <a:spcPct val="80000"/>
              </a:lnSpc>
              <a:spcBef>
                <a:spcPts val="0"/>
              </a:spcBef>
              <a:spcAft>
                <a:spcPts val="0"/>
              </a:spcAft>
              <a:buClr>
                <a:schemeClr val="dk2"/>
              </a:buClr>
              <a:buSzPts val="6000"/>
              <a:buFont typeface="Albert Sans"/>
              <a:buNone/>
              <a:defRPr sz="6000">
                <a:solidFill>
                  <a:schemeClr val="dk2"/>
                </a:solidFill>
                <a:latin typeface="Albert Sans"/>
                <a:ea typeface="Albert Sans"/>
                <a:cs typeface="Albert Sans"/>
                <a:sym typeface="Albert Sans"/>
              </a:defRPr>
            </a:lvl6pPr>
            <a:lvl7pPr lvl="6">
              <a:lnSpc>
                <a:spcPct val="80000"/>
              </a:lnSpc>
              <a:spcBef>
                <a:spcPts val="0"/>
              </a:spcBef>
              <a:spcAft>
                <a:spcPts val="0"/>
              </a:spcAft>
              <a:buClr>
                <a:schemeClr val="dk2"/>
              </a:buClr>
              <a:buSzPts val="6000"/>
              <a:buFont typeface="Albert Sans"/>
              <a:buNone/>
              <a:defRPr sz="6000">
                <a:solidFill>
                  <a:schemeClr val="dk2"/>
                </a:solidFill>
                <a:latin typeface="Albert Sans"/>
                <a:ea typeface="Albert Sans"/>
                <a:cs typeface="Albert Sans"/>
                <a:sym typeface="Albert Sans"/>
              </a:defRPr>
            </a:lvl7pPr>
            <a:lvl8pPr lvl="7">
              <a:lnSpc>
                <a:spcPct val="80000"/>
              </a:lnSpc>
              <a:spcBef>
                <a:spcPts val="0"/>
              </a:spcBef>
              <a:spcAft>
                <a:spcPts val="0"/>
              </a:spcAft>
              <a:buClr>
                <a:schemeClr val="dk2"/>
              </a:buClr>
              <a:buSzPts val="6000"/>
              <a:buFont typeface="Albert Sans"/>
              <a:buNone/>
              <a:defRPr sz="6000">
                <a:solidFill>
                  <a:schemeClr val="dk2"/>
                </a:solidFill>
                <a:latin typeface="Albert Sans"/>
                <a:ea typeface="Albert Sans"/>
                <a:cs typeface="Albert Sans"/>
                <a:sym typeface="Albert Sans"/>
              </a:defRPr>
            </a:lvl8pPr>
            <a:lvl9pPr lvl="8">
              <a:lnSpc>
                <a:spcPct val="80000"/>
              </a:lnSpc>
              <a:spcBef>
                <a:spcPts val="0"/>
              </a:spcBef>
              <a:spcAft>
                <a:spcPts val="0"/>
              </a:spcAft>
              <a:buClr>
                <a:schemeClr val="dk2"/>
              </a:buClr>
              <a:buSzPts val="6000"/>
              <a:buFont typeface="Albert Sans"/>
              <a:buNone/>
              <a:defRPr sz="6000">
                <a:solidFill>
                  <a:schemeClr val="dk2"/>
                </a:solidFill>
                <a:latin typeface="Albert Sans"/>
                <a:ea typeface="Albert Sans"/>
                <a:cs typeface="Albert Sans"/>
                <a:sym typeface="Albert Sans"/>
              </a:defRPr>
            </a:lvl9pPr>
          </a:lstStyle>
          <a:p/>
        </p:txBody>
      </p:sp>
      <p:sp>
        <p:nvSpPr>
          <p:cNvPr id="245" name="Google Shape;245;p38"/>
          <p:cNvSpPr txBox="1"/>
          <p:nvPr>
            <p:ph idx="1" type="subTitle"/>
          </p:nvPr>
        </p:nvSpPr>
        <p:spPr>
          <a:xfrm>
            <a:off x="5233275" y="763675"/>
            <a:ext cx="3503700" cy="3640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400"/>
              <a:buFont typeface="Nanum Myeongjo"/>
              <a:buNone/>
              <a:defRPr b="0" sz="2400">
                <a:solidFill>
                  <a:schemeClr val="dk2"/>
                </a:solidFill>
                <a:latin typeface="Nanum Myeongjo"/>
                <a:ea typeface="Nanum Myeongjo"/>
                <a:cs typeface="Nanum Myeongjo"/>
                <a:sym typeface="Nanum Myeongj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6" name="Google Shape;246;p38"/>
          <p:cNvSpPr txBox="1"/>
          <p:nvPr>
            <p:ph idx="2" type="subTitle"/>
          </p:nvPr>
        </p:nvSpPr>
        <p:spPr>
          <a:xfrm>
            <a:off x="955350" y="2928709"/>
            <a:ext cx="2844900" cy="1568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400"/>
              <a:buNone/>
              <a:defRPr b="0">
                <a:solidFill>
                  <a:schemeClr val="dk2"/>
                </a:solidFill>
              </a:defRPr>
            </a:lvl1pPr>
            <a:lvl2pPr lvl="1">
              <a:spcBef>
                <a:spcPts val="0"/>
              </a:spcBef>
              <a:spcAft>
                <a:spcPts val="0"/>
              </a:spcAft>
              <a:buClr>
                <a:schemeClr val="dk2"/>
              </a:buClr>
              <a:buSzPts val="1400"/>
              <a:buFont typeface="Albert Sans"/>
              <a:buNone/>
              <a:defRPr>
                <a:solidFill>
                  <a:schemeClr val="dk2"/>
                </a:solidFill>
              </a:defRPr>
            </a:lvl2pPr>
            <a:lvl3pPr lvl="2">
              <a:spcBef>
                <a:spcPts val="0"/>
              </a:spcBef>
              <a:spcAft>
                <a:spcPts val="0"/>
              </a:spcAft>
              <a:buClr>
                <a:schemeClr val="dk2"/>
              </a:buClr>
              <a:buSzPts val="1400"/>
              <a:buFont typeface="Albert Sans"/>
              <a:buNone/>
              <a:defRPr>
                <a:solidFill>
                  <a:schemeClr val="dk2"/>
                </a:solidFill>
              </a:defRPr>
            </a:lvl3pPr>
            <a:lvl4pPr lvl="3">
              <a:spcBef>
                <a:spcPts val="0"/>
              </a:spcBef>
              <a:spcAft>
                <a:spcPts val="0"/>
              </a:spcAft>
              <a:buClr>
                <a:schemeClr val="dk2"/>
              </a:buClr>
              <a:buSzPts val="1400"/>
              <a:buFont typeface="Albert Sans"/>
              <a:buNone/>
              <a:defRPr>
                <a:solidFill>
                  <a:schemeClr val="dk2"/>
                </a:solidFill>
              </a:defRPr>
            </a:lvl4pPr>
            <a:lvl5pPr lvl="4">
              <a:spcBef>
                <a:spcPts val="0"/>
              </a:spcBef>
              <a:spcAft>
                <a:spcPts val="0"/>
              </a:spcAft>
              <a:buClr>
                <a:schemeClr val="dk2"/>
              </a:buClr>
              <a:buSzPts val="1400"/>
              <a:buFont typeface="Albert Sans"/>
              <a:buNone/>
              <a:defRPr>
                <a:solidFill>
                  <a:schemeClr val="dk2"/>
                </a:solidFill>
              </a:defRPr>
            </a:lvl5pPr>
            <a:lvl6pPr lvl="5">
              <a:spcBef>
                <a:spcPts val="0"/>
              </a:spcBef>
              <a:spcAft>
                <a:spcPts val="0"/>
              </a:spcAft>
              <a:buClr>
                <a:schemeClr val="dk2"/>
              </a:buClr>
              <a:buSzPts val="1400"/>
              <a:buFont typeface="Albert Sans"/>
              <a:buNone/>
              <a:defRPr>
                <a:solidFill>
                  <a:schemeClr val="dk2"/>
                </a:solidFill>
              </a:defRPr>
            </a:lvl6pPr>
            <a:lvl7pPr lvl="6">
              <a:spcBef>
                <a:spcPts val="0"/>
              </a:spcBef>
              <a:spcAft>
                <a:spcPts val="0"/>
              </a:spcAft>
              <a:buClr>
                <a:schemeClr val="dk2"/>
              </a:buClr>
              <a:buSzPts val="1400"/>
              <a:buFont typeface="Albert Sans"/>
              <a:buNone/>
              <a:defRPr>
                <a:solidFill>
                  <a:schemeClr val="dk2"/>
                </a:solidFill>
              </a:defRPr>
            </a:lvl7pPr>
            <a:lvl8pPr lvl="7">
              <a:spcBef>
                <a:spcPts val="0"/>
              </a:spcBef>
              <a:spcAft>
                <a:spcPts val="0"/>
              </a:spcAft>
              <a:buClr>
                <a:schemeClr val="dk2"/>
              </a:buClr>
              <a:buSzPts val="1400"/>
              <a:buFont typeface="Albert Sans"/>
              <a:buNone/>
              <a:defRPr>
                <a:solidFill>
                  <a:schemeClr val="dk2"/>
                </a:solidFill>
              </a:defRPr>
            </a:lvl8pPr>
            <a:lvl9pPr lvl="8">
              <a:spcBef>
                <a:spcPts val="0"/>
              </a:spcBef>
              <a:spcAft>
                <a:spcPts val="0"/>
              </a:spcAft>
              <a:buClr>
                <a:schemeClr val="dk2"/>
              </a:buClr>
              <a:buSzPts val="1400"/>
              <a:buFont typeface="Albert Sans"/>
              <a:buNone/>
              <a:defRPr>
                <a:solidFill>
                  <a:schemeClr val="dk2"/>
                </a:solidFill>
              </a:defRPr>
            </a:lvl9pPr>
          </a:lstStyle>
          <a:p/>
        </p:txBody>
      </p:sp>
      <p:sp>
        <p:nvSpPr>
          <p:cNvPr id="247" name="Google Shape;247;p38"/>
          <p:cNvSpPr txBox="1"/>
          <p:nvPr>
            <p:ph idx="3" type="title"/>
          </p:nvPr>
        </p:nvSpPr>
        <p:spPr>
          <a:xfrm>
            <a:off x="7158725" y="4563900"/>
            <a:ext cx="1354500" cy="3936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1000"/>
              <a:buFont typeface="Albert Sans"/>
              <a:buNone/>
              <a:defRPr sz="1000">
                <a:solidFill>
                  <a:schemeClr val="dk2"/>
                </a:solidFill>
                <a:latin typeface="Albert Sans"/>
                <a:ea typeface="Albert Sans"/>
                <a:cs typeface="Albert Sans"/>
                <a:sym typeface="Albert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8" name="Google Shape;248;p38"/>
          <p:cNvSpPr/>
          <p:nvPr>
            <p:ph idx="4" type="pic"/>
          </p:nvPr>
        </p:nvSpPr>
        <p:spPr>
          <a:xfrm>
            <a:off x="8596800" y="223475"/>
            <a:ext cx="318600" cy="318600"/>
          </a:xfrm>
          <a:prstGeom prst="ellipse">
            <a:avLst/>
          </a:prstGeom>
          <a:noFill/>
          <a:ln>
            <a:noFill/>
          </a:ln>
        </p:spPr>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ockup Phone + Desktop">
  <p:cSld name="CUSTOM_16">
    <p:bg>
      <p:bgPr>
        <a:solidFill>
          <a:schemeClr val="lt1"/>
        </a:solidFill>
      </p:bgPr>
    </p:bg>
    <p:spTree>
      <p:nvGrpSpPr>
        <p:cNvPr id="249" name="Shape 249"/>
        <p:cNvGrpSpPr/>
        <p:nvPr/>
      </p:nvGrpSpPr>
      <p:grpSpPr>
        <a:xfrm>
          <a:off x="0" y="0"/>
          <a:ext cx="0" cy="0"/>
          <a:chOff x="0" y="0"/>
          <a:chExt cx="0" cy="0"/>
        </a:xfrm>
      </p:grpSpPr>
      <p:sp>
        <p:nvSpPr>
          <p:cNvPr id="250" name="Google Shape;250;p39"/>
          <p:cNvSpPr/>
          <p:nvPr/>
        </p:nvSpPr>
        <p:spPr>
          <a:xfrm rot="5400000">
            <a:off x="3618000" y="-382950"/>
            <a:ext cx="4914900" cy="5908500"/>
          </a:xfrm>
          <a:prstGeom prst="round2SameRect">
            <a:avLst>
              <a:gd fmla="val 3196" name="adj1"/>
              <a:gd fmla="val 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9"/>
          <p:cNvSpPr/>
          <p:nvPr>
            <p:ph idx="2" type="pic"/>
          </p:nvPr>
        </p:nvSpPr>
        <p:spPr>
          <a:xfrm>
            <a:off x="3768625" y="934850"/>
            <a:ext cx="4630500" cy="2606700"/>
          </a:xfrm>
          <a:prstGeom prst="roundRect">
            <a:avLst>
              <a:gd fmla="val 1120" name="adj"/>
            </a:avLst>
          </a:prstGeom>
          <a:noFill/>
          <a:ln cap="flat" cmpd="sng" w="76200">
            <a:solidFill>
              <a:schemeClr val="dk2"/>
            </a:solidFill>
            <a:prstDash val="solid"/>
            <a:round/>
            <a:headEnd len="sm" w="sm" type="none"/>
            <a:tailEnd len="sm" w="sm" type="none"/>
          </a:ln>
        </p:spPr>
      </p:sp>
      <p:sp>
        <p:nvSpPr>
          <p:cNvPr id="252" name="Google Shape;252;p39"/>
          <p:cNvSpPr/>
          <p:nvPr>
            <p:ph idx="3" type="pic"/>
          </p:nvPr>
        </p:nvSpPr>
        <p:spPr>
          <a:xfrm>
            <a:off x="812850" y="867000"/>
            <a:ext cx="1614000" cy="3409500"/>
          </a:xfrm>
          <a:prstGeom prst="roundRect">
            <a:avLst>
              <a:gd fmla="val 8265" name="adj"/>
            </a:avLst>
          </a:prstGeom>
          <a:noFill/>
          <a:ln cap="flat" cmpd="sng" w="76200">
            <a:solidFill>
              <a:schemeClr val="lt1"/>
            </a:solidFill>
            <a:prstDash val="solid"/>
            <a:round/>
            <a:headEnd len="sm" w="sm" type="none"/>
            <a:tailEnd len="sm" w="sm" type="none"/>
          </a:ln>
        </p:spPr>
      </p:sp>
      <p:sp>
        <p:nvSpPr>
          <p:cNvPr id="253" name="Google Shape;253;p39"/>
          <p:cNvSpPr txBox="1"/>
          <p:nvPr>
            <p:ph type="title"/>
          </p:nvPr>
        </p:nvSpPr>
        <p:spPr>
          <a:xfrm>
            <a:off x="7158725" y="4563900"/>
            <a:ext cx="1354500" cy="3936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1000"/>
              <a:buFont typeface="Albert Sans"/>
              <a:buNone/>
              <a:defRPr sz="1000">
                <a:solidFill>
                  <a:schemeClr val="dk2"/>
                </a:solidFill>
                <a:latin typeface="Albert Sans"/>
                <a:ea typeface="Albert Sans"/>
                <a:cs typeface="Albert Sans"/>
                <a:sym typeface="Albert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4" name="Google Shape;254;p39"/>
          <p:cNvSpPr/>
          <p:nvPr>
            <p:ph idx="4" type="pic"/>
          </p:nvPr>
        </p:nvSpPr>
        <p:spPr>
          <a:xfrm>
            <a:off x="8596800" y="223475"/>
            <a:ext cx="318600" cy="318600"/>
          </a:xfrm>
          <a:prstGeom prst="ellipse">
            <a:avLst/>
          </a:prstGeom>
          <a:noFill/>
          <a:ln>
            <a:noFill/>
          </a:ln>
        </p:spPr>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ockup Desktop">
  <p:cSld name="CUSTOM_16_2">
    <p:bg>
      <p:bgPr>
        <a:solidFill>
          <a:schemeClr val="lt1"/>
        </a:solidFill>
      </p:bgPr>
    </p:bg>
    <p:spTree>
      <p:nvGrpSpPr>
        <p:cNvPr id="255" name="Shape 255"/>
        <p:cNvGrpSpPr/>
        <p:nvPr/>
      </p:nvGrpSpPr>
      <p:grpSpPr>
        <a:xfrm>
          <a:off x="0" y="0"/>
          <a:ext cx="0" cy="0"/>
          <a:chOff x="0" y="0"/>
          <a:chExt cx="0" cy="0"/>
        </a:xfrm>
      </p:grpSpPr>
      <p:sp>
        <p:nvSpPr>
          <p:cNvPr id="256" name="Google Shape;256;p40"/>
          <p:cNvSpPr/>
          <p:nvPr/>
        </p:nvSpPr>
        <p:spPr>
          <a:xfrm rot="5400000">
            <a:off x="3618000" y="-382950"/>
            <a:ext cx="4914900" cy="5908500"/>
          </a:xfrm>
          <a:prstGeom prst="round2SameRect">
            <a:avLst>
              <a:gd fmla="val 3196"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40"/>
          <p:cNvSpPr/>
          <p:nvPr/>
        </p:nvSpPr>
        <p:spPr>
          <a:xfrm rot="-5400000">
            <a:off x="-837600" y="1065750"/>
            <a:ext cx="4914900" cy="3011100"/>
          </a:xfrm>
          <a:prstGeom prst="round2SameRect">
            <a:avLst>
              <a:gd fmla="val 5256"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40"/>
          <p:cNvSpPr/>
          <p:nvPr>
            <p:ph idx="2" type="pic"/>
          </p:nvPr>
        </p:nvSpPr>
        <p:spPr>
          <a:xfrm>
            <a:off x="8596800" y="223475"/>
            <a:ext cx="318600" cy="318600"/>
          </a:xfrm>
          <a:prstGeom prst="ellipse">
            <a:avLst/>
          </a:prstGeom>
          <a:noFill/>
          <a:ln>
            <a:noFill/>
          </a:ln>
        </p:spPr>
      </p:sp>
      <p:sp>
        <p:nvSpPr>
          <p:cNvPr id="259" name="Google Shape;259;p40"/>
          <p:cNvSpPr/>
          <p:nvPr>
            <p:ph idx="3" type="pic"/>
          </p:nvPr>
        </p:nvSpPr>
        <p:spPr>
          <a:xfrm>
            <a:off x="1931050" y="789375"/>
            <a:ext cx="5281800" cy="2973300"/>
          </a:xfrm>
          <a:prstGeom prst="roundRect">
            <a:avLst>
              <a:gd fmla="val 1120" name="adj"/>
            </a:avLst>
          </a:prstGeom>
          <a:noFill/>
          <a:ln cap="flat" cmpd="sng" w="76200">
            <a:solidFill>
              <a:schemeClr val="dk2"/>
            </a:solidFill>
            <a:prstDash val="solid"/>
            <a:round/>
            <a:headEnd len="sm" w="sm" type="none"/>
            <a:tailEnd len="sm" w="sm" type="none"/>
          </a:ln>
        </p:spPr>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ockup 3 Phone">
  <p:cSld name="CUSTOM_16_1">
    <p:bg>
      <p:bgPr>
        <a:solidFill>
          <a:schemeClr val="lt1"/>
        </a:solidFill>
      </p:bgPr>
    </p:bg>
    <p:spTree>
      <p:nvGrpSpPr>
        <p:cNvPr id="260" name="Shape 260"/>
        <p:cNvGrpSpPr/>
        <p:nvPr/>
      </p:nvGrpSpPr>
      <p:grpSpPr>
        <a:xfrm>
          <a:off x="0" y="0"/>
          <a:ext cx="0" cy="0"/>
          <a:chOff x="0" y="0"/>
          <a:chExt cx="0" cy="0"/>
        </a:xfrm>
      </p:grpSpPr>
      <p:sp>
        <p:nvSpPr>
          <p:cNvPr id="261" name="Google Shape;261;p41"/>
          <p:cNvSpPr/>
          <p:nvPr/>
        </p:nvSpPr>
        <p:spPr>
          <a:xfrm rot="5400000">
            <a:off x="3618000" y="-382950"/>
            <a:ext cx="4914900" cy="5908500"/>
          </a:xfrm>
          <a:prstGeom prst="round2SameRect">
            <a:avLst>
              <a:gd fmla="val 3196"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41"/>
          <p:cNvSpPr/>
          <p:nvPr/>
        </p:nvSpPr>
        <p:spPr>
          <a:xfrm rot="-5400000">
            <a:off x="-837600" y="1065750"/>
            <a:ext cx="4914900" cy="3011100"/>
          </a:xfrm>
          <a:prstGeom prst="round2SameRect">
            <a:avLst>
              <a:gd fmla="val 5256"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41"/>
          <p:cNvSpPr/>
          <p:nvPr>
            <p:ph idx="2" type="pic"/>
          </p:nvPr>
        </p:nvSpPr>
        <p:spPr>
          <a:xfrm>
            <a:off x="812850" y="867000"/>
            <a:ext cx="1614000" cy="3409500"/>
          </a:xfrm>
          <a:prstGeom prst="roundRect">
            <a:avLst>
              <a:gd fmla="val 8265" name="adj"/>
            </a:avLst>
          </a:prstGeom>
          <a:noFill/>
          <a:ln cap="flat" cmpd="sng" w="76200">
            <a:solidFill>
              <a:schemeClr val="lt1"/>
            </a:solidFill>
            <a:prstDash val="solid"/>
            <a:round/>
            <a:headEnd len="sm" w="sm" type="none"/>
            <a:tailEnd len="sm" w="sm" type="none"/>
          </a:ln>
        </p:spPr>
      </p:sp>
      <p:sp>
        <p:nvSpPr>
          <p:cNvPr id="264" name="Google Shape;264;p41"/>
          <p:cNvSpPr/>
          <p:nvPr>
            <p:ph idx="3" type="pic"/>
          </p:nvPr>
        </p:nvSpPr>
        <p:spPr>
          <a:xfrm>
            <a:off x="8596800" y="223475"/>
            <a:ext cx="318600" cy="318600"/>
          </a:xfrm>
          <a:prstGeom prst="ellipse">
            <a:avLst/>
          </a:prstGeom>
          <a:noFill/>
          <a:ln>
            <a:noFill/>
          </a:ln>
        </p:spPr>
      </p:sp>
      <p:sp>
        <p:nvSpPr>
          <p:cNvPr id="265" name="Google Shape;265;p41"/>
          <p:cNvSpPr/>
          <p:nvPr>
            <p:ph idx="4" type="pic"/>
          </p:nvPr>
        </p:nvSpPr>
        <p:spPr>
          <a:xfrm>
            <a:off x="3765000" y="867000"/>
            <a:ext cx="1614000" cy="3409500"/>
          </a:xfrm>
          <a:prstGeom prst="roundRect">
            <a:avLst>
              <a:gd fmla="val 8265" name="adj"/>
            </a:avLst>
          </a:prstGeom>
          <a:noFill/>
          <a:ln cap="flat" cmpd="sng" w="76200">
            <a:solidFill>
              <a:schemeClr val="lt1"/>
            </a:solidFill>
            <a:prstDash val="solid"/>
            <a:round/>
            <a:headEnd len="sm" w="sm" type="none"/>
            <a:tailEnd len="sm" w="sm" type="none"/>
          </a:ln>
        </p:spPr>
      </p:sp>
      <p:sp>
        <p:nvSpPr>
          <p:cNvPr id="266" name="Google Shape;266;p41"/>
          <p:cNvSpPr/>
          <p:nvPr>
            <p:ph idx="5" type="pic"/>
          </p:nvPr>
        </p:nvSpPr>
        <p:spPr>
          <a:xfrm>
            <a:off x="6717150" y="867000"/>
            <a:ext cx="1614000" cy="3409500"/>
          </a:xfrm>
          <a:prstGeom prst="roundRect">
            <a:avLst>
              <a:gd fmla="val 8265" name="adj"/>
            </a:avLst>
          </a:prstGeom>
          <a:noFill/>
          <a:ln cap="flat" cmpd="sng" w="76200">
            <a:solidFill>
              <a:schemeClr val="lt1"/>
            </a:solidFill>
            <a:prstDash val="solid"/>
            <a:round/>
            <a:headEnd len="sm" w="sm" type="none"/>
            <a:tailEnd len="sm" w="sm" type="none"/>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ockup Tablet">
  <p:cSld name="CUSTOM_16_2_1">
    <p:bg>
      <p:bgPr>
        <a:solidFill>
          <a:schemeClr val="lt1"/>
        </a:solidFill>
      </p:bgPr>
    </p:bg>
    <p:spTree>
      <p:nvGrpSpPr>
        <p:cNvPr id="267" name="Shape 267"/>
        <p:cNvGrpSpPr/>
        <p:nvPr/>
      </p:nvGrpSpPr>
      <p:grpSpPr>
        <a:xfrm>
          <a:off x="0" y="0"/>
          <a:ext cx="0" cy="0"/>
          <a:chOff x="0" y="0"/>
          <a:chExt cx="0" cy="0"/>
        </a:xfrm>
      </p:grpSpPr>
      <p:sp>
        <p:nvSpPr>
          <p:cNvPr id="268" name="Google Shape;268;p42"/>
          <p:cNvSpPr/>
          <p:nvPr/>
        </p:nvSpPr>
        <p:spPr>
          <a:xfrm rot="5400000">
            <a:off x="3618000" y="-382950"/>
            <a:ext cx="4914900" cy="5908500"/>
          </a:xfrm>
          <a:prstGeom prst="round2SameRect">
            <a:avLst>
              <a:gd fmla="val 3196"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42"/>
          <p:cNvSpPr/>
          <p:nvPr/>
        </p:nvSpPr>
        <p:spPr>
          <a:xfrm rot="-5400000">
            <a:off x="-837600" y="1065750"/>
            <a:ext cx="4914900" cy="3011100"/>
          </a:xfrm>
          <a:prstGeom prst="round2SameRect">
            <a:avLst>
              <a:gd fmla="val 5256"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42"/>
          <p:cNvSpPr/>
          <p:nvPr>
            <p:ph idx="2" type="pic"/>
          </p:nvPr>
        </p:nvSpPr>
        <p:spPr>
          <a:xfrm>
            <a:off x="8596800" y="223475"/>
            <a:ext cx="318600" cy="318600"/>
          </a:xfrm>
          <a:prstGeom prst="ellipse">
            <a:avLst/>
          </a:prstGeom>
          <a:noFill/>
          <a:ln>
            <a:noFill/>
          </a:ln>
        </p:spPr>
      </p:sp>
      <p:sp>
        <p:nvSpPr>
          <p:cNvPr id="271" name="Google Shape;271;p42"/>
          <p:cNvSpPr/>
          <p:nvPr>
            <p:ph idx="3" type="pic"/>
          </p:nvPr>
        </p:nvSpPr>
        <p:spPr>
          <a:xfrm>
            <a:off x="1988050" y="627575"/>
            <a:ext cx="5167800" cy="3888300"/>
          </a:xfrm>
          <a:prstGeom prst="roundRect">
            <a:avLst>
              <a:gd fmla="val 4099" name="adj"/>
            </a:avLst>
          </a:prstGeom>
          <a:noFill/>
          <a:ln cap="flat" cmpd="sng" w="76200">
            <a:solidFill>
              <a:schemeClr val="dk2"/>
            </a:solidFill>
            <a:prstDash val="solid"/>
            <a:round/>
            <a:headEnd len="sm" w="sm" type="none"/>
            <a:tailEnd len="sm" w="sm" type="none"/>
          </a:ln>
        </p:spPr>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ockups Phone + Tablet">
  <p:cSld name="CUSTOM_16_1_1">
    <p:bg>
      <p:bgPr>
        <a:solidFill>
          <a:schemeClr val="lt1"/>
        </a:solidFill>
      </p:bgPr>
    </p:bg>
    <p:spTree>
      <p:nvGrpSpPr>
        <p:cNvPr id="272" name="Shape 272"/>
        <p:cNvGrpSpPr/>
        <p:nvPr/>
      </p:nvGrpSpPr>
      <p:grpSpPr>
        <a:xfrm>
          <a:off x="0" y="0"/>
          <a:ext cx="0" cy="0"/>
          <a:chOff x="0" y="0"/>
          <a:chExt cx="0" cy="0"/>
        </a:xfrm>
      </p:grpSpPr>
      <p:sp>
        <p:nvSpPr>
          <p:cNvPr id="273" name="Google Shape;273;p43"/>
          <p:cNvSpPr/>
          <p:nvPr>
            <p:ph idx="2" type="pic"/>
          </p:nvPr>
        </p:nvSpPr>
        <p:spPr>
          <a:xfrm>
            <a:off x="812850" y="867000"/>
            <a:ext cx="1614000" cy="3409500"/>
          </a:xfrm>
          <a:prstGeom prst="roundRect">
            <a:avLst>
              <a:gd fmla="val 8265" name="adj"/>
            </a:avLst>
          </a:prstGeom>
          <a:noFill/>
          <a:ln cap="flat" cmpd="sng" w="76200">
            <a:solidFill>
              <a:schemeClr val="lt1"/>
            </a:solidFill>
            <a:prstDash val="solid"/>
            <a:round/>
            <a:headEnd len="sm" w="sm" type="none"/>
            <a:tailEnd len="sm" w="sm" type="none"/>
          </a:ln>
        </p:spPr>
      </p:sp>
      <p:sp>
        <p:nvSpPr>
          <p:cNvPr id="274" name="Google Shape;274;p43"/>
          <p:cNvSpPr txBox="1"/>
          <p:nvPr>
            <p:ph type="title"/>
          </p:nvPr>
        </p:nvSpPr>
        <p:spPr>
          <a:xfrm>
            <a:off x="7158725" y="4563900"/>
            <a:ext cx="1354500" cy="3936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1000"/>
              <a:buFont typeface="Albert Sans"/>
              <a:buNone/>
              <a:defRPr sz="1000">
                <a:solidFill>
                  <a:schemeClr val="dk2"/>
                </a:solidFill>
                <a:latin typeface="Albert Sans"/>
                <a:ea typeface="Albert Sans"/>
                <a:cs typeface="Albert Sans"/>
                <a:sym typeface="Albert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5" name="Google Shape;275;p43"/>
          <p:cNvSpPr/>
          <p:nvPr>
            <p:ph idx="3" type="pic"/>
          </p:nvPr>
        </p:nvSpPr>
        <p:spPr>
          <a:xfrm>
            <a:off x="8596800" y="223475"/>
            <a:ext cx="318600" cy="318600"/>
          </a:xfrm>
          <a:prstGeom prst="ellipse">
            <a:avLst/>
          </a:prstGeom>
          <a:noFill/>
          <a:ln>
            <a:noFill/>
          </a:ln>
        </p:spPr>
      </p:sp>
      <p:sp>
        <p:nvSpPr>
          <p:cNvPr id="276" name="Google Shape;276;p43"/>
          <p:cNvSpPr/>
          <p:nvPr>
            <p:ph idx="4" type="pic"/>
          </p:nvPr>
        </p:nvSpPr>
        <p:spPr>
          <a:xfrm>
            <a:off x="3874125" y="866550"/>
            <a:ext cx="4531500" cy="3409500"/>
          </a:xfrm>
          <a:prstGeom prst="roundRect">
            <a:avLst>
              <a:gd fmla="val 4099" name="adj"/>
            </a:avLst>
          </a:prstGeom>
          <a:noFill/>
          <a:ln cap="flat" cmpd="sng" w="76200">
            <a:solidFill>
              <a:schemeClr val="dk2"/>
            </a:solidFill>
            <a:prstDash val="solid"/>
            <a:round/>
            <a:headEnd len="sm" w="sm" type="none"/>
            <a:tailEnd len="sm" w="sm" type="none"/>
          </a:ln>
        </p:spPr>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p:cSld name="CUSTOM_17">
    <p:bg>
      <p:bgPr>
        <a:solidFill>
          <a:schemeClr val="lt1"/>
        </a:solidFill>
      </p:bgPr>
    </p:bg>
    <p:spTree>
      <p:nvGrpSpPr>
        <p:cNvPr id="277" name="Shape 277"/>
        <p:cNvGrpSpPr/>
        <p:nvPr/>
      </p:nvGrpSpPr>
      <p:grpSpPr>
        <a:xfrm>
          <a:off x="0" y="0"/>
          <a:ext cx="0" cy="0"/>
          <a:chOff x="0" y="0"/>
          <a:chExt cx="0" cy="0"/>
        </a:xfrm>
      </p:grpSpPr>
      <p:sp>
        <p:nvSpPr>
          <p:cNvPr id="278" name="Google Shape;278;p44"/>
          <p:cNvSpPr txBox="1"/>
          <p:nvPr>
            <p:ph type="title"/>
          </p:nvPr>
        </p:nvSpPr>
        <p:spPr>
          <a:xfrm>
            <a:off x="7158725" y="4563900"/>
            <a:ext cx="1354500" cy="3936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1000"/>
              <a:buFont typeface="Albert Sans"/>
              <a:buNone/>
              <a:defRPr sz="1000">
                <a:solidFill>
                  <a:schemeClr val="dk2"/>
                </a:solidFill>
                <a:latin typeface="Albert Sans"/>
                <a:ea typeface="Albert Sans"/>
                <a:cs typeface="Albert Sans"/>
                <a:sym typeface="Albert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9" name="Google Shape;279;p44"/>
          <p:cNvSpPr txBox="1"/>
          <p:nvPr>
            <p:ph idx="1" type="subTitle"/>
          </p:nvPr>
        </p:nvSpPr>
        <p:spPr>
          <a:xfrm>
            <a:off x="440281" y="763675"/>
            <a:ext cx="2070300" cy="3640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400"/>
              <a:buFont typeface="Nanum Myeongjo"/>
              <a:buNone/>
              <a:defRPr b="0" sz="2400">
                <a:solidFill>
                  <a:schemeClr val="dk2"/>
                </a:solidFill>
                <a:latin typeface="Nanum Myeongjo"/>
                <a:ea typeface="Nanum Myeongjo"/>
                <a:cs typeface="Nanum Myeongjo"/>
                <a:sym typeface="Nanum Myeongj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0" name="Google Shape;280;p44"/>
          <p:cNvSpPr txBox="1"/>
          <p:nvPr/>
        </p:nvSpPr>
        <p:spPr>
          <a:xfrm>
            <a:off x="871975" y="114300"/>
            <a:ext cx="1385400" cy="81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200"/>
              </a:spcAft>
              <a:buNone/>
            </a:pPr>
            <a:r>
              <a:rPr b="1" lang="en">
                <a:solidFill>
                  <a:schemeClr val="accent4"/>
                </a:solidFill>
                <a:latin typeface="Albert Sans"/>
                <a:ea typeface="Albert Sans"/>
                <a:cs typeface="Albert Sans"/>
                <a:sym typeface="Albert Sans"/>
              </a:rPr>
              <a:t>Future Focused</a:t>
            </a:r>
            <a:endParaRPr b="1">
              <a:solidFill>
                <a:schemeClr val="accent4"/>
              </a:solidFill>
              <a:latin typeface="Albert Sans"/>
              <a:ea typeface="Albert Sans"/>
              <a:cs typeface="Albert Sans"/>
              <a:sym typeface="Albert Sans"/>
            </a:endParaRPr>
          </a:p>
        </p:txBody>
      </p:sp>
      <p:sp>
        <p:nvSpPr>
          <p:cNvPr id="281" name="Google Shape;281;p44"/>
          <p:cNvSpPr txBox="1"/>
          <p:nvPr>
            <p:ph idx="2" type="subTitle"/>
          </p:nvPr>
        </p:nvSpPr>
        <p:spPr>
          <a:xfrm>
            <a:off x="580888" y="3286575"/>
            <a:ext cx="1757100" cy="11898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000"/>
              <a:buNone/>
              <a:defRPr b="0" sz="1000">
                <a:solidFill>
                  <a:schemeClr val="dk2"/>
                </a:solidFill>
              </a:defRPr>
            </a:lvl1pPr>
            <a:lvl2pPr lvl="1">
              <a:spcBef>
                <a:spcPts val="0"/>
              </a:spcBef>
              <a:spcAft>
                <a:spcPts val="0"/>
              </a:spcAft>
              <a:buClr>
                <a:schemeClr val="dk2"/>
              </a:buClr>
              <a:buSzPts val="1400"/>
              <a:buFont typeface="Albert Sans"/>
              <a:buNone/>
              <a:defRPr>
                <a:solidFill>
                  <a:schemeClr val="dk2"/>
                </a:solidFill>
              </a:defRPr>
            </a:lvl2pPr>
            <a:lvl3pPr lvl="2">
              <a:spcBef>
                <a:spcPts val="0"/>
              </a:spcBef>
              <a:spcAft>
                <a:spcPts val="0"/>
              </a:spcAft>
              <a:buClr>
                <a:schemeClr val="dk2"/>
              </a:buClr>
              <a:buSzPts val="1400"/>
              <a:buFont typeface="Albert Sans"/>
              <a:buNone/>
              <a:defRPr>
                <a:solidFill>
                  <a:schemeClr val="dk2"/>
                </a:solidFill>
              </a:defRPr>
            </a:lvl3pPr>
            <a:lvl4pPr lvl="3">
              <a:spcBef>
                <a:spcPts val="0"/>
              </a:spcBef>
              <a:spcAft>
                <a:spcPts val="0"/>
              </a:spcAft>
              <a:buClr>
                <a:schemeClr val="dk2"/>
              </a:buClr>
              <a:buSzPts val="1400"/>
              <a:buFont typeface="Albert Sans"/>
              <a:buNone/>
              <a:defRPr>
                <a:solidFill>
                  <a:schemeClr val="dk2"/>
                </a:solidFill>
              </a:defRPr>
            </a:lvl4pPr>
            <a:lvl5pPr lvl="4">
              <a:spcBef>
                <a:spcPts val="0"/>
              </a:spcBef>
              <a:spcAft>
                <a:spcPts val="0"/>
              </a:spcAft>
              <a:buClr>
                <a:schemeClr val="dk2"/>
              </a:buClr>
              <a:buSzPts val="1400"/>
              <a:buFont typeface="Albert Sans"/>
              <a:buNone/>
              <a:defRPr>
                <a:solidFill>
                  <a:schemeClr val="dk2"/>
                </a:solidFill>
              </a:defRPr>
            </a:lvl5pPr>
            <a:lvl6pPr lvl="5">
              <a:spcBef>
                <a:spcPts val="0"/>
              </a:spcBef>
              <a:spcAft>
                <a:spcPts val="0"/>
              </a:spcAft>
              <a:buClr>
                <a:schemeClr val="dk2"/>
              </a:buClr>
              <a:buSzPts val="1400"/>
              <a:buFont typeface="Albert Sans"/>
              <a:buNone/>
              <a:defRPr>
                <a:solidFill>
                  <a:schemeClr val="dk2"/>
                </a:solidFill>
              </a:defRPr>
            </a:lvl6pPr>
            <a:lvl7pPr lvl="6">
              <a:spcBef>
                <a:spcPts val="0"/>
              </a:spcBef>
              <a:spcAft>
                <a:spcPts val="0"/>
              </a:spcAft>
              <a:buClr>
                <a:schemeClr val="dk2"/>
              </a:buClr>
              <a:buSzPts val="1400"/>
              <a:buFont typeface="Albert Sans"/>
              <a:buNone/>
              <a:defRPr>
                <a:solidFill>
                  <a:schemeClr val="dk2"/>
                </a:solidFill>
              </a:defRPr>
            </a:lvl7pPr>
            <a:lvl8pPr lvl="7">
              <a:spcBef>
                <a:spcPts val="0"/>
              </a:spcBef>
              <a:spcAft>
                <a:spcPts val="0"/>
              </a:spcAft>
              <a:buClr>
                <a:schemeClr val="dk2"/>
              </a:buClr>
              <a:buSzPts val="1400"/>
              <a:buFont typeface="Albert Sans"/>
              <a:buNone/>
              <a:defRPr>
                <a:solidFill>
                  <a:schemeClr val="dk2"/>
                </a:solidFill>
              </a:defRPr>
            </a:lvl8pPr>
            <a:lvl9pPr lvl="8">
              <a:spcBef>
                <a:spcPts val="0"/>
              </a:spcBef>
              <a:spcAft>
                <a:spcPts val="0"/>
              </a:spcAft>
              <a:buClr>
                <a:schemeClr val="dk2"/>
              </a:buClr>
              <a:buSzPts val="1400"/>
              <a:buFont typeface="Albert Sans"/>
              <a:buNone/>
              <a:defRPr>
                <a:solidFill>
                  <a:schemeClr val="dk2"/>
                </a:solidFill>
              </a:defRPr>
            </a:lvl9pPr>
          </a:lstStyle>
          <a:p/>
        </p:txBody>
      </p:sp>
      <p:sp>
        <p:nvSpPr>
          <p:cNvPr id="282" name="Google Shape;282;p44"/>
          <p:cNvSpPr txBox="1"/>
          <p:nvPr>
            <p:ph idx="3" type="title"/>
          </p:nvPr>
        </p:nvSpPr>
        <p:spPr>
          <a:xfrm>
            <a:off x="440281" y="327150"/>
            <a:ext cx="2009100" cy="1325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400"/>
              <a:buFont typeface="Albert Sans"/>
              <a:buNone/>
              <a:defRPr b="1" sz="1400">
                <a:solidFill>
                  <a:schemeClr val="dk2"/>
                </a:solidFill>
                <a:latin typeface="Albert Sans"/>
                <a:ea typeface="Albert Sans"/>
                <a:cs typeface="Albert Sans"/>
                <a:sym typeface="Albert Sans"/>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rge Pullquote">
  <p:cSld name="CUSTOM_18">
    <p:bg>
      <p:bgPr>
        <a:solidFill>
          <a:schemeClr val="accent2"/>
        </a:solidFill>
      </p:bgPr>
    </p:bg>
    <p:spTree>
      <p:nvGrpSpPr>
        <p:cNvPr id="283" name="Shape 283"/>
        <p:cNvGrpSpPr/>
        <p:nvPr/>
      </p:nvGrpSpPr>
      <p:grpSpPr>
        <a:xfrm>
          <a:off x="0" y="0"/>
          <a:ext cx="0" cy="0"/>
          <a:chOff x="0" y="0"/>
          <a:chExt cx="0" cy="0"/>
        </a:xfrm>
      </p:grpSpPr>
      <p:sp>
        <p:nvSpPr>
          <p:cNvPr id="284" name="Google Shape;284;p45"/>
          <p:cNvSpPr txBox="1"/>
          <p:nvPr>
            <p:ph idx="1" type="subTitle"/>
          </p:nvPr>
        </p:nvSpPr>
        <p:spPr>
          <a:xfrm>
            <a:off x="821950" y="763675"/>
            <a:ext cx="2070300" cy="3640500"/>
          </a:xfrm>
          <a:prstGeom prst="rect">
            <a:avLst/>
          </a:prstGeom>
        </p:spPr>
        <p:txBody>
          <a:bodyPr anchorCtr="0" anchor="t" bIns="91425" lIns="91425" spcFirstLastPara="1" rIns="91425" wrap="square" tIns="91425">
            <a:noAutofit/>
          </a:bodyPr>
          <a:lstStyle>
            <a:lvl1pPr lvl="0">
              <a:spcBef>
                <a:spcPts val="0"/>
              </a:spcBef>
              <a:spcAft>
                <a:spcPts val="0"/>
              </a:spcAft>
              <a:buSzPts val="2400"/>
              <a:buFont typeface="Nanum Myeongjo"/>
              <a:buNone/>
              <a:defRPr sz="2400">
                <a:latin typeface="Nanum Myeongjo"/>
                <a:ea typeface="Nanum Myeongjo"/>
                <a:cs typeface="Nanum Myeongjo"/>
                <a:sym typeface="Nanum Myeongj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5" name="Google Shape;285;p45"/>
          <p:cNvSpPr/>
          <p:nvPr/>
        </p:nvSpPr>
        <p:spPr>
          <a:xfrm>
            <a:off x="114300" y="114300"/>
            <a:ext cx="8915400" cy="4914900"/>
          </a:xfrm>
          <a:prstGeom prst="roundRect">
            <a:avLst>
              <a:gd fmla="val 330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45"/>
          <p:cNvSpPr txBox="1"/>
          <p:nvPr>
            <p:ph idx="2" type="subTitle"/>
          </p:nvPr>
        </p:nvSpPr>
        <p:spPr>
          <a:xfrm>
            <a:off x="1062075" y="763675"/>
            <a:ext cx="7025400" cy="3640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600"/>
              <a:buFont typeface="Nanum Myeongjo"/>
              <a:buNone/>
              <a:defRPr b="0" sz="3600">
                <a:solidFill>
                  <a:schemeClr val="dk2"/>
                </a:solidFill>
                <a:latin typeface="Nanum Myeongjo"/>
                <a:ea typeface="Nanum Myeongjo"/>
                <a:cs typeface="Nanum Myeongjo"/>
                <a:sym typeface="Nanum Myeongjo"/>
              </a:defRPr>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287" name="Google Shape;287;p45"/>
          <p:cNvSpPr txBox="1"/>
          <p:nvPr>
            <p:ph type="title"/>
          </p:nvPr>
        </p:nvSpPr>
        <p:spPr>
          <a:xfrm>
            <a:off x="7158725" y="4563900"/>
            <a:ext cx="1354500" cy="3936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1000"/>
              <a:buFont typeface="Albert Sans"/>
              <a:buNone/>
              <a:defRPr sz="1000">
                <a:solidFill>
                  <a:schemeClr val="dk2"/>
                </a:solidFill>
                <a:latin typeface="Albert Sans"/>
                <a:ea typeface="Albert Sans"/>
                <a:cs typeface="Albert Sans"/>
                <a:sym typeface="Albert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8" name="Google Shape;288;p45"/>
          <p:cNvSpPr/>
          <p:nvPr>
            <p:ph idx="3" type="pic"/>
          </p:nvPr>
        </p:nvSpPr>
        <p:spPr>
          <a:xfrm>
            <a:off x="8596800" y="223475"/>
            <a:ext cx="318600" cy="318600"/>
          </a:xfrm>
          <a:prstGeom prst="ellipse">
            <a:avLst/>
          </a:prstGeom>
          <a:noFill/>
          <a:ln>
            <a:noFill/>
          </a:ln>
        </p:spPr>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289" name="Shape 289"/>
        <p:cNvGrpSpPr/>
        <p:nvPr/>
      </p:nvGrpSpPr>
      <p:grpSpPr>
        <a:xfrm>
          <a:off x="0" y="0"/>
          <a:ext cx="0" cy="0"/>
          <a:chOff x="0" y="0"/>
          <a:chExt cx="0" cy="0"/>
        </a:xfrm>
      </p:grpSpPr>
      <p:sp>
        <p:nvSpPr>
          <p:cNvPr id="290" name="Google Shape;290;p4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291" name="Google Shape;291;p4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
        <p:nvSpPr>
          <p:cNvPr id="292" name="Google Shape;292;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293" name="Shape 293"/>
        <p:cNvGrpSpPr/>
        <p:nvPr/>
      </p:nvGrpSpPr>
      <p:grpSpPr>
        <a:xfrm>
          <a:off x="0" y="0"/>
          <a:ext cx="0" cy="0"/>
          <a:chOff x="0" y="0"/>
          <a:chExt cx="0" cy="0"/>
        </a:xfrm>
      </p:grpSpPr>
      <p:sp>
        <p:nvSpPr>
          <p:cNvPr id="294" name="Google Shape;294;p47"/>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95" name="Google Shape;295;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296" name="Shape 296"/>
        <p:cNvGrpSpPr/>
        <p:nvPr/>
      </p:nvGrpSpPr>
      <p:grpSpPr>
        <a:xfrm>
          <a:off x="0" y="0"/>
          <a:ext cx="0" cy="0"/>
          <a:chOff x="0" y="0"/>
          <a:chExt cx="0" cy="0"/>
        </a:xfrm>
      </p:grpSpPr>
      <p:sp>
        <p:nvSpPr>
          <p:cNvPr id="297" name="Google Shape;297;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8" name="Google Shape;298;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9" name="Google Shape;299;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
    <p:spTree>
      <p:nvGrpSpPr>
        <p:cNvPr id="300" name="Shape 300"/>
        <p:cNvGrpSpPr/>
        <p:nvPr/>
      </p:nvGrpSpPr>
      <p:grpSpPr>
        <a:xfrm>
          <a:off x="0" y="0"/>
          <a:ext cx="0" cy="0"/>
          <a:chOff x="0" y="0"/>
          <a:chExt cx="0" cy="0"/>
        </a:xfrm>
      </p:grpSpPr>
      <p:sp>
        <p:nvSpPr>
          <p:cNvPr id="301" name="Google Shape;301;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2" name="Google Shape;302;p49"/>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3" name="Google Shape;303;p49"/>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4" name="Google Shape;304;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305" name="Shape 305"/>
        <p:cNvGrpSpPr/>
        <p:nvPr/>
      </p:nvGrpSpPr>
      <p:grpSpPr>
        <a:xfrm>
          <a:off x="0" y="0"/>
          <a:ext cx="0" cy="0"/>
          <a:chOff x="0" y="0"/>
          <a:chExt cx="0" cy="0"/>
        </a:xfrm>
      </p:grpSpPr>
      <p:sp>
        <p:nvSpPr>
          <p:cNvPr id="306" name="Google Shape;306;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7" name="Google Shape;307;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308" name="Shape 308"/>
        <p:cNvGrpSpPr/>
        <p:nvPr/>
      </p:nvGrpSpPr>
      <p:grpSpPr>
        <a:xfrm>
          <a:off x="0" y="0"/>
          <a:ext cx="0" cy="0"/>
          <a:chOff x="0" y="0"/>
          <a:chExt cx="0" cy="0"/>
        </a:xfrm>
      </p:grpSpPr>
      <p:sp>
        <p:nvSpPr>
          <p:cNvPr id="309" name="Google Shape;309;p51"/>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0" name="Google Shape;310;p51"/>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1" name="Google Shape;311;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312" name="Shape 312"/>
        <p:cNvGrpSpPr/>
        <p:nvPr/>
      </p:nvGrpSpPr>
      <p:grpSpPr>
        <a:xfrm>
          <a:off x="0" y="0"/>
          <a:ext cx="0" cy="0"/>
          <a:chOff x="0" y="0"/>
          <a:chExt cx="0" cy="0"/>
        </a:xfrm>
      </p:grpSpPr>
      <p:sp>
        <p:nvSpPr>
          <p:cNvPr id="313" name="Google Shape;313;p52"/>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14" name="Google Shape;314;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315" name="Shape 315"/>
        <p:cNvGrpSpPr/>
        <p:nvPr/>
      </p:nvGrpSpPr>
      <p:grpSpPr>
        <a:xfrm>
          <a:off x="0" y="0"/>
          <a:ext cx="0" cy="0"/>
          <a:chOff x="0" y="0"/>
          <a:chExt cx="0" cy="0"/>
        </a:xfrm>
      </p:grpSpPr>
      <p:sp>
        <p:nvSpPr>
          <p:cNvPr id="316" name="Google Shape;316;p5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53"/>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18" name="Google Shape;318;p53"/>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319" name="Google Shape;319;p53"/>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Clr>
                <a:schemeClr val="dk1"/>
              </a:buClr>
              <a:buSzPts val="14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320" name="Google Shape;320;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321" name="Shape 321"/>
        <p:cNvGrpSpPr/>
        <p:nvPr/>
      </p:nvGrpSpPr>
      <p:grpSpPr>
        <a:xfrm>
          <a:off x="0" y="0"/>
          <a:ext cx="0" cy="0"/>
          <a:chOff x="0" y="0"/>
          <a:chExt cx="0" cy="0"/>
        </a:xfrm>
      </p:grpSpPr>
      <p:sp>
        <p:nvSpPr>
          <p:cNvPr id="322" name="Google Shape;322;p54"/>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400"/>
              <a:buNone/>
              <a:defRPr/>
            </a:lvl1pPr>
          </a:lstStyle>
          <a:p/>
        </p:txBody>
      </p:sp>
      <p:sp>
        <p:nvSpPr>
          <p:cNvPr id="323" name="Google Shape;323;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324" name="Shape 324"/>
        <p:cNvGrpSpPr/>
        <p:nvPr/>
      </p:nvGrpSpPr>
      <p:grpSpPr>
        <a:xfrm>
          <a:off x="0" y="0"/>
          <a:ext cx="0" cy="0"/>
          <a:chOff x="0" y="0"/>
          <a:chExt cx="0" cy="0"/>
        </a:xfrm>
      </p:grpSpPr>
      <p:sp>
        <p:nvSpPr>
          <p:cNvPr id="325" name="Google Shape;325;p5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26" name="Google Shape;326;p55"/>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327" name="Google Shape;327;p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28" name="Shape 328"/>
        <p:cNvGrpSpPr/>
        <p:nvPr/>
      </p:nvGrpSpPr>
      <p:grpSpPr>
        <a:xfrm>
          <a:off x="0" y="0"/>
          <a:ext cx="0" cy="0"/>
          <a:chOff x="0" y="0"/>
          <a:chExt cx="0" cy="0"/>
        </a:xfrm>
      </p:grpSpPr>
      <p:sp>
        <p:nvSpPr>
          <p:cNvPr id="329" name="Google Shape;329;p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330" name="Shape 330"/>
        <p:cNvGrpSpPr/>
        <p:nvPr/>
      </p:nvGrpSpPr>
      <p:grpSpPr>
        <a:xfrm>
          <a:off x="0" y="0"/>
          <a:ext cx="0" cy="0"/>
          <a:chOff x="0" y="0"/>
          <a:chExt cx="0" cy="0"/>
        </a:xfrm>
      </p:grpSpPr>
      <p:sp>
        <p:nvSpPr>
          <p:cNvPr id="331" name="Google Shape;331;p57"/>
          <p:cNvSpPr txBox="1"/>
          <p:nvPr>
            <p:ph type="title"/>
          </p:nvPr>
        </p:nvSpPr>
        <p:spPr>
          <a:xfrm>
            <a:off x="677325" y="1832775"/>
            <a:ext cx="3217200" cy="14841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2" name="Google Shape;332;p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333" name="Google Shape;333;p57"/>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34" name="Google Shape;334;p57"/>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35" name="Google Shape;335;p57"/>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36" name="Google Shape;336;p57"/>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37" name="Google Shape;337;p57"/>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38" name="Google Shape;338;p57"/>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_1">
    <p:spTree>
      <p:nvGrpSpPr>
        <p:cNvPr id="339" name="Shape 339"/>
        <p:cNvGrpSpPr/>
        <p:nvPr/>
      </p:nvGrpSpPr>
      <p:grpSpPr>
        <a:xfrm>
          <a:off x="0" y="0"/>
          <a:ext cx="0" cy="0"/>
          <a:chOff x="0" y="0"/>
          <a:chExt cx="0" cy="0"/>
        </a:xfrm>
      </p:grpSpPr>
      <p:sp>
        <p:nvSpPr>
          <p:cNvPr id="340" name="Google Shape;340;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1" name="Google Shape;341;p58"/>
          <p:cNvSpPr txBox="1"/>
          <p:nvPr>
            <p:ph idx="1" type="body"/>
          </p:nvPr>
        </p:nvSpPr>
        <p:spPr>
          <a:xfrm>
            <a:off x="311700" y="1152475"/>
            <a:ext cx="4473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42" name="Google Shape;342;p58"/>
          <p:cNvSpPr/>
          <p:nvPr>
            <p:ph idx="2" type="pic"/>
          </p:nvPr>
        </p:nvSpPr>
        <p:spPr>
          <a:xfrm>
            <a:off x="4992024" y="1152775"/>
            <a:ext cx="3840300" cy="3416400"/>
          </a:xfrm>
          <a:prstGeom prst="rect">
            <a:avLst/>
          </a:prstGeom>
          <a:noFill/>
          <a:ln>
            <a:noFill/>
          </a:ln>
        </p:spPr>
      </p:sp>
      <p:sp>
        <p:nvSpPr>
          <p:cNvPr id="343" name="Google Shape;343;p5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1">
    <p:spTree>
      <p:nvGrpSpPr>
        <p:cNvPr id="344" name="Shape 344"/>
        <p:cNvGrpSpPr/>
        <p:nvPr/>
      </p:nvGrpSpPr>
      <p:grpSpPr>
        <a:xfrm>
          <a:off x="0" y="0"/>
          <a:ext cx="0" cy="0"/>
          <a:chOff x="0" y="0"/>
          <a:chExt cx="0" cy="0"/>
        </a:xfrm>
      </p:grpSpPr>
      <p:sp>
        <p:nvSpPr>
          <p:cNvPr id="345" name="Google Shape;345;p5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346" name="Google Shape;346;p59"/>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47" name="Google Shape;347;p59"/>
          <p:cNvSpPr txBox="1"/>
          <p:nvPr>
            <p:ph idx="1" type="body"/>
          </p:nvPr>
        </p:nvSpPr>
        <p:spPr>
          <a:xfrm>
            <a:off x="483150" y="2237788"/>
            <a:ext cx="3619800" cy="23736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48" name="Google Shape;348;p59"/>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49" name="Google Shape;349;p59"/>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50" name="Google Shape;350;p59"/>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351" name="Shape 351"/>
        <p:cNvGrpSpPr/>
        <p:nvPr/>
      </p:nvGrpSpPr>
      <p:grpSpPr>
        <a:xfrm>
          <a:off x="0" y="0"/>
          <a:ext cx="0" cy="0"/>
          <a:chOff x="0" y="0"/>
          <a:chExt cx="0" cy="0"/>
        </a:xfrm>
      </p:grpSpPr>
      <p:sp>
        <p:nvSpPr>
          <p:cNvPr id="352" name="Google Shape;352;p6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353" name="Google Shape;353;p60"/>
          <p:cNvSpPr txBox="1"/>
          <p:nvPr>
            <p:ph idx="1" type="body"/>
          </p:nvPr>
        </p:nvSpPr>
        <p:spPr>
          <a:xfrm>
            <a:off x="483175" y="2417500"/>
            <a:ext cx="2455500" cy="23736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54" name="Google Shape;354;p60"/>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55" name="Google Shape;355;p60"/>
          <p:cNvSpPr txBox="1"/>
          <p:nvPr>
            <p:ph idx="3"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56" name="Google Shape;356;p60"/>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7" name="Google Shape;357;p60"/>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58" name="Google Shape;358;p60"/>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59" name="Google Shape;359;p60"/>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_1">
    <p:spTree>
      <p:nvGrpSpPr>
        <p:cNvPr id="360" name="Shape 360"/>
        <p:cNvGrpSpPr/>
        <p:nvPr/>
      </p:nvGrpSpPr>
      <p:grpSpPr>
        <a:xfrm>
          <a:off x="0" y="0"/>
          <a:ext cx="0" cy="0"/>
          <a:chOff x="0" y="0"/>
          <a:chExt cx="0" cy="0"/>
        </a:xfrm>
      </p:grpSpPr>
      <p:sp>
        <p:nvSpPr>
          <p:cNvPr id="361" name="Google Shape;361;p6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362" name="Google Shape;362;p61"/>
          <p:cNvSpPr txBox="1"/>
          <p:nvPr>
            <p:ph idx="1" type="body"/>
          </p:nvPr>
        </p:nvSpPr>
        <p:spPr>
          <a:xfrm>
            <a:off x="366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63" name="Google Shape;363;p61"/>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64" name="Google Shape;364;p61"/>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65" name="Google Shape;365;p61"/>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66" name="Google Shape;366;p61"/>
          <p:cNvSpPr txBox="1"/>
          <p:nvPr>
            <p:ph type="title"/>
          </p:nvPr>
        </p:nvSpPr>
        <p:spPr>
          <a:xfrm>
            <a:off x="366750"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67" name="Google Shape;367;p61"/>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68" name="Google Shape;368;p61"/>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69" name="Google Shape;369;p61"/>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70" name="Google Shape;370;p61"/>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371" name="Shape 371"/>
        <p:cNvGrpSpPr/>
        <p:nvPr/>
      </p:nvGrpSpPr>
      <p:grpSpPr>
        <a:xfrm>
          <a:off x="0" y="0"/>
          <a:ext cx="0" cy="0"/>
          <a:chOff x="0" y="0"/>
          <a:chExt cx="0" cy="0"/>
        </a:xfrm>
      </p:grpSpPr>
      <p:sp>
        <p:nvSpPr>
          <p:cNvPr id="372" name="Google Shape;372;p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3" name="Google Shape;373;p6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374" name="Google Shape;374;p62"/>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_1">
    <p:spTree>
      <p:nvGrpSpPr>
        <p:cNvPr id="375" name="Shape 375"/>
        <p:cNvGrpSpPr/>
        <p:nvPr/>
      </p:nvGrpSpPr>
      <p:grpSpPr>
        <a:xfrm>
          <a:off x="0" y="0"/>
          <a:ext cx="0" cy="0"/>
          <a:chOff x="0" y="0"/>
          <a:chExt cx="0" cy="0"/>
        </a:xfrm>
      </p:grpSpPr>
      <p:sp>
        <p:nvSpPr>
          <p:cNvPr id="376" name="Google Shape;376;p63"/>
          <p:cNvSpPr txBox="1"/>
          <p:nvPr>
            <p:ph idx="1" type="body"/>
          </p:nvPr>
        </p:nvSpPr>
        <p:spPr>
          <a:xfrm>
            <a:off x="311700"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77" name="Google Shape;377;p63"/>
          <p:cNvSpPr/>
          <p:nvPr>
            <p:ph idx="2" type="pic"/>
          </p:nvPr>
        </p:nvSpPr>
        <p:spPr>
          <a:xfrm>
            <a:off x="4804825" y="1133300"/>
            <a:ext cx="4027500" cy="2392800"/>
          </a:xfrm>
          <a:prstGeom prst="rect">
            <a:avLst/>
          </a:prstGeom>
          <a:noFill/>
          <a:ln>
            <a:noFill/>
          </a:ln>
        </p:spPr>
      </p:sp>
      <p:sp>
        <p:nvSpPr>
          <p:cNvPr id="378" name="Google Shape;378;p63"/>
          <p:cNvSpPr/>
          <p:nvPr>
            <p:ph idx="3" type="pic"/>
          </p:nvPr>
        </p:nvSpPr>
        <p:spPr>
          <a:xfrm>
            <a:off x="311725" y="1133300"/>
            <a:ext cx="4027500" cy="2392800"/>
          </a:xfrm>
          <a:prstGeom prst="rect">
            <a:avLst/>
          </a:prstGeom>
          <a:noFill/>
          <a:ln>
            <a:noFill/>
          </a:ln>
        </p:spPr>
      </p:sp>
      <p:sp>
        <p:nvSpPr>
          <p:cNvPr id="379" name="Google Shape;379;p63"/>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0" name="Google Shape;380;p6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381" name="Google Shape;381;p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2" name="Google Shape;382;p63"/>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83" name="Google Shape;383;p63"/>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_1">
    <p:spTree>
      <p:nvGrpSpPr>
        <p:cNvPr id="384" name="Shape 384"/>
        <p:cNvGrpSpPr/>
        <p:nvPr/>
      </p:nvGrpSpPr>
      <p:grpSpPr>
        <a:xfrm>
          <a:off x="0" y="0"/>
          <a:ext cx="0" cy="0"/>
          <a:chOff x="0" y="0"/>
          <a:chExt cx="0" cy="0"/>
        </a:xfrm>
      </p:grpSpPr>
      <p:sp>
        <p:nvSpPr>
          <p:cNvPr id="385" name="Google Shape;385;p64"/>
          <p:cNvSpPr txBox="1"/>
          <p:nvPr>
            <p:ph idx="1" type="body"/>
          </p:nvPr>
        </p:nvSpPr>
        <p:spPr>
          <a:xfrm>
            <a:off x="31170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6" name="Google Shape;386;p64"/>
          <p:cNvSpPr/>
          <p:nvPr>
            <p:ph idx="2" type="pic"/>
          </p:nvPr>
        </p:nvSpPr>
        <p:spPr>
          <a:xfrm>
            <a:off x="6205225" y="1128325"/>
            <a:ext cx="2627100" cy="2273100"/>
          </a:xfrm>
          <a:prstGeom prst="rect">
            <a:avLst/>
          </a:prstGeom>
          <a:noFill/>
          <a:ln>
            <a:noFill/>
          </a:ln>
        </p:spPr>
      </p:sp>
      <p:sp>
        <p:nvSpPr>
          <p:cNvPr id="387" name="Google Shape;387;p64"/>
          <p:cNvSpPr/>
          <p:nvPr>
            <p:ph idx="3" type="pic"/>
          </p:nvPr>
        </p:nvSpPr>
        <p:spPr>
          <a:xfrm>
            <a:off x="311725" y="1128325"/>
            <a:ext cx="2627100" cy="2273100"/>
          </a:xfrm>
          <a:prstGeom prst="rect">
            <a:avLst/>
          </a:prstGeom>
          <a:noFill/>
          <a:ln>
            <a:noFill/>
          </a:ln>
        </p:spPr>
      </p:sp>
      <p:sp>
        <p:nvSpPr>
          <p:cNvPr id="388" name="Google Shape;388;p64"/>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9" name="Google Shape;389;p64"/>
          <p:cNvSpPr/>
          <p:nvPr>
            <p:ph idx="5" type="pic"/>
          </p:nvPr>
        </p:nvSpPr>
        <p:spPr>
          <a:xfrm>
            <a:off x="3255250" y="1128325"/>
            <a:ext cx="2627100" cy="2273100"/>
          </a:xfrm>
          <a:prstGeom prst="rect">
            <a:avLst/>
          </a:prstGeom>
          <a:noFill/>
          <a:ln>
            <a:noFill/>
          </a:ln>
        </p:spPr>
      </p:sp>
      <p:sp>
        <p:nvSpPr>
          <p:cNvPr id="390" name="Google Shape;390;p64"/>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91" name="Google Shape;391;p6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392" name="Google Shape;392;p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3" name="Google Shape;393;p64"/>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94" name="Google Shape;394;p64"/>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95" name="Google Shape;395;p64"/>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_2">
    <p:spTree>
      <p:nvGrpSpPr>
        <p:cNvPr id="396" name="Shape 396"/>
        <p:cNvGrpSpPr/>
        <p:nvPr/>
      </p:nvGrpSpPr>
      <p:grpSpPr>
        <a:xfrm>
          <a:off x="0" y="0"/>
          <a:ext cx="0" cy="0"/>
          <a:chOff x="0" y="0"/>
          <a:chExt cx="0" cy="0"/>
        </a:xfrm>
      </p:grpSpPr>
      <p:sp>
        <p:nvSpPr>
          <p:cNvPr id="397" name="Google Shape;397;p65"/>
          <p:cNvSpPr/>
          <p:nvPr>
            <p:ph idx="2" type="pic"/>
          </p:nvPr>
        </p:nvSpPr>
        <p:spPr>
          <a:xfrm>
            <a:off x="311700" y="445025"/>
            <a:ext cx="8520600" cy="4218300"/>
          </a:xfrm>
          <a:prstGeom prst="rect">
            <a:avLst/>
          </a:prstGeom>
          <a:noFill/>
          <a:ln>
            <a:noFill/>
          </a:ln>
        </p:spPr>
      </p:sp>
      <p:sp>
        <p:nvSpPr>
          <p:cNvPr id="398" name="Google Shape;398;p6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399" name="Shape 399"/>
        <p:cNvGrpSpPr/>
        <p:nvPr/>
      </p:nvGrpSpPr>
      <p:grpSpPr>
        <a:xfrm>
          <a:off x="0" y="0"/>
          <a:ext cx="0" cy="0"/>
          <a:chOff x="0" y="0"/>
          <a:chExt cx="0" cy="0"/>
        </a:xfrm>
      </p:grpSpPr>
      <p:sp>
        <p:nvSpPr>
          <p:cNvPr id="400" name="Google Shape;400;p6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401" name="Google Shape;401;p66"/>
          <p:cNvSpPr/>
          <p:nvPr>
            <p:ph idx="2" type="pic"/>
          </p:nvPr>
        </p:nvSpPr>
        <p:spPr>
          <a:xfrm>
            <a:off x="3389600" y="118913"/>
            <a:ext cx="1643700" cy="1535100"/>
          </a:xfrm>
          <a:prstGeom prst="rect">
            <a:avLst/>
          </a:prstGeom>
          <a:noFill/>
          <a:ln>
            <a:noFill/>
          </a:ln>
        </p:spPr>
      </p:sp>
      <p:sp>
        <p:nvSpPr>
          <p:cNvPr id="402" name="Google Shape;402;p66"/>
          <p:cNvSpPr/>
          <p:nvPr>
            <p:ph idx="3" type="pic"/>
          </p:nvPr>
        </p:nvSpPr>
        <p:spPr>
          <a:xfrm>
            <a:off x="5195935" y="118913"/>
            <a:ext cx="1643700" cy="1535100"/>
          </a:xfrm>
          <a:prstGeom prst="rect">
            <a:avLst/>
          </a:prstGeom>
          <a:noFill/>
          <a:ln>
            <a:noFill/>
          </a:ln>
        </p:spPr>
      </p:sp>
      <p:sp>
        <p:nvSpPr>
          <p:cNvPr id="403" name="Google Shape;403;p66"/>
          <p:cNvSpPr/>
          <p:nvPr>
            <p:ph idx="4" type="pic"/>
          </p:nvPr>
        </p:nvSpPr>
        <p:spPr>
          <a:xfrm>
            <a:off x="7002270" y="118913"/>
            <a:ext cx="1643700" cy="1535100"/>
          </a:xfrm>
          <a:prstGeom prst="rect">
            <a:avLst/>
          </a:prstGeom>
          <a:noFill/>
          <a:ln>
            <a:noFill/>
          </a:ln>
        </p:spPr>
      </p:sp>
      <p:sp>
        <p:nvSpPr>
          <p:cNvPr id="404" name="Google Shape;404;p66"/>
          <p:cNvSpPr/>
          <p:nvPr>
            <p:ph idx="5" type="pic"/>
          </p:nvPr>
        </p:nvSpPr>
        <p:spPr>
          <a:xfrm>
            <a:off x="3389588" y="1804212"/>
            <a:ext cx="1643700" cy="1535100"/>
          </a:xfrm>
          <a:prstGeom prst="rect">
            <a:avLst/>
          </a:prstGeom>
          <a:noFill/>
          <a:ln>
            <a:noFill/>
          </a:ln>
        </p:spPr>
      </p:sp>
      <p:sp>
        <p:nvSpPr>
          <p:cNvPr id="405" name="Google Shape;405;p66"/>
          <p:cNvSpPr/>
          <p:nvPr>
            <p:ph idx="6" type="pic"/>
          </p:nvPr>
        </p:nvSpPr>
        <p:spPr>
          <a:xfrm>
            <a:off x="5195922" y="1804212"/>
            <a:ext cx="1643700" cy="1535100"/>
          </a:xfrm>
          <a:prstGeom prst="rect">
            <a:avLst/>
          </a:prstGeom>
          <a:noFill/>
          <a:ln>
            <a:noFill/>
          </a:ln>
        </p:spPr>
      </p:sp>
      <p:sp>
        <p:nvSpPr>
          <p:cNvPr id="406" name="Google Shape;406;p66"/>
          <p:cNvSpPr/>
          <p:nvPr>
            <p:ph idx="7" type="pic"/>
          </p:nvPr>
        </p:nvSpPr>
        <p:spPr>
          <a:xfrm>
            <a:off x="7002257" y="1804212"/>
            <a:ext cx="1643700" cy="1535100"/>
          </a:xfrm>
          <a:prstGeom prst="rect">
            <a:avLst/>
          </a:prstGeom>
          <a:noFill/>
          <a:ln>
            <a:noFill/>
          </a:ln>
        </p:spPr>
      </p:sp>
      <p:sp>
        <p:nvSpPr>
          <p:cNvPr id="407" name="Google Shape;407;p66"/>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2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8" name="Google Shape;408;p66"/>
          <p:cNvSpPr/>
          <p:nvPr>
            <p:ph idx="8" type="pic"/>
          </p:nvPr>
        </p:nvSpPr>
        <p:spPr>
          <a:xfrm>
            <a:off x="3389588" y="3489487"/>
            <a:ext cx="1643700" cy="1535100"/>
          </a:xfrm>
          <a:prstGeom prst="rect">
            <a:avLst/>
          </a:prstGeom>
          <a:noFill/>
          <a:ln>
            <a:noFill/>
          </a:ln>
        </p:spPr>
      </p:sp>
      <p:sp>
        <p:nvSpPr>
          <p:cNvPr id="409" name="Google Shape;409;p66"/>
          <p:cNvSpPr/>
          <p:nvPr>
            <p:ph idx="9" type="pic"/>
          </p:nvPr>
        </p:nvSpPr>
        <p:spPr>
          <a:xfrm>
            <a:off x="5195922" y="3489487"/>
            <a:ext cx="1643700" cy="1535100"/>
          </a:xfrm>
          <a:prstGeom prst="rect">
            <a:avLst/>
          </a:prstGeom>
          <a:noFill/>
          <a:ln>
            <a:noFill/>
          </a:ln>
        </p:spPr>
      </p:sp>
      <p:sp>
        <p:nvSpPr>
          <p:cNvPr id="410" name="Google Shape;410;p66"/>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51.xml"/><Relationship Id="rId42" Type="http://schemas.openxmlformats.org/officeDocument/2006/relationships/slideLayout" Target="../slideLayouts/slideLayout53.xml"/><Relationship Id="rId41" Type="http://schemas.openxmlformats.org/officeDocument/2006/relationships/slideLayout" Target="../slideLayouts/slideLayout52.xml"/><Relationship Id="rId44" Type="http://schemas.openxmlformats.org/officeDocument/2006/relationships/slideLayout" Target="../slideLayouts/slideLayout55.xml"/><Relationship Id="rId43" Type="http://schemas.openxmlformats.org/officeDocument/2006/relationships/slideLayout" Target="../slideLayouts/slideLayout54.xml"/><Relationship Id="rId46" Type="http://schemas.openxmlformats.org/officeDocument/2006/relationships/slideLayout" Target="../slideLayouts/slideLayout57.xml"/><Relationship Id="rId45" Type="http://schemas.openxmlformats.org/officeDocument/2006/relationships/slideLayout" Target="../slideLayouts/slideLayout56.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48" Type="http://schemas.openxmlformats.org/officeDocument/2006/relationships/slideLayout" Target="../slideLayouts/slideLayout59.xml"/><Relationship Id="rId47" Type="http://schemas.openxmlformats.org/officeDocument/2006/relationships/slideLayout" Target="../slideLayouts/slideLayout58.xml"/><Relationship Id="rId49" Type="http://schemas.openxmlformats.org/officeDocument/2006/relationships/slideLayout" Target="../slideLayouts/slideLayout6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33" Type="http://schemas.openxmlformats.org/officeDocument/2006/relationships/slideLayout" Target="../slideLayouts/slideLayout44.xml"/><Relationship Id="rId32" Type="http://schemas.openxmlformats.org/officeDocument/2006/relationships/slideLayout" Target="../slideLayouts/slideLayout43.xml"/><Relationship Id="rId35" Type="http://schemas.openxmlformats.org/officeDocument/2006/relationships/slideLayout" Target="../slideLayouts/slideLayout46.xml"/><Relationship Id="rId34" Type="http://schemas.openxmlformats.org/officeDocument/2006/relationships/slideLayout" Target="../slideLayouts/slideLayout45.xml"/><Relationship Id="rId37" Type="http://schemas.openxmlformats.org/officeDocument/2006/relationships/slideLayout" Target="../slideLayouts/slideLayout48.xml"/><Relationship Id="rId36" Type="http://schemas.openxmlformats.org/officeDocument/2006/relationships/slideLayout" Target="../slideLayouts/slideLayout47.xml"/><Relationship Id="rId39" Type="http://schemas.openxmlformats.org/officeDocument/2006/relationships/slideLayout" Target="../slideLayouts/slideLayout50.xml"/><Relationship Id="rId38" Type="http://schemas.openxmlformats.org/officeDocument/2006/relationships/slideLayout" Target="../slideLayouts/slideLayout49.xml"/><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29" Type="http://schemas.openxmlformats.org/officeDocument/2006/relationships/slideLayout" Target="../slideLayouts/slideLayout40.xml"/><Relationship Id="rId51" Type="http://schemas.openxmlformats.org/officeDocument/2006/relationships/slideLayout" Target="../slideLayouts/slideLayout62.xml"/><Relationship Id="rId50" Type="http://schemas.openxmlformats.org/officeDocument/2006/relationships/slideLayout" Target="../slideLayouts/slideLayout61.xml"/><Relationship Id="rId53" Type="http://schemas.openxmlformats.org/officeDocument/2006/relationships/slideLayout" Target="../slideLayouts/slideLayout64.xml"/><Relationship Id="rId52" Type="http://schemas.openxmlformats.org/officeDocument/2006/relationships/slideLayout" Target="../slideLayouts/slideLayout6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54" Type="http://schemas.openxmlformats.org/officeDocument/2006/relationships/theme" Target="../theme/theme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9" name="Shape 59"/>
        <p:cNvGrpSpPr/>
        <p:nvPr/>
      </p:nvGrpSpPr>
      <p:grpSpPr>
        <a:xfrm>
          <a:off x="0" y="0"/>
          <a:ext cx="0" cy="0"/>
          <a:chOff x="0" y="0"/>
          <a:chExt cx="0" cy="0"/>
        </a:xfrm>
      </p:grpSpPr>
      <p:sp>
        <p:nvSpPr>
          <p:cNvPr id="60" name="Google Shape;60;p13"/>
          <p:cNvSpPr txBox="1"/>
          <p:nvPr>
            <p:ph type="title"/>
          </p:nvPr>
        </p:nvSpPr>
        <p:spPr>
          <a:xfrm>
            <a:off x="347550" y="425875"/>
            <a:ext cx="2916300" cy="1288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400"/>
              <a:buFont typeface="Nanum Myeongjo"/>
              <a:buNone/>
              <a:defRPr sz="2400">
                <a:solidFill>
                  <a:schemeClr val="lt1"/>
                </a:solidFill>
                <a:latin typeface="Nanum Myeongjo"/>
                <a:ea typeface="Nanum Myeongjo"/>
                <a:cs typeface="Nanum Myeongjo"/>
                <a:sym typeface="Nanum Myeongjo"/>
              </a:defRPr>
            </a:lvl1pPr>
            <a:lvl2pPr lvl="1">
              <a:spcBef>
                <a:spcPts val="0"/>
              </a:spcBef>
              <a:spcAft>
                <a:spcPts val="0"/>
              </a:spcAft>
              <a:buClr>
                <a:schemeClr val="lt1"/>
              </a:buClr>
              <a:buSzPts val="1400"/>
              <a:buFont typeface="Nanum Myeongjo"/>
              <a:buNone/>
              <a:defRPr>
                <a:solidFill>
                  <a:schemeClr val="lt1"/>
                </a:solidFill>
                <a:latin typeface="Nanum Myeongjo"/>
                <a:ea typeface="Nanum Myeongjo"/>
                <a:cs typeface="Nanum Myeongjo"/>
                <a:sym typeface="Nanum Myeongjo"/>
              </a:defRPr>
            </a:lvl2pPr>
            <a:lvl3pPr lvl="2">
              <a:spcBef>
                <a:spcPts val="0"/>
              </a:spcBef>
              <a:spcAft>
                <a:spcPts val="0"/>
              </a:spcAft>
              <a:buClr>
                <a:schemeClr val="lt1"/>
              </a:buClr>
              <a:buSzPts val="1400"/>
              <a:buFont typeface="Nanum Myeongjo"/>
              <a:buNone/>
              <a:defRPr>
                <a:solidFill>
                  <a:schemeClr val="lt1"/>
                </a:solidFill>
                <a:latin typeface="Nanum Myeongjo"/>
                <a:ea typeface="Nanum Myeongjo"/>
                <a:cs typeface="Nanum Myeongjo"/>
                <a:sym typeface="Nanum Myeongjo"/>
              </a:defRPr>
            </a:lvl3pPr>
            <a:lvl4pPr lvl="3">
              <a:spcBef>
                <a:spcPts val="0"/>
              </a:spcBef>
              <a:spcAft>
                <a:spcPts val="0"/>
              </a:spcAft>
              <a:buClr>
                <a:schemeClr val="lt1"/>
              </a:buClr>
              <a:buSzPts val="1400"/>
              <a:buFont typeface="Nanum Myeongjo"/>
              <a:buNone/>
              <a:defRPr>
                <a:solidFill>
                  <a:schemeClr val="lt1"/>
                </a:solidFill>
                <a:latin typeface="Nanum Myeongjo"/>
                <a:ea typeface="Nanum Myeongjo"/>
                <a:cs typeface="Nanum Myeongjo"/>
                <a:sym typeface="Nanum Myeongjo"/>
              </a:defRPr>
            </a:lvl4pPr>
            <a:lvl5pPr lvl="4">
              <a:spcBef>
                <a:spcPts val="0"/>
              </a:spcBef>
              <a:spcAft>
                <a:spcPts val="0"/>
              </a:spcAft>
              <a:buClr>
                <a:schemeClr val="lt1"/>
              </a:buClr>
              <a:buSzPts val="1400"/>
              <a:buFont typeface="Nanum Myeongjo"/>
              <a:buNone/>
              <a:defRPr>
                <a:solidFill>
                  <a:schemeClr val="lt1"/>
                </a:solidFill>
                <a:latin typeface="Nanum Myeongjo"/>
                <a:ea typeface="Nanum Myeongjo"/>
                <a:cs typeface="Nanum Myeongjo"/>
                <a:sym typeface="Nanum Myeongjo"/>
              </a:defRPr>
            </a:lvl5pPr>
            <a:lvl6pPr lvl="5">
              <a:spcBef>
                <a:spcPts val="0"/>
              </a:spcBef>
              <a:spcAft>
                <a:spcPts val="0"/>
              </a:spcAft>
              <a:buClr>
                <a:schemeClr val="lt1"/>
              </a:buClr>
              <a:buSzPts val="1400"/>
              <a:buFont typeface="Nanum Myeongjo"/>
              <a:buNone/>
              <a:defRPr>
                <a:solidFill>
                  <a:schemeClr val="lt1"/>
                </a:solidFill>
                <a:latin typeface="Nanum Myeongjo"/>
                <a:ea typeface="Nanum Myeongjo"/>
                <a:cs typeface="Nanum Myeongjo"/>
                <a:sym typeface="Nanum Myeongjo"/>
              </a:defRPr>
            </a:lvl6pPr>
            <a:lvl7pPr lvl="6">
              <a:spcBef>
                <a:spcPts val="0"/>
              </a:spcBef>
              <a:spcAft>
                <a:spcPts val="0"/>
              </a:spcAft>
              <a:buClr>
                <a:schemeClr val="lt1"/>
              </a:buClr>
              <a:buSzPts val="1400"/>
              <a:buFont typeface="Nanum Myeongjo"/>
              <a:buNone/>
              <a:defRPr>
                <a:solidFill>
                  <a:schemeClr val="lt1"/>
                </a:solidFill>
                <a:latin typeface="Nanum Myeongjo"/>
                <a:ea typeface="Nanum Myeongjo"/>
                <a:cs typeface="Nanum Myeongjo"/>
                <a:sym typeface="Nanum Myeongjo"/>
              </a:defRPr>
            </a:lvl7pPr>
            <a:lvl8pPr lvl="7">
              <a:spcBef>
                <a:spcPts val="0"/>
              </a:spcBef>
              <a:spcAft>
                <a:spcPts val="0"/>
              </a:spcAft>
              <a:buClr>
                <a:schemeClr val="lt1"/>
              </a:buClr>
              <a:buSzPts val="1400"/>
              <a:buFont typeface="Nanum Myeongjo"/>
              <a:buNone/>
              <a:defRPr>
                <a:solidFill>
                  <a:schemeClr val="lt1"/>
                </a:solidFill>
                <a:latin typeface="Nanum Myeongjo"/>
                <a:ea typeface="Nanum Myeongjo"/>
                <a:cs typeface="Nanum Myeongjo"/>
                <a:sym typeface="Nanum Myeongjo"/>
              </a:defRPr>
            </a:lvl8pPr>
            <a:lvl9pPr lvl="8">
              <a:spcBef>
                <a:spcPts val="0"/>
              </a:spcBef>
              <a:spcAft>
                <a:spcPts val="0"/>
              </a:spcAft>
              <a:buClr>
                <a:schemeClr val="lt1"/>
              </a:buClr>
              <a:buSzPts val="1400"/>
              <a:buFont typeface="Nanum Myeongjo"/>
              <a:buNone/>
              <a:defRPr>
                <a:solidFill>
                  <a:schemeClr val="lt1"/>
                </a:solidFill>
                <a:latin typeface="Nanum Myeongjo"/>
                <a:ea typeface="Nanum Myeongjo"/>
                <a:cs typeface="Nanum Myeongjo"/>
                <a:sym typeface="Nanum Myeongjo"/>
              </a:defRPr>
            </a:lvl9pPr>
          </a:lstStyle>
          <a:p/>
        </p:txBody>
      </p:sp>
      <p:sp>
        <p:nvSpPr>
          <p:cNvPr id="61" name="Google Shape;61;p13"/>
          <p:cNvSpPr txBox="1"/>
          <p:nvPr>
            <p:ph idx="1" type="body"/>
          </p:nvPr>
        </p:nvSpPr>
        <p:spPr>
          <a:xfrm>
            <a:off x="347550" y="1714375"/>
            <a:ext cx="5780700" cy="29163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Clr>
                <a:schemeClr val="lt1"/>
              </a:buClr>
              <a:buSzPts val="1400"/>
              <a:buFont typeface="Albert Sans"/>
              <a:buChar char="●"/>
              <a:defRPr u="sng">
                <a:solidFill>
                  <a:schemeClr val="lt1"/>
                </a:solidFill>
                <a:latin typeface="Albert Sans"/>
                <a:ea typeface="Albert Sans"/>
                <a:cs typeface="Albert Sans"/>
                <a:sym typeface="Albert Sans"/>
              </a:defRPr>
            </a:lvl1pPr>
            <a:lvl2pPr indent="-317500" lvl="1" marL="914400">
              <a:spcBef>
                <a:spcPts val="0"/>
              </a:spcBef>
              <a:spcAft>
                <a:spcPts val="0"/>
              </a:spcAft>
              <a:buClr>
                <a:schemeClr val="lt1"/>
              </a:buClr>
              <a:buSzPts val="1400"/>
              <a:buFont typeface="Albert Sans"/>
              <a:buChar char="○"/>
              <a:defRPr u="sng">
                <a:solidFill>
                  <a:schemeClr val="lt1"/>
                </a:solidFill>
                <a:latin typeface="Albert Sans"/>
                <a:ea typeface="Albert Sans"/>
                <a:cs typeface="Albert Sans"/>
                <a:sym typeface="Albert Sans"/>
              </a:defRPr>
            </a:lvl2pPr>
            <a:lvl3pPr indent="-317500" lvl="2" marL="1371600">
              <a:spcBef>
                <a:spcPts val="0"/>
              </a:spcBef>
              <a:spcAft>
                <a:spcPts val="0"/>
              </a:spcAft>
              <a:buClr>
                <a:schemeClr val="lt1"/>
              </a:buClr>
              <a:buSzPts val="1400"/>
              <a:buFont typeface="Albert Sans"/>
              <a:buChar char="■"/>
              <a:defRPr u="sng">
                <a:solidFill>
                  <a:schemeClr val="lt1"/>
                </a:solidFill>
                <a:latin typeface="Albert Sans"/>
                <a:ea typeface="Albert Sans"/>
                <a:cs typeface="Albert Sans"/>
                <a:sym typeface="Albert Sans"/>
              </a:defRPr>
            </a:lvl3pPr>
            <a:lvl4pPr indent="-317500" lvl="3" marL="1828800">
              <a:spcBef>
                <a:spcPts val="0"/>
              </a:spcBef>
              <a:spcAft>
                <a:spcPts val="0"/>
              </a:spcAft>
              <a:buClr>
                <a:schemeClr val="lt1"/>
              </a:buClr>
              <a:buSzPts val="1400"/>
              <a:buFont typeface="Albert Sans"/>
              <a:buChar char="●"/>
              <a:defRPr u="sng">
                <a:solidFill>
                  <a:schemeClr val="lt1"/>
                </a:solidFill>
                <a:latin typeface="Albert Sans"/>
                <a:ea typeface="Albert Sans"/>
                <a:cs typeface="Albert Sans"/>
                <a:sym typeface="Albert Sans"/>
              </a:defRPr>
            </a:lvl4pPr>
            <a:lvl5pPr indent="-317500" lvl="4" marL="2286000">
              <a:spcBef>
                <a:spcPts val="0"/>
              </a:spcBef>
              <a:spcAft>
                <a:spcPts val="0"/>
              </a:spcAft>
              <a:buClr>
                <a:schemeClr val="lt1"/>
              </a:buClr>
              <a:buSzPts val="1400"/>
              <a:buFont typeface="Albert Sans"/>
              <a:buChar char="○"/>
              <a:defRPr u="sng">
                <a:solidFill>
                  <a:schemeClr val="lt1"/>
                </a:solidFill>
                <a:latin typeface="Albert Sans"/>
                <a:ea typeface="Albert Sans"/>
                <a:cs typeface="Albert Sans"/>
                <a:sym typeface="Albert Sans"/>
              </a:defRPr>
            </a:lvl5pPr>
            <a:lvl6pPr indent="-317500" lvl="5" marL="2743200">
              <a:spcBef>
                <a:spcPts val="0"/>
              </a:spcBef>
              <a:spcAft>
                <a:spcPts val="0"/>
              </a:spcAft>
              <a:buClr>
                <a:schemeClr val="lt1"/>
              </a:buClr>
              <a:buSzPts val="1400"/>
              <a:buFont typeface="Albert Sans"/>
              <a:buChar char="■"/>
              <a:defRPr u="sng">
                <a:solidFill>
                  <a:schemeClr val="lt1"/>
                </a:solidFill>
                <a:latin typeface="Albert Sans"/>
                <a:ea typeface="Albert Sans"/>
                <a:cs typeface="Albert Sans"/>
                <a:sym typeface="Albert Sans"/>
              </a:defRPr>
            </a:lvl6pPr>
            <a:lvl7pPr indent="-317500" lvl="6" marL="3200400">
              <a:spcBef>
                <a:spcPts val="0"/>
              </a:spcBef>
              <a:spcAft>
                <a:spcPts val="0"/>
              </a:spcAft>
              <a:buClr>
                <a:schemeClr val="lt1"/>
              </a:buClr>
              <a:buSzPts val="1400"/>
              <a:buFont typeface="Albert Sans"/>
              <a:buChar char="●"/>
              <a:defRPr u="sng">
                <a:solidFill>
                  <a:schemeClr val="lt1"/>
                </a:solidFill>
                <a:latin typeface="Albert Sans"/>
                <a:ea typeface="Albert Sans"/>
                <a:cs typeface="Albert Sans"/>
                <a:sym typeface="Albert Sans"/>
              </a:defRPr>
            </a:lvl7pPr>
            <a:lvl8pPr indent="-317500" lvl="7" marL="3657600">
              <a:spcBef>
                <a:spcPts val="0"/>
              </a:spcBef>
              <a:spcAft>
                <a:spcPts val="0"/>
              </a:spcAft>
              <a:buClr>
                <a:schemeClr val="lt1"/>
              </a:buClr>
              <a:buSzPts val="1400"/>
              <a:buFont typeface="Albert Sans"/>
              <a:buChar char="○"/>
              <a:defRPr u="sng">
                <a:solidFill>
                  <a:schemeClr val="lt1"/>
                </a:solidFill>
                <a:latin typeface="Albert Sans"/>
                <a:ea typeface="Albert Sans"/>
                <a:cs typeface="Albert Sans"/>
                <a:sym typeface="Albert Sans"/>
              </a:defRPr>
            </a:lvl8pPr>
            <a:lvl9pPr indent="-317500" lvl="8" marL="4114800">
              <a:spcBef>
                <a:spcPts val="0"/>
              </a:spcBef>
              <a:spcAft>
                <a:spcPts val="0"/>
              </a:spcAft>
              <a:buClr>
                <a:schemeClr val="lt1"/>
              </a:buClr>
              <a:buSzPts val="1400"/>
              <a:buFont typeface="Albert Sans"/>
              <a:buChar char="■"/>
              <a:defRPr u="sng">
                <a:solidFill>
                  <a:schemeClr val="lt1"/>
                </a:solidFill>
                <a:latin typeface="Albert Sans"/>
                <a:ea typeface="Albert Sans"/>
                <a:cs typeface="Albert Sans"/>
                <a:sym typeface="Albert Sans"/>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2" r:id="rId44"/>
    <p:sldLayoutId id="2147483703" r:id="rId45"/>
    <p:sldLayoutId id="2147483704" r:id="rId46"/>
    <p:sldLayoutId id="2147483705" r:id="rId47"/>
    <p:sldLayoutId id="2147483706" r:id="rId48"/>
    <p:sldLayoutId id="2147483707" r:id="rId49"/>
    <p:sldLayoutId id="2147483708" r:id="rId50"/>
    <p:sldLayoutId id="2147483709" r:id="rId51"/>
    <p:sldLayoutId id="2147483710" r:id="rId52"/>
    <p:sldLayoutId id="2147483711" r:id="rId5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19">
          <p15:clr>
            <a:srgbClr val="E46962"/>
          </p15:clr>
        </p15:guide>
        <p15:guide id="2" pos="593">
          <p15:clr>
            <a:srgbClr val="E46962"/>
          </p15:clr>
        </p15:guide>
        <p15:guide id="3" pos="669">
          <p15:clr>
            <a:srgbClr val="E46962"/>
          </p15:clr>
        </p15:guide>
        <p15:guide id="4" pos="1044">
          <p15:clr>
            <a:srgbClr val="E46962"/>
          </p15:clr>
        </p15:guide>
        <p15:guide id="5" pos="1119">
          <p15:clr>
            <a:srgbClr val="E46962"/>
          </p15:clr>
        </p15:guide>
        <p15:guide id="6" pos="1494">
          <p15:clr>
            <a:srgbClr val="E46962"/>
          </p15:clr>
        </p15:guide>
        <p15:guide id="7" pos="1569">
          <p15:clr>
            <a:srgbClr val="E46962"/>
          </p15:clr>
        </p15:guide>
        <p15:guide id="8" pos="1944">
          <p15:clr>
            <a:srgbClr val="E46962"/>
          </p15:clr>
        </p15:guide>
        <p15:guide id="9" pos="2019">
          <p15:clr>
            <a:srgbClr val="E46962"/>
          </p15:clr>
        </p15:guide>
        <p15:guide id="10" pos="2394">
          <p15:clr>
            <a:srgbClr val="E46962"/>
          </p15:clr>
        </p15:guide>
        <p15:guide id="11" pos="2469">
          <p15:clr>
            <a:srgbClr val="E46962"/>
          </p15:clr>
        </p15:guide>
        <p15:guide id="12" pos="2844">
          <p15:clr>
            <a:srgbClr val="E46962"/>
          </p15:clr>
        </p15:guide>
        <p15:guide id="13" pos="2919">
          <p15:clr>
            <a:srgbClr val="E46962"/>
          </p15:clr>
        </p15:guide>
        <p15:guide id="14" pos="3294">
          <p15:clr>
            <a:srgbClr val="E46962"/>
          </p15:clr>
        </p15:guide>
        <p15:guide id="15" pos="3370">
          <p15:clr>
            <a:srgbClr val="E46962"/>
          </p15:clr>
        </p15:guide>
        <p15:guide id="16" pos="3744">
          <p15:clr>
            <a:srgbClr val="E46962"/>
          </p15:clr>
        </p15:guide>
        <p15:guide id="17" pos="3820">
          <p15:clr>
            <a:srgbClr val="E46962"/>
          </p15:clr>
        </p15:guide>
        <p15:guide id="18" pos="4194">
          <p15:clr>
            <a:srgbClr val="E46962"/>
          </p15:clr>
        </p15:guide>
        <p15:guide id="19" pos="4270">
          <p15:clr>
            <a:srgbClr val="E46962"/>
          </p15:clr>
        </p15:guide>
        <p15:guide id="20" pos="4644">
          <p15:clr>
            <a:srgbClr val="E46962"/>
          </p15:clr>
        </p15:guide>
        <p15:guide id="21" pos="4720">
          <p15:clr>
            <a:srgbClr val="E46962"/>
          </p15:clr>
        </p15:guide>
        <p15:guide id="22" pos="5094">
          <p15:clr>
            <a:srgbClr val="E46962"/>
          </p15:clr>
        </p15:guide>
        <p15:guide id="23" pos="5170">
          <p15:clr>
            <a:srgbClr val="E46962"/>
          </p15:clr>
        </p15:guide>
        <p15:guide id="24" pos="5544">
          <p15:clr>
            <a:srgbClr val="E46962"/>
          </p15:clr>
        </p15:guide>
        <p15:guide id="25" orient="horz" pos="141">
          <p15:clr>
            <a:srgbClr val="E46962"/>
          </p15:clr>
        </p15:guide>
        <p15:guide id="26" orient="horz" pos="3099">
          <p15:clr>
            <a:srgbClr val="E46962"/>
          </p15:clr>
        </p15:guide>
        <p15:guide id="27" pos="144">
          <p15:clr>
            <a:srgbClr val="E46962"/>
          </p15:clr>
        </p15:guide>
        <p15:guide id="28" pos="5616">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67"/>
          <p:cNvSpPr txBox="1"/>
          <p:nvPr>
            <p:ph idx="12" type="sldNum"/>
          </p:nvPr>
        </p:nvSpPr>
        <p:spPr>
          <a:xfrm>
            <a:off x="8481759" y="4563901"/>
            <a:ext cx="5487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416" name="Google Shape;416;p67"/>
          <p:cNvSpPr txBox="1"/>
          <p:nvPr>
            <p:ph idx="3" type="title"/>
          </p:nvPr>
        </p:nvSpPr>
        <p:spPr>
          <a:xfrm>
            <a:off x="3821131" y="380700"/>
            <a:ext cx="27432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December 3rd</a:t>
            </a:r>
            <a:endParaRPr/>
          </a:p>
        </p:txBody>
      </p:sp>
      <p:sp>
        <p:nvSpPr>
          <p:cNvPr id="417" name="Google Shape;417;p67"/>
          <p:cNvSpPr txBox="1"/>
          <p:nvPr>
            <p:ph type="title"/>
          </p:nvPr>
        </p:nvSpPr>
        <p:spPr>
          <a:xfrm>
            <a:off x="3780304" y="889050"/>
            <a:ext cx="4446900" cy="186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300"/>
              <a:t>Lakeland-Census Data Integration</a:t>
            </a:r>
            <a:endParaRPr/>
          </a:p>
        </p:txBody>
      </p:sp>
      <p:sp>
        <p:nvSpPr>
          <p:cNvPr id="418" name="Google Shape;418;p67"/>
          <p:cNvSpPr txBox="1"/>
          <p:nvPr>
            <p:ph idx="1" type="subTitle"/>
          </p:nvPr>
        </p:nvSpPr>
        <p:spPr>
          <a:xfrm>
            <a:off x="3780299" y="3037375"/>
            <a:ext cx="4701300" cy="90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sz="1300"/>
              <a:t>Vasant Saladi, Irfan Mushfique, Yonas Tewachew, Micah Seghetti, Joseph Louis</a:t>
            </a:r>
            <a:endParaRPr b="1" sz="1300"/>
          </a:p>
          <a:p>
            <a:pPr indent="0" lvl="0" marL="0" rtl="0" algn="l">
              <a:spcBef>
                <a:spcPts val="0"/>
              </a:spcBef>
              <a:spcAft>
                <a:spcPts val="0"/>
              </a:spcAft>
              <a:buClr>
                <a:schemeClr val="dk2"/>
              </a:buClr>
              <a:buSzPts val="1100"/>
              <a:buFont typeface="Arial"/>
              <a:buNone/>
            </a:pPr>
            <a:r>
              <a:t/>
            </a:r>
            <a:endParaRPr b="1"/>
          </a:p>
          <a:p>
            <a:pPr indent="0" lvl="0" marL="0" rtl="0" algn="l">
              <a:spcBef>
                <a:spcPts val="0"/>
              </a:spcBef>
              <a:spcAft>
                <a:spcPts val="0"/>
              </a:spcAft>
              <a:buClr>
                <a:schemeClr val="dk2"/>
              </a:buClr>
              <a:buSzPts val="1100"/>
              <a:buFont typeface="Arial"/>
              <a:buNone/>
            </a:pPr>
            <a:r>
              <a:t/>
            </a:r>
            <a:endParaRPr b="1"/>
          </a:p>
          <a:p>
            <a:pPr indent="0" lvl="0" marL="0" rtl="0" algn="l">
              <a:spcBef>
                <a:spcPts val="0"/>
              </a:spcBef>
              <a:spcAft>
                <a:spcPts val="0"/>
              </a:spcAft>
              <a:buNone/>
            </a:pPr>
            <a:r>
              <a:t/>
            </a:r>
            <a:endParaRPr b="1"/>
          </a:p>
        </p:txBody>
      </p:sp>
      <p:pic>
        <p:nvPicPr>
          <p:cNvPr descr="Hexagonal icon." id="419" name="Google Shape;419;p67"/>
          <p:cNvPicPr preferRelativeResize="0"/>
          <p:nvPr>
            <p:ph idx="2" type="pic"/>
          </p:nvPr>
        </p:nvPicPr>
        <p:blipFill rotWithShape="1">
          <a:blip r:embed="rId3">
            <a:alphaModFix/>
          </a:blip>
          <a:srcRect b="6732" l="0" r="0" t="6732"/>
          <a:stretch/>
        </p:blipFill>
        <p:spPr>
          <a:xfrm>
            <a:off x="8596800" y="223475"/>
            <a:ext cx="318600" cy="318600"/>
          </a:xfrm>
          <a:prstGeom prst="ellipse">
            <a:avLst/>
          </a:prstGeom>
        </p:spPr>
      </p:pic>
      <p:pic>
        <p:nvPicPr>
          <p:cNvPr descr="Hexagonal icon." id="420" name="Google Shape;420;p67"/>
          <p:cNvPicPr preferRelativeResize="0"/>
          <p:nvPr/>
        </p:nvPicPr>
        <p:blipFill>
          <a:blip r:embed="rId4">
            <a:alphaModFix/>
          </a:blip>
          <a:stretch>
            <a:fillRect/>
          </a:stretch>
        </p:blipFill>
        <p:spPr>
          <a:xfrm>
            <a:off x="347550" y="542066"/>
            <a:ext cx="2738149" cy="3159033"/>
          </a:xfrm>
          <a:prstGeom prst="rect">
            <a:avLst/>
          </a:prstGeom>
          <a:noFill/>
          <a:ln>
            <a:noFill/>
          </a:ln>
        </p:spPr>
      </p:pic>
      <p:sp>
        <p:nvSpPr>
          <p:cNvPr id="421" name="Google Shape;421;p67"/>
          <p:cNvSpPr/>
          <p:nvPr/>
        </p:nvSpPr>
        <p:spPr>
          <a:xfrm>
            <a:off x="8596792" y="4601400"/>
            <a:ext cx="318600" cy="3186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b="1" sz="1000">
              <a:solidFill>
                <a:srgbClr val="15151B"/>
              </a:solidFill>
              <a:latin typeface="Albert Sans"/>
              <a:ea typeface="Albert Sans"/>
              <a:cs typeface="Albert Sans"/>
              <a:sym typeface="Albert Sans"/>
            </a:endParaRPr>
          </a:p>
        </p:txBody>
      </p:sp>
      <p:sp>
        <p:nvSpPr>
          <p:cNvPr id="422" name="Google Shape;422;p67"/>
          <p:cNvSpPr txBox="1"/>
          <p:nvPr>
            <p:ph idx="2" type="sldNum"/>
          </p:nvPr>
        </p:nvSpPr>
        <p:spPr>
          <a:xfrm>
            <a:off x="8481759" y="4563901"/>
            <a:ext cx="548700" cy="39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sz="1000">
                <a:solidFill>
                  <a:schemeClr val="dk2"/>
                </a:solidFill>
                <a:latin typeface="Albert Sans"/>
                <a:ea typeface="Albert Sans"/>
                <a:cs typeface="Albert Sans"/>
                <a:sym typeface="Albert Sans"/>
              </a:rPr>
              <a:t>‹#›</a:t>
            </a:fld>
            <a:endParaRPr sz="1000">
              <a:solidFill>
                <a:schemeClr val="dk2"/>
              </a:solidFill>
              <a:latin typeface="Albert Sans"/>
              <a:ea typeface="Albert Sans"/>
              <a:cs typeface="Albert Sans"/>
              <a:sym typeface="Albert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76"/>
          <p:cNvSpPr/>
          <p:nvPr/>
        </p:nvSpPr>
        <p:spPr>
          <a:xfrm>
            <a:off x="8596792" y="4601400"/>
            <a:ext cx="318600" cy="318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b="1" sz="1000">
              <a:solidFill>
                <a:srgbClr val="15151B"/>
              </a:solidFill>
              <a:latin typeface="Albert Sans"/>
              <a:ea typeface="Albert Sans"/>
              <a:cs typeface="Albert Sans"/>
              <a:sym typeface="Albert Sans"/>
            </a:endParaRPr>
          </a:p>
        </p:txBody>
      </p:sp>
      <p:sp>
        <p:nvSpPr>
          <p:cNvPr id="519" name="Google Shape;519;p76"/>
          <p:cNvSpPr txBox="1"/>
          <p:nvPr>
            <p:ph idx="12" type="sldNum"/>
          </p:nvPr>
        </p:nvSpPr>
        <p:spPr>
          <a:xfrm>
            <a:off x="8481759" y="4563901"/>
            <a:ext cx="548700" cy="39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sz="1000">
                <a:solidFill>
                  <a:schemeClr val="dk2"/>
                </a:solidFill>
                <a:latin typeface="Albert Sans"/>
                <a:ea typeface="Albert Sans"/>
                <a:cs typeface="Albert Sans"/>
                <a:sym typeface="Albert Sans"/>
              </a:rPr>
              <a:t>‹#›</a:t>
            </a:fld>
            <a:endParaRPr sz="1000">
              <a:solidFill>
                <a:schemeClr val="dk2"/>
              </a:solidFill>
              <a:latin typeface="Albert Sans"/>
              <a:ea typeface="Albert Sans"/>
              <a:cs typeface="Albert Sans"/>
              <a:sym typeface="Albert Sans"/>
            </a:endParaRPr>
          </a:p>
        </p:txBody>
      </p:sp>
      <p:sp>
        <p:nvSpPr>
          <p:cNvPr id="520" name="Google Shape;520;p76"/>
          <p:cNvSpPr txBox="1"/>
          <p:nvPr>
            <p:ph idx="2" type="subTitle"/>
          </p:nvPr>
        </p:nvSpPr>
        <p:spPr>
          <a:xfrm>
            <a:off x="1062075" y="763675"/>
            <a:ext cx="7025400" cy="364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Using the data schema, we created a database in Supabase that will be accessible and usable past this semester </a:t>
            </a:r>
            <a:endParaRPr/>
          </a:p>
          <a:p>
            <a:pPr indent="0" lvl="0" marL="0" rtl="0" algn="l">
              <a:spcBef>
                <a:spcPts val="0"/>
              </a:spcBef>
              <a:spcAft>
                <a:spcPts val="0"/>
              </a:spcAft>
              <a:buClr>
                <a:schemeClr val="dk2"/>
              </a:buClr>
              <a:buSzPts val="1100"/>
              <a:buFont typeface="Arial"/>
              <a:buNone/>
            </a:pPr>
            <a:r>
              <a:t/>
            </a:r>
            <a:endParaRPr/>
          </a:p>
          <a:p>
            <a:pPr indent="0" lvl="0" marL="0" rtl="0" algn="l">
              <a:spcBef>
                <a:spcPts val="0"/>
              </a:spcBef>
              <a:spcAft>
                <a:spcPts val="0"/>
              </a:spcAft>
              <a:buNone/>
            </a:pPr>
            <a:r>
              <a:t/>
            </a:r>
            <a:endParaRPr/>
          </a:p>
        </p:txBody>
      </p:sp>
      <p:pic>
        <p:nvPicPr>
          <p:cNvPr descr="Hexagonal icon." id="521" name="Google Shape;521;p76"/>
          <p:cNvPicPr preferRelativeResize="0"/>
          <p:nvPr>
            <p:ph idx="3" type="pic"/>
          </p:nvPr>
        </p:nvPicPr>
        <p:blipFill rotWithShape="1">
          <a:blip r:embed="rId3">
            <a:alphaModFix/>
          </a:blip>
          <a:srcRect b="6597" l="0" r="0" t="6589"/>
          <a:stretch/>
        </p:blipFill>
        <p:spPr>
          <a:xfrm>
            <a:off x="8596800" y="223475"/>
            <a:ext cx="318600" cy="318600"/>
          </a:xfrm>
          <a:prstGeom prst="ellipse">
            <a:avLst/>
          </a:prstGeom>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77"/>
          <p:cNvSpPr/>
          <p:nvPr/>
        </p:nvSpPr>
        <p:spPr>
          <a:xfrm>
            <a:off x="8596792" y="4601400"/>
            <a:ext cx="318600" cy="318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b="1" sz="1000">
              <a:solidFill>
                <a:srgbClr val="15151B"/>
              </a:solidFill>
              <a:latin typeface="Albert Sans"/>
              <a:ea typeface="Albert Sans"/>
              <a:cs typeface="Albert Sans"/>
              <a:sym typeface="Albert Sans"/>
            </a:endParaRPr>
          </a:p>
        </p:txBody>
      </p:sp>
      <p:sp>
        <p:nvSpPr>
          <p:cNvPr id="527" name="Google Shape;527;p77"/>
          <p:cNvSpPr txBox="1"/>
          <p:nvPr>
            <p:ph idx="12" type="sldNum"/>
          </p:nvPr>
        </p:nvSpPr>
        <p:spPr>
          <a:xfrm>
            <a:off x="8481759" y="4563901"/>
            <a:ext cx="548700" cy="39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sz="1000">
                <a:solidFill>
                  <a:schemeClr val="dk2"/>
                </a:solidFill>
                <a:latin typeface="Albert Sans"/>
                <a:ea typeface="Albert Sans"/>
                <a:cs typeface="Albert Sans"/>
                <a:sym typeface="Albert Sans"/>
              </a:rPr>
              <a:t>‹#›</a:t>
            </a:fld>
            <a:endParaRPr sz="1000">
              <a:solidFill>
                <a:schemeClr val="dk2"/>
              </a:solidFill>
              <a:latin typeface="Albert Sans"/>
              <a:ea typeface="Albert Sans"/>
              <a:cs typeface="Albert Sans"/>
              <a:sym typeface="Albert Sans"/>
            </a:endParaRPr>
          </a:p>
        </p:txBody>
      </p:sp>
      <p:pic>
        <p:nvPicPr>
          <p:cNvPr descr="Hexagonal icon." id="528" name="Google Shape;528;p77"/>
          <p:cNvPicPr preferRelativeResize="0"/>
          <p:nvPr>
            <p:ph idx="7" type="pic"/>
          </p:nvPr>
        </p:nvPicPr>
        <p:blipFill rotWithShape="1">
          <a:blip r:embed="rId3">
            <a:alphaModFix/>
          </a:blip>
          <a:srcRect b="6597" l="0" r="0" t="6589"/>
          <a:stretch/>
        </p:blipFill>
        <p:spPr>
          <a:xfrm>
            <a:off x="8596800" y="223475"/>
            <a:ext cx="318600" cy="318600"/>
          </a:xfrm>
          <a:prstGeom prst="ellipse">
            <a:avLst/>
          </a:prstGeom>
        </p:spPr>
      </p:pic>
      <p:pic>
        <p:nvPicPr>
          <p:cNvPr id="529" name="Google Shape;529;p77"/>
          <p:cNvPicPr preferRelativeResize="0"/>
          <p:nvPr/>
        </p:nvPicPr>
        <p:blipFill>
          <a:blip r:embed="rId4">
            <a:alphaModFix/>
          </a:blip>
          <a:stretch>
            <a:fillRect/>
          </a:stretch>
        </p:blipFill>
        <p:spPr>
          <a:xfrm>
            <a:off x="1624638" y="152400"/>
            <a:ext cx="5894723" cy="48387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78"/>
          <p:cNvSpPr/>
          <p:nvPr>
            <p:ph idx="2" type="pic"/>
          </p:nvPr>
        </p:nvSpPr>
        <p:spPr>
          <a:xfrm>
            <a:off x="8596800" y="223475"/>
            <a:ext cx="318600" cy="318600"/>
          </a:xfrm>
          <a:prstGeom prst="ellipse">
            <a:avLst/>
          </a:prstGeom>
        </p:spPr>
      </p:sp>
      <p:sp>
        <p:nvSpPr>
          <p:cNvPr id="535" name="Google Shape;535;p78"/>
          <p:cNvSpPr txBox="1"/>
          <p:nvPr>
            <p:ph type="title"/>
          </p:nvPr>
        </p:nvSpPr>
        <p:spPr>
          <a:xfrm>
            <a:off x="884890" y="1024150"/>
            <a:ext cx="6123900" cy="147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Report</a:t>
            </a:r>
            <a:endParaRPr/>
          </a:p>
        </p:txBody>
      </p:sp>
      <p:sp>
        <p:nvSpPr>
          <p:cNvPr id="536" name="Google Shape;536;p78"/>
          <p:cNvSpPr/>
          <p:nvPr/>
        </p:nvSpPr>
        <p:spPr>
          <a:xfrm>
            <a:off x="8596792" y="4601400"/>
            <a:ext cx="318600" cy="3186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b="1" sz="1000">
              <a:solidFill>
                <a:srgbClr val="15151B"/>
              </a:solidFill>
              <a:latin typeface="Albert Sans"/>
              <a:ea typeface="Albert Sans"/>
              <a:cs typeface="Albert Sans"/>
              <a:sym typeface="Albert Sans"/>
            </a:endParaRPr>
          </a:p>
        </p:txBody>
      </p:sp>
      <p:sp>
        <p:nvSpPr>
          <p:cNvPr id="537" name="Google Shape;537;p78"/>
          <p:cNvSpPr txBox="1"/>
          <p:nvPr>
            <p:ph idx="12" type="sldNum"/>
          </p:nvPr>
        </p:nvSpPr>
        <p:spPr>
          <a:xfrm>
            <a:off x="8481759" y="4563901"/>
            <a:ext cx="548700" cy="39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sz="1000">
                <a:solidFill>
                  <a:schemeClr val="dk2"/>
                </a:solidFill>
                <a:latin typeface="Albert Sans"/>
                <a:ea typeface="Albert Sans"/>
                <a:cs typeface="Albert Sans"/>
                <a:sym typeface="Albert Sans"/>
              </a:rPr>
              <a:t>‹#›</a:t>
            </a:fld>
            <a:endParaRPr sz="1000">
              <a:solidFill>
                <a:schemeClr val="dk2"/>
              </a:solidFill>
              <a:latin typeface="Albert Sans"/>
              <a:ea typeface="Albert Sans"/>
              <a:cs typeface="Albert Sans"/>
              <a:sym typeface="Albert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79"/>
          <p:cNvSpPr/>
          <p:nvPr>
            <p:ph idx="3" type="pic"/>
          </p:nvPr>
        </p:nvSpPr>
        <p:spPr>
          <a:xfrm>
            <a:off x="8596800" y="223475"/>
            <a:ext cx="318600" cy="318600"/>
          </a:xfrm>
          <a:prstGeom prst="ellipse">
            <a:avLst/>
          </a:prstGeom>
        </p:spPr>
      </p:sp>
      <p:sp>
        <p:nvSpPr>
          <p:cNvPr id="543" name="Google Shape;543;p79"/>
          <p:cNvSpPr txBox="1"/>
          <p:nvPr>
            <p:ph idx="1" type="subTitle"/>
          </p:nvPr>
        </p:nvSpPr>
        <p:spPr>
          <a:xfrm>
            <a:off x="821950" y="763675"/>
            <a:ext cx="2070300" cy="364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79"/>
          <p:cNvSpPr txBox="1"/>
          <p:nvPr>
            <p:ph idx="2" type="subTitle"/>
          </p:nvPr>
        </p:nvSpPr>
        <p:spPr>
          <a:xfrm>
            <a:off x="1062075" y="763675"/>
            <a:ext cx="7025400" cy="3640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2"/>
              </a:buClr>
              <a:buSzPts val="1100"/>
              <a:buFont typeface="Arial"/>
              <a:buNone/>
            </a:pPr>
            <a:r>
              <a:rPr lang="en" sz="2400"/>
              <a:t>The final report provides a comprehensive overview of the work we have done throughout the semester. Ultimately, we intend for this to serve as handover documentation to whoever will be responsible for maintaining the work we have done this semester.</a:t>
            </a:r>
            <a:endParaRPr sz="2400"/>
          </a:p>
        </p:txBody>
      </p:sp>
      <p:sp>
        <p:nvSpPr>
          <p:cNvPr id="545" name="Google Shape;545;p79"/>
          <p:cNvSpPr/>
          <p:nvPr/>
        </p:nvSpPr>
        <p:spPr>
          <a:xfrm>
            <a:off x="8596792" y="4601400"/>
            <a:ext cx="318600" cy="318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b="1" sz="1000">
              <a:solidFill>
                <a:srgbClr val="15151B"/>
              </a:solidFill>
              <a:latin typeface="Albert Sans"/>
              <a:ea typeface="Albert Sans"/>
              <a:cs typeface="Albert Sans"/>
              <a:sym typeface="Albert Sans"/>
            </a:endParaRPr>
          </a:p>
        </p:txBody>
      </p:sp>
      <p:sp>
        <p:nvSpPr>
          <p:cNvPr id="546" name="Google Shape;546;p79"/>
          <p:cNvSpPr txBox="1"/>
          <p:nvPr>
            <p:ph idx="12" type="sldNum"/>
          </p:nvPr>
        </p:nvSpPr>
        <p:spPr>
          <a:xfrm>
            <a:off x="8481759" y="4563901"/>
            <a:ext cx="548700" cy="39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sz="1000">
                <a:solidFill>
                  <a:schemeClr val="dk2"/>
                </a:solidFill>
                <a:latin typeface="Albert Sans"/>
                <a:ea typeface="Albert Sans"/>
                <a:cs typeface="Albert Sans"/>
                <a:sym typeface="Albert Sans"/>
              </a:rPr>
              <a:t>‹#›</a:t>
            </a:fld>
            <a:endParaRPr sz="1000">
              <a:solidFill>
                <a:schemeClr val="dk2"/>
              </a:solidFill>
              <a:latin typeface="Albert Sans"/>
              <a:ea typeface="Albert Sans"/>
              <a:cs typeface="Albert Sans"/>
              <a:sym typeface="Albert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80"/>
          <p:cNvSpPr/>
          <p:nvPr/>
        </p:nvSpPr>
        <p:spPr>
          <a:xfrm>
            <a:off x="8596792" y="4601400"/>
            <a:ext cx="318600" cy="3186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b="1" sz="1000">
              <a:solidFill>
                <a:srgbClr val="15151B"/>
              </a:solidFill>
              <a:latin typeface="Albert Sans"/>
              <a:ea typeface="Albert Sans"/>
              <a:cs typeface="Albert Sans"/>
              <a:sym typeface="Albert Sans"/>
            </a:endParaRPr>
          </a:p>
        </p:txBody>
      </p:sp>
      <p:sp>
        <p:nvSpPr>
          <p:cNvPr id="552" name="Google Shape;552;p80"/>
          <p:cNvSpPr txBox="1"/>
          <p:nvPr>
            <p:ph idx="12" type="sldNum"/>
          </p:nvPr>
        </p:nvSpPr>
        <p:spPr>
          <a:xfrm>
            <a:off x="8481759" y="4563901"/>
            <a:ext cx="548700" cy="39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sz="1000">
                <a:solidFill>
                  <a:schemeClr val="dk2"/>
                </a:solidFill>
                <a:latin typeface="Albert Sans"/>
                <a:ea typeface="Albert Sans"/>
                <a:cs typeface="Albert Sans"/>
                <a:sym typeface="Albert Sans"/>
              </a:rPr>
              <a:t>‹#›</a:t>
            </a:fld>
            <a:endParaRPr sz="1000">
              <a:solidFill>
                <a:schemeClr val="dk2"/>
              </a:solidFill>
              <a:latin typeface="Albert Sans"/>
              <a:ea typeface="Albert Sans"/>
              <a:cs typeface="Albert Sans"/>
              <a:sym typeface="Albert Sans"/>
            </a:endParaRPr>
          </a:p>
        </p:txBody>
      </p:sp>
      <p:sp>
        <p:nvSpPr>
          <p:cNvPr id="553" name="Google Shape;553;p80"/>
          <p:cNvSpPr txBox="1"/>
          <p:nvPr>
            <p:ph type="title"/>
          </p:nvPr>
        </p:nvSpPr>
        <p:spPr>
          <a:xfrm>
            <a:off x="884890" y="1024150"/>
            <a:ext cx="6123900" cy="147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Use</a:t>
            </a:r>
            <a:endParaRPr/>
          </a:p>
        </p:txBody>
      </p:sp>
      <p:pic>
        <p:nvPicPr>
          <p:cNvPr descr="Hexagonal icon." id="554" name="Google Shape;554;p80"/>
          <p:cNvPicPr preferRelativeResize="0"/>
          <p:nvPr>
            <p:ph idx="2" type="pic"/>
          </p:nvPr>
        </p:nvPicPr>
        <p:blipFill rotWithShape="1">
          <a:blip r:embed="rId3">
            <a:alphaModFix/>
          </a:blip>
          <a:srcRect b="6597" l="0" r="0" t="6589"/>
          <a:stretch/>
        </p:blipFill>
        <p:spPr>
          <a:xfrm>
            <a:off x="8596800" y="223475"/>
            <a:ext cx="318600" cy="318600"/>
          </a:xfrm>
          <a:prstGeom prst="ellipse">
            <a:avLst/>
          </a:prstGeom>
        </p:spPr>
      </p:pic>
      <p:sp>
        <p:nvSpPr>
          <p:cNvPr id="555" name="Google Shape;555;p80"/>
          <p:cNvSpPr txBox="1"/>
          <p:nvPr>
            <p:ph idx="1" type="subTitle"/>
          </p:nvPr>
        </p:nvSpPr>
        <p:spPr>
          <a:xfrm>
            <a:off x="966811" y="321575"/>
            <a:ext cx="23040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05</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81"/>
          <p:cNvSpPr/>
          <p:nvPr/>
        </p:nvSpPr>
        <p:spPr>
          <a:xfrm rot="-5400000">
            <a:off x="-113100" y="341250"/>
            <a:ext cx="4914900" cy="4460100"/>
          </a:xfrm>
          <a:prstGeom prst="round2SameRect">
            <a:avLst>
              <a:gd fmla="val 3491"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561" name="Google Shape;561;p81"/>
          <p:cNvSpPr/>
          <p:nvPr/>
        </p:nvSpPr>
        <p:spPr>
          <a:xfrm>
            <a:off x="8596792" y="4601400"/>
            <a:ext cx="318600" cy="318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b="1" sz="1000">
              <a:solidFill>
                <a:srgbClr val="15151B"/>
              </a:solidFill>
              <a:latin typeface="Albert Sans"/>
              <a:ea typeface="Albert Sans"/>
              <a:cs typeface="Albert Sans"/>
              <a:sym typeface="Albert Sans"/>
            </a:endParaRPr>
          </a:p>
        </p:txBody>
      </p:sp>
      <p:sp>
        <p:nvSpPr>
          <p:cNvPr id="562" name="Google Shape;562;p81"/>
          <p:cNvSpPr txBox="1"/>
          <p:nvPr>
            <p:ph idx="12" type="sldNum"/>
          </p:nvPr>
        </p:nvSpPr>
        <p:spPr>
          <a:xfrm>
            <a:off x="8481759" y="4563901"/>
            <a:ext cx="548700" cy="39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sz="1000">
                <a:solidFill>
                  <a:schemeClr val="dk2"/>
                </a:solidFill>
                <a:latin typeface="Albert Sans"/>
                <a:ea typeface="Albert Sans"/>
                <a:cs typeface="Albert Sans"/>
                <a:sym typeface="Albert Sans"/>
              </a:rPr>
              <a:t>‹#›</a:t>
            </a:fld>
            <a:endParaRPr sz="1000">
              <a:solidFill>
                <a:schemeClr val="dk2"/>
              </a:solidFill>
              <a:latin typeface="Albert Sans"/>
              <a:ea typeface="Albert Sans"/>
              <a:cs typeface="Albert Sans"/>
              <a:sym typeface="Albert Sans"/>
            </a:endParaRPr>
          </a:p>
        </p:txBody>
      </p:sp>
      <p:pic>
        <p:nvPicPr>
          <p:cNvPr descr="Hexagonal icon." id="563" name="Google Shape;563;p81"/>
          <p:cNvPicPr preferRelativeResize="0"/>
          <p:nvPr>
            <p:ph idx="4" type="pic"/>
          </p:nvPr>
        </p:nvPicPr>
        <p:blipFill rotWithShape="1">
          <a:blip r:embed="rId3">
            <a:alphaModFix/>
          </a:blip>
          <a:srcRect b="6597" l="0" r="0" t="6589"/>
          <a:stretch/>
        </p:blipFill>
        <p:spPr>
          <a:xfrm>
            <a:off x="8596800" y="223475"/>
            <a:ext cx="318600" cy="318600"/>
          </a:xfrm>
          <a:prstGeom prst="ellipse">
            <a:avLst/>
          </a:prstGeom>
        </p:spPr>
      </p:pic>
      <p:sp>
        <p:nvSpPr>
          <p:cNvPr id="564" name="Google Shape;564;p81"/>
          <p:cNvSpPr txBox="1"/>
          <p:nvPr>
            <p:ph idx="1" type="subTitle"/>
          </p:nvPr>
        </p:nvSpPr>
        <p:spPr>
          <a:xfrm>
            <a:off x="5233275" y="763675"/>
            <a:ext cx="3503700" cy="36405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Research Focus: Explored future applications of our work.</a:t>
            </a:r>
            <a:endParaRPr sz="2000"/>
          </a:p>
          <a:p>
            <a:pPr indent="-355600" lvl="0" marL="457200" rtl="0" algn="l">
              <a:spcBef>
                <a:spcPts val="0"/>
              </a:spcBef>
              <a:spcAft>
                <a:spcPts val="0"/>
              </a:spcAft>
              <a:buSzPts val="2000"/>
              <a:buChar char="●"/>
            </a:pPr>
            <a:r>
              <a:rPr lang="en" sz="2000"/>
              <a:t>Use Case: Identified potential use in government reparations for Lakeland residents.</a:t>
            </a:r>
            <a:endParaRPr sz="2000"/>
          </a:p>
          <a:p>
            <a:pPr indent="-355600" lvl="0" marL="457200" rtl="0" algn="l">
              <a:spcBef>
                <a:spcPts val="0"/>
              </a:spcBef>
              <a:spcAft>
                <a:spcPts val="0"/>
              </a:spcAft>
              <a:buSzPts val="2000"/>
              <a:buChar char="●"/>
            </a:pPr>
            <a:r>
              <a:rPr lang="en" sz="2000"/>
              <a:t>Impact: Database could help determine eligibility for reparations.</a:t>
            </a:r>
            <a:endParaRPr sz="2000"/>
          </a:p>
        </p:txBody>
      </p:sp>
      <p:pic>
        <p:nvPicPr>
          <p:cNvPr id="565" name="Google Shape;565;p81"/>
          <p:cNvPicPr preferRelativeResize="0"/>
          <p:nvPr/>
        </p:nvPicPr>
        <p:blipFill>
          <a:blip r:embed="rId4">
            <a:alphaModFix/>
          </a:blip>
          <a:stretch>
            <a:fillRect/>
          </a:stretch>
        </p:blipFill>
        <p:spPr>
          <a:xfrm>
            <a:off x="498588" y="416725"/>
            <a:ext cx="3691525" cy="36915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82"/>
          <p:cNvSpPr/>
          <p:nvPr>
            <p:ph idx="2" type="pic"/>
          </p:nvPr>
        </p:nvSpPr>
        <p:spPr>
          <a:xfrm>
            <a:off x="8596800" y="223475"/>
            <a:ext cx="318600" cy="318600"/>
          </a:xfrm>
          <a:prstGeom prst="ellipse">
            <a:avLst/>
          </a:prstGeom>
        </p:spPr>
      </p:sp>
      <p:sp>
        <p:nvSpPr>
          <p:cNvPr id="571" name="Google Shape;571;p82"/>
          <p:cNvSpPr txBox="1"/>
          <p:nvPr>
            <p:ph type="title"/>
          </p:nvPr>
        </p:nvSpPr>
        <p:spPr>
          <a:xfrm>
            <a:off x="1510040" y="1834200"/>
            <a:ext cx="6123900" cy="147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endParaRPr/>
          </a:p>
        </p:txBody>
      </p:sp>
      <p:sp>
        <p:nvSpPr>
          <p:cNvPr id="572" name="Google Shape;572;p82"/>
          <p:cNvSpPr/>
          <p:nvPr/>
        </p:nvSpPr>
        <p:spPr>
          <a:xfrm>
            <a:off x="8596792" y="4601400"/>
            <a:ext cx="318600" cy="3186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b="1" sz="1000">
              <a:solidFill>
                <a:srgbClr val="15151B"/>
              </a:solidFill>
              <a:latin typeface="Albert Sans"/>
              <a:ea typeface="Albert Sans"/>
              <a:cs typeface="Albert Sans"/>
              <a:sym typeface="Albert Sans"/>
            </a:endParaRPr>
          </a:p>
        </p:txBody>
      </p:sp>
      <p:sp>
        <p:nvSpPr>
          <p:cNvPr id="573" name="Google Shape;573;p82"/>
          <p:cNvSpPr/>
          <p:nvPr/>
        </p:nvSpPr>
        <p:spPr>
          <a:xfrm>
            <a:off x="8596792" y="4601400"/>
            <a:ext cx="318600" cy="3186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b="1" sz="1000">
              <a:solidFill>
                <a:srgbClr val="15151B"/>
              </a:solidFill>
              <a:latin typeface="Albert Sans"/>
              <a:ea typeface="Albert Sans"/>
              <a:cs typeface="Albert Sans"/>
              <a:sym typeface="Albert Sans"/>
            </a:endParaRPr>
          </a:p>
        </p:txBody>
      </p:sp>
      <p:sp>
        <p:nvSpPr>
          <p:cNvPr id="574" name="Google Shape;574;p82"/>
          <p:cNvSpPr txBox="1"/>
          <p:nvPr>
            <p:ph idx="12" type="sldNum"/>
          </p:nvPr>
        </p:nvSpPr>
        <p:spPr>
          <a:xfrm>
            <a:off x="8481759" y="4563901"/>
            <a:ext cx="548700" cy="39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sz="1000">
                <a:solidFill>
                  <a:schemeClr val="dk2"/>
                </a:solidFill>
                <a:latin typeface="Albert Sans"/>
                <a:ea typeface="Albert Sans"/>
                <a:cs typeface="Albert Sans"/>
                <a:sym typeface="Albert Sans"/>
              </a:rPr>
              <a:t>‹#›</a:t>
            </a:fld>
            <a:endParaRPr sz="1000">
              <a:solidFill>
                <a:schemeClr val="dk2"/>
              </a:solidFill>
              <a:latin typeface="Albert Sans"/>
              <a:ea typeface="Albert Sans"/>
              <a:cs typeface="Albert Sans"/>
              <a:sym typeface="Albert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68"/>
          <p:cNvSpPr txBox="1"/>
          <p:nvPr>
            <p:ph idx="12" type="sldNum"/>
          </p:nvPr>
        </p:nvSpPr>
        <p:spPr>
          <a:xfrm>
            <a:off x="8481759" y="4563901"/>
            <a:ext cx="5487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428" name="Google Shape;428;p68"/>
          <p:cNvSpPr txBox="1"/>
          <p:nvPr>
            <p:ph type="title"/>
          </p:nvPr>
        </p:nvSpPr>
        <p:spPr>
          <a:xfrm>
            <a:off x="948175" y="797675"/>
            <a:ext cx="2852100" cy="265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429" name="Google Shape;429;p68"/>
          <p:cNvSpPr/>
          <p:nvPr/>
        </p:nvSpPr>
        <p:spPr>
          <a:xfrm rot="10800000">
            <a:off x="3923100" y="3641088"/>
            <a:ext cx="4992300" cy="823800"/>
          </a:xfrm>
          <a:prstGeom prst="round2SameRect">
            <a:avLst>
              <a:gd fmla="val 16667"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68"/>
          <p:cNvSpPr/>
          <p:nvPr/>
        </p:nvSpPr>
        <p:spPr>
          <a:xfrm>
            <a:off x="3923125" y="368850"/>
            <a:ext cx="4989300" cy="823800"/>
          </a:xfrm>
          <a:prstGeom prst="round2SameRect">
            <a:avLst>
              <a:gd fmla="val 16667" name="adj1"/>
              <a:gd fmla="val 0"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68"/>
          <p:cNvSpPr/>
          <p:nvPr/>
        </p:nvSpPr>
        <p:spPr>
          <a:xfrm>
            <a:off x="3923152" y="1186442"/>
            <a:ext cx="4989300" cy="823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68"/>
          <p:cNvSpPr/>
          <p:nvPr/>
        </p:nvSpPr>
        <p:spPr>
          <a:xfrm>
            <a:off x="3923152" y="2010080"/>
            <a:ext cx="4989300" cy="817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68"/>
          <p:cNvSpPr txBox="1"/>
          <p:nvPr/>
        </p:nvSpPr>
        <p:spPr>
          <a:xfrm>
            <a:off x="4113984" y="370984"/>
            <a:ext cx="548700" cy="823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2"/>
                </a:solidFill>
                <a:latin typeface="Albert Sans"/>
                <a:ea typeface="Albert Sans"/>
                <a:cs typeface="Albert Sans"/>
                <a:sym typeface="Albert Sans"/>
              </a:rPr>
              <a:t>01</a:t>
            </a:r>
            <a:endParaRPr>
              <a:solidFill>
                <a:schemeClr val="dk2"/>
              </a:solidFill>
              <a:latin typeface="Albert Sans"/>
              <a:ea typeface="Albert Sans"/>
              <a:cs typeface="Albert Sans"/>
              <a:sym typeface="Albert Sans"/>
            </a:endParaRPr>
          </a:p>
        </p:txBody>
      </p:sp>
      <p:sp>
        <p:nvSpPr>
          <p:cNvPr id="434" name="Google Shape;434;p68"/>
          <p:cNvSpPr txBox="1"/>
          <p:nvPr/>
        </p:nvSpPr>
        <p:spPr>
          <a:xfrm>
            <a:off x="4113984" y="1188584"/>
            <a:ext cx="548700" cy="823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2"/>
                </a:solidFill>
                <a:latin typeface="Albert Sans"/>
                <a:ea typeface="Albert Sans"/>
                <a:cs typeface="Albert Sans"/>
                <a:sym typeface="Albert Sans"/>
              </a:rPr>
              <a:t>02</a:t>
            </a:r>
            <a:endParaRPr>
              <a:solidFill>
                <a:schemeClr val="dk2"/>
              </a:solidFill>
              <a:latin typeface="Albert Sans"/>
              <a:ea typeface="Albert Sans"/>
              <a:cs typeface="Albert Sans"/>
              <a:sym typeface="Albert Sans"/>
            </a:endParaRPr>
          </a:p>
        </p:txBody>
      </p:sp>
      <p:sp>
        <p:nvSpPr>
          <p:cNvPr id="435" name="Google Shape;435;p68"/>
          <p:cNvSpPr txBox="1"/>
          <p:nvPr/>
        </p:nvSpPr>
        <p:spPr>
          <a:xfrm>
            <a:off x="4113984" y="2009234"/>
            <a:ext cx="548700" cy="823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2"/>
                </a:solidFill>
                <a:latin typeface="Albert Sans"/>
                <a:ea typeface="Albert Sans"/>
                <a:cs typeface="Albert Sans"/>
                <a:sym typeface="Albert Sans"/>
              </a:rPr>
              <a:t>03</a:t>
            </a:r>
            <a:endParaRPr>
              <a:solidFill>
                <a:schemeClr val="dk2"/>
              </a:solidFill>
              <a:latin typeface="Albert Sans"/>
              <a:ea typeface="Albert Sans"/>
              <a:cs typeface="Albert Sans"/>
              <a:sym typeface="Albert Sans"/>
            </a:endParaRPr>
          </a:p>
        </p:txBody>
      </p:sp>
      <p:sp>
        <p:nvSpPr>
          <p:cNvPr id="436" name="Google Shape;436;p68"/>
          <p:cNvSpPr txBox="1"/>
          <p:nvPr/>
        </p:nvSpPr>
        <p:spPr>
          <a:xfrm>
            <a:off x="4117109" y="3643233"/>
            <a:ext cx="548700" cy="823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2"/>
                </a:solidFill>
                <a:latin typeface="Albert Sans"/>
                <a:ea typeface="Albert Sans"/>
                <a:cs typeface="Albert Sans"/>
                <a:sym typeface="Albert Sans"/>
              </a:rPr>
              <a:t>05</a:t>
            </a:r>
            <a:endParaRPr>
              <a:solidFill>
                <a:schemeClr val="dk2"/>
              </a:solidFill>
              <a:latin typeface="Albert Sans"/>
              <a:ea typeface="Albert Sans"/>
              <a:cs typeface="Albert Sans"/>
              <a:sym typeface="Albert Sans"/>
            </a:endParaRPr>
          </a:p>
        </p:txBody>
      </p:sp>
      <p:sp>
        <p:nvSpPr>
          <p:cNvPr id="437" name="Google Shape;437;p68"/>
          <p:cNvSpPr/>
          <p:nvPr/>
        </p:nvSpPr>
        <p:spPr>
          <a:xfrm>
            <a:off x="3923152" y="2823039"/>
            <a:ext cx="4989300" cy="817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38" name="Google Shape;438;p68"/>
          <p:cNvSpPr txBox="1"/>
          <p:nvPr/>
        </p:nvSpPr>
        <p:spPr>
          <a:xfrm>
            <a:off x="4113984" y="2822192"/>
            <a:ext cx="548700" cy="823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2"/>
                </a:solidFill>
                <a:latin typeface="Albert Sans"/>
                <a:ea typeface="Albert Sans"/>
                <a:cs typeface="Albert Sans"/>
                <a:sym typeface="Albert Sans"/>
              </a:rPr>
              <a:t>04</a:t>
            </a:r>
            <a:endParaRPr>
              <a:solidFill>
                <a:schemeClr val="dk2"/>
              </a:solidFill>
              <a:latin typeface="Albert Sans"/>
              <a:ea typeface="Albert Sans"/>
              <a:cs typeface="Albert Sans"/>
              <a:sym typeface="Albert Sans"/>
            </a:endParaRPr>
          </a:p>
        </p:txBody>
      </p:sp>
      <p:sp>
        <p:nvSpPr>
          <p:cNvPr id="439" name="Google Shape;439;p68"/>
          <p:cNvSpPr txBox="1"/>
          <p:nvPr>
            <p:ph idx="4" type="title"/>
          </p:nvPr>
        </p:nvSpPr>
        <p:spPr>
          <a:xfrm>
            <a:off x="4466650" y="2010088"/>
            <a:ext cx="4440300" cy="81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Database Design Process</a:t>
            </a:r>
            <a:endParaRPr/>
          </a:p>
        </p:txBody>
      </p:sp>
      <p:sp>
        <p:nvSpPr>
          <p:cNvPr id="440" name="Google Shape;440;p68"/>
          <p:cNvSpPr txBox="1"/>
          <p:nvPr>
            <p:ph idx="2" type="title"/>
          </p:nvPr>
        </p:nvSpPr>
        <p:spPr>
          <a:xfrm>
            <a:off x="4466650" y="371838"/>
            <a:ext cx="4440300" cy="81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441" name="Google Shape;441;p68"/>
          <p:cNvSpPr txBox="1"/>
          <p:nvPr>
            <p:ph idx="3" type="title"/>
          </p:nvPr>
        </p:nvSpPr>
        <p:spPr>
          <a:xfrm>
            <a:off x="4466650" y="1189438"/>
            <a:ext cx="4440300" cy="81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Overview of Project Tasks/Deliverables</a:t>
            </a:r>
            <a:endParaRPr/>
          </a:p>
        </p:txBody>
      </p:sp>
      <p:sp>
        <p:nvSpPr>
          <p:cNvPr id="442" name="Google Shape;442;p68"/>
          <p:cNvSpPr txBox="1"/>
          <p:nvPr>
            <p:ph idx="5" type="title"/>
          </p:nvPr>
        </p:nvSpPr>
        <p:spPr>
          <a:xfrm>
            <a:off x="4469775" y="3646887"/>
            <a:ext cx="4440300" cy="81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Future Use</a:t>
            </a:r>
            <a:endParaRPr/>
          </a:p>
        </p:txBody>
      </p:sp>
      <p:sp>
        <p:nvSpPr>
          <p:cNvPr id="443" name="Google Shape;443;p68"/>
          <p:cNvSpPr txBox="1"/>
          <p:nvPr>
            <p:ph idx="3" type="title"/>
          </p:nvPr>
        </p:nvSpPr>
        <p:spPr>
          <a:xfrm>
            <a:off x="4466650" y="2825188"/>
            <a:ext cx="4440300" cy="81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Overview of Database</a:t>
            </a:r>
            <a:endParaRPr/>
          </a:p>
        </p:txBody>
      </p:sp>
      <p:sp>
        <p:nvSpPr>
          <p:cNvPr id="444" name="Google Shape;444;p68"/>
          <p:cNvSpPr txBox="1"/>
          <p:nvPr>
            <p:ph idx="2" type="sldNum"/>
          </p:nvPr>
        </p:nvSpPr>
        <p:spPr>
          <a:xfrm>
            <a:off x="8481759" y="4563901"/>
            <a:ext cx="5487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445" name="Google Shape;445;p68"/>
          <p:cNvSpPr/>
          <p:nvPr/>
        </p:nvSpPr>
        <p:spPr>
          <a:xfrm>
            <a:off x="8596792" y="4601400"/>
            <a:ext cx="318600" cy="3186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b="1" sz="1000">
              <a:solidFill>
                <a:srgbClr val="15151B"/>
              </a:solidFill>
              <a:latin typeface="Albert Sans"/>
              <a:ea typeface="Albert Sans"/>
              <a:cs typeface="Albert Sans"/>
              <a:sym typeface="Albert Sans"/>
            </a:endParaRPr>
          </a:p>
        </p:txBody>
      </p:sp>
      <p:sp>
        <p:nvSpPr>
          <p:cNvPr id="446" name="Google Shape;446;p68"/>
          <p:cNvSpPr txBox="1"/>
          <p:nvPr>
            <p:ph idx="3" type="sldNum"/>
          </p:nvPr>
        </p:nvSpPr>
        <p:spPr>
          <a:xfrm>
            <a:off x="8481759" y="4563901"/>
            <a:ext cx="548700" cy="39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sz="1000">
                <a:solidFill>
                  <a:schemeClr val="dk2"/>
                </a:solidFill>
                <a:latin typeface="Albert Sans"/>
                <a:ea typeface="Albert Sans"/>
                <a:cs typeface="Albert Sans"/>
                <a:sym typeface="Albert Sans"/>
              </a:rPr>
              <a:t>‹#›</a:t>
            </a:fld>
            <a:endParaRPr sz="1000">
              <a:solidFill>
                <a:schemeClr val="dk2"/>
              </a:solidFill>
              <a:latin typeface="Albert Sans"/>
              <a:ea typeface="Albert Sans"/>
              <a:cs typeface="Albert Sans"/>
              <a:sym typeface="Albert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69"/>
          <p:cNvSpPr txBox="1"/>
          <p:nvPr>
            <p:ph type="title"/>
          </p:nvPr>
        </p:nvSpPr>
        <p:spPr>
          <a:xfrm>
            <a:off x="884900" y="1024150"/>
            <a:ext cx="7529100" cy="271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900"/>
              <a:t>Background</a:t>
            </a:r>
            <a:endParaRPr sz="10900"/>
          </a:p>
        </p:txBody>
      </p:sp>
      <p:sp>
        <p:nvSpPr>
          <p:cNvPr id="452" name="Google Shape;452;p69"/>
          <p:cNvSpPr txBox="1"/>
          <p:nvPr>
            <p:ph idx="1" type="subTitle"/>
          </p:nvPr>
        </p:nvSpPr>
        <p:spPr>
          <a:xfrm>
            <a:off x="966811" y="321575"/>
            <a:ext cx="23040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01</a:t>
            </a:r>
            <a:endParaRPr/>
          </a:p>
        </p:txBody>
      </p:sp>
      <p:pic>
        <p:nvPicPr>
          <p:cNvPr descr="Hexagonal icon." id="453" name="Google Shape;453;p69"/>
          <p:cNvPicPr preferRelativeResize="0"/>
          <p:nvPr>
            <p:ph idx="2" type="pic"/>
          </p:nvPr>
        </p:nvPicPr>
        <p:blipFill rotWithShape="1">
          <a:blip r:embed="rId3">
            <a:alphaModFix/>
          </a:blip>
          <a:srcRect b="6732" l="0" r="0" t="6732"/>
          <a:stretch/>
        </p:blipFill>
        <p:spPr>
          <a:xfrm>
            <a:off x="8596800" y="223475"/>
            <a:ext cx="318600" cy="318600"/>
          </a:xfrm>
          <a:prstGeom prst="ellipse">
            <a:avLst/>
          </a:prstGeom>
        </p:spPr>
      </p:pic>
      <p:sp>
        <p:nvSpPr>
          <p:cNvPr id="454" name="Google Shape;454;p69"/>
          <p:cNvSpPr/>
          <p:nvPr/>
        </p:nvSpPr>
        <p:spPr>
          <a:xfrm>
            <a:off x="8596792" y="4601400"/>
            <a:ext cx="318600" cy="3186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b="1" sz="1000">
              <a:solidFill>
                <a:srgbClr val="15151B"/>
              </a:solidFill>
              <a:latin typeface="Albert Sans"/>
              <a:ea typeface="Albert Sans"/>
              <a:cs typeface="Albert Sans"/>
              <a:sym typeface="Albert Sans"/>
            </a:endParaRPr>
          </a:p>
        </p:txBody>
      </p:sp>
      <p:sp>
        <p:nvSpPr>
          <p:cNvPr id="455" name="Google Shape;455;p69"/>
          <p:cNvSpPr txBox="1"/>
          <p:nvPr>
            <p:ph idx="12" type="sldNum"/>
          </p:nvPr>
        </p:nvSpPr>
        <p:spPr>
          <a:xfrm>
            <a:off x="8481759" y="4563901"/>
            <a:ext cx="548700" cy="39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sz="1000">
                <a:solidFill>
                  <a:schemeClr val="dk2"/>
                </a:solidFill>
                <a:latin typeface="Albert Sans"/>
                <a:ea typeface="Albert Sans"/>
                <a:cs typeface="Albert Sans"/>
                <a:sym typeface="Albert Sans"/>
              </a:rPr>
              <a:t>‹#›</a:t>
            </a:fld>
            <a:endParaRPr sz="1000">
              <a:solidFill>
                <a:schemeClr val="dk2"/>
              </a:solidFill>
              <a:latin typeface="Albert Sans"/>
              <a:ea typeface="Albert Sans"/>
              <a:cs typeface="Albert Sans"/>
              <a:sym typeface="Albert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70"/>
          <p:cNvSpPr/>
          <p:nvPr/>
        </p:nvSpPr>
        <p:spPr>
          <a:xfrm>
            <a:off x="8596792" y="4601400"/>
            <a:ext cx="318600" cy="3186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b="1" sz="1000">
              <a:solidFill>
                <a:srgbClr val="15151B"/>
              </a:solidFill>
              <a:latin typeface="Albert Sans"/>
              <a:ea typeface="Albert Sans"/>
              <a:cs typeface="Albert Sans"/>
              <a:sym typeface="Albert Sans"/>
            </a:endParaRPr>
          </a:p>
        </p:txBody>
      </p:sp>
      <p:sp>
        <p:nvSpPr>
          <p:cNvPr id="461" name="Google Shape;461;p70"/>
          <p:cNvSpPr txBox="1"/>
          <p:nvPr>
            <p:ph idx="12" type="sldNum"/>
          </p:nvPr>
        </p:nvSpPr>
        <p:spPr>
          <a:xfrm>
            <a:off x="8481759" y="4563901"/>
            <a:ext cx="548700" cy="39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sz="1000">
                <a:solidFill>
                  <a:schemeClr val="dk2"/>
                </a:solidFill>
                <a:latin typeface="Albert Sans"/>
                <a:ea typeface="Albert Sans"/>
                <a:cs typeface="Albert Sans"/>
                <a:sym typeface="Albert Sans"/>
              </a:rPr>
              <a:t>‹#›</a:t>
            </a:fld>
            <a:endParaRPr sz="1000">
              <a:solidFill>
                <a:schemeClr val="dk2"/>
              </a:solidFill>
              <a:latin typeface="Albert Sans"/>
              <a:ea typeface="Albert Sans"/>
              <a:cs typeface="Albert Sans"/>
              <a:sym typeface="Albert Sans"/>
            </a:endParaRPr>
          </a:p>
        </p:txBody>
      </p:sp>
      <p:sp>
        <p:nvSpPr>
          <p:cNvPr id="462" name="Google Shape;462;p70"/>
          <p:cNvSpPr txBox="1"/>
          <p:nvPr>
            <p:ph idx="2" type="body"/>
          </p:nvPr>
        </p:nvSpPr>
        <p:spPr>
          <a:xfrm>
            <a:off x="5235220" y="750863"/>
            <a:ext cx="3729900" cy="1613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Why </a:t>
            </a:r>
            <a:r>
              <a:rPr lang="en"/>
              <a:t>Create a Database</a:t>
            </a:r>
            <a:r>
              <a:rPr lang="en"/>
              <a:t>?</a:t>
            </a:r>
            <a:endParaRPr/>
          </a:p>
        </p:txBody>
      </p:sp>
      <p:sp>
        <p:nvSpPr>
          <p:cNvPr id="463" name="Google Shape;463;p70"/>
          <p:cNvSpPr txBox="1"/>
          <p:nvPr>
            <p:ph type="title"/>
          </p:nvPr>
        </p:nvSpPr>
        <p:spPr>
          <a:xfrm>
            <a:off x="5257467" y="327150"/>
            <a:ext cx="27432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2"/>
                </a:solidFill>
              </a:rPr>
              <a:t>Background</a:t>
            </a:r>
            <a:endParaRPr>
              <a:solidFill>
                <a:schemeClr val="dk2"/>
              </a:solidFill>
            </a:endParaRPr>
          </a:p>
        </p:txBody>
      </p:sp>
      <p:pic>
        <p:nvPicPr>
          <p:cNvPr descr="Hexagonal icon." id="464" name="Google Shape;464;p70"/>
          <p:cNvPicPr preferRelativeResize="0"/>
          <p:nvPr>
            <p:ph idx="3" type="pic"/>
          </p:nvPr>
        </p:nvPicPr>
        <p:blipFill rotWithShape="1">
          <a:blip r:embed="rId3">
            <a:alphaModFix/>
          </a:blip>
          <a:srcRect b="6597" l="0" r="0" t="6589"/>
          <a:stretch/>
        </p:blipFill>
        <p:spPr>
          <a:xfrm>
            <a:off x="8596800" y="223475"/>
            <a:ext cx="318600" cy="318600"/>
          </a:xfrm>
          <a:prstGeom prst="ellipse">
            <a:avLst/>
          </a:prstGeom>
        </p:spPr>
      </p:pic>
      <p:sp>
        <p:nvSpPr>
          <p:cNvPr id="465" name="Google Shape;465;p70"/>
          <p:cNvSpPr txBox="1"/>
          <p:nvPr>
            <p:ph idx="1" type="body"/>
          </p:nvPr>
        </p:nvSpPr>
        <p:spPr>
          <a:xfrm>
            <a:off x="5235220" y="2573350"/>
            <a:ext cx="3798300" cy="190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Database Overview: Organized collection of Lakeland's historical data.</a:t>
            </a:r>
            <a:endParaRPr/>
          </a:p>
          <a:p>
            <a:pPr indent="0" lvl="0" marL="0" rtl="0" algn="l">
              <a:spcBef>
                <a:spcPts val="0"/>
              </a:spcBef>
              <a:spcAft>
                <a:spcPts val="0"/>
              </a:spcAft>
              <a:buClr>
                <a:schemeClr val="dk2"/>
              </a:buClr>
              <a:buSzPts val="1100"/>
              <a:buFont typeface="Arial"/>
              <a:buNone/>
            </a:pPr>
            <a:r>
              <a:rPr lang="en"/>
              <a:t>Purpose: Raise awareness and document the community.</a:t>
            </a:r>
            <a:endParaRPr/>
          </a:p>
          <a:p>
            <a:pPr indent="0" lvl="0" marL="0" rtl="0" algn="l">
              <a:spcBef>
                <a:spcPts val="0"/>
              </a:spcBef>
              <a:spcAft>
                <a:spcPts val="0"/>
              </a:spcAft>
              <a:buClr>
                <a:schemeClr val="dk2"/>
              </a:buClr>
              <a:buSzPts val="1100"/>
              <a:buFont typeface="Arial"/>
              <a:buNone/>
            </a:pPr>
            <a:r>
              <a:rPr lang="en"/>
              <a:t>Significance: Preserve Lakeland's history and context.</a:t>
            </a:r>
            <a:endParaRPr/>
          </a:p>
          <a:p>
            <a:pPr indent="0" lvl="0" marL="0" rtl="0" algn="l">
              <a:spcBef>
                <a:spcPts val="0"/>
              </a:spcBef>
              <a:spcAft>
                <a:spcPts val="0"/>
              </a:spcAft>
              <a:buNone/>
            </a:pPr>
            <a:r>
              <a:t/>
            </a:r>
            <a:endParaRPr/>
          </a:p>
        </p:txBody>
      </p:sp>
      <p:sp>
        <p:nvSpPr>
          <p:cNvPr id="466" name="Google Shape;466;p70"/>
          <p:cNvSpPr txBox="1"/>
          <p:nvPr/>
        </p:nvSpPr>
        <p:spPr>
          <a:xfrm>
            <a:off x="0" y="0"/>
            <a:ext cx="3000000" cy="5559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chemeClr val="lt1"/>
                </a:solidFill>
                <a:latin typeface="Roboto"/>
                <a:ea typeface="Roboto"/>
                <a:cs typeface="Roboto"/>
                <a:sym typeface="Roboto"/>
              </a:rPr>
              <a:t>A database is an organized collection of data stored electronically. Here, a database will serve as an organized electronic library containing data points that document the Lakeland community leading up to when the community was hit by discriminatory practices such as redlining. In order to raise awareness and properly document the community as whole, it was imperative that it was done so in a methodical, organized manner.</a:t>
            </a:r>
            <a:endParaRPr sz="1800">
              <a:solidFill>
                <a:schemeClr val="lt1"/>
              </a:solidFill>
              <a:latin typeface="Roboto"/>
              <a:ea typeface="Roboto"/>
              <a:cs typeface="Roboto"/>
              <a:sym typeface="Roboto"/>
            </a:endParaRPr>
          </a:p>
        </p:txBody>
      </p:sp>
      <p:sp>
        <p:nvSpPr>
          <p:cNvPr id="467" name="Google Shape;467;p70"/>
          <p:cNvSpPr txBox="1"/>
          <p:nvPr/>
        </p:nvSpPr>
        <p:spPr>
          <a:xfrm>
            <a:off x="152400" y="152400"/>
            <a:ext cx="3000000" cy="5559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chemeClr val="lt1"/>
                </a:solidFill>
                <a:latin typeface="Roboto"/>
                <a:ea typeface="Roboto"/>
                <a:cs typeface="Roboto"/>
                <a:sym typeface="Roboto"/>
              </a:rPr>
              <a:t>A database is an organized collection of data stored electronically. Here, a database will serve as an organized electronic library containing data points that document the Lakeland community leading up to when the community was hit by discriminatory practices such as redlining. In order to raise awareness and properly document the community as whole, it was imperative that it was done so in a methodical, organized manner.</a:t>
            </a:r>
            <a:endParaRPr sz="1800">
              <a:solidFill>
                <a:schemeClr val="lt1"/>
              </a:solidFill>
              <a:latin typeface="Roboto"/>
              <a:ea typeface="Roboto"/>
              <a:cs typeface="Roboto"/>
              <a:sym typeface="Roboto"/>
            </a:endParaRPr>
          </a:p>
        </p:txBody>
      </p:sp>
      <p:pic>
        <p:nvPicPr>
          <p:cNvPr id="468" name="Google Shape;468;p70"/>
          <p:cNvPicPr preferRelativeResize="0"/>
          <p:nvPr/>
        </p:nvPicPr>
        <p:blipFill>
          <a:blip r:embed="rId4">
            <a:alphaModFix/>
          </a:blip>
          <a:stretch>
            <a:fillRect/>
          </a:stretch>
        </p:blipFill>
        <p:spPr>
          <a:xfrm>
            <a:off x="405006" y="720756"/>
            <a:ext cx="2743200" cy="2743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71"/>
          <p:cNvSpPr/>
          <p:nvPr/>
        </p:nvSpPr>
        <p:spPr>
          <a:xfrm>
            <a:off x="8596792" y="4601400"/>
            <a:ext cx="318600" cy="3186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b="1" sz="1000">
              <a:solidFill>
                <a:srgbClr val="15151B"/>
              </a:solidFill>
              <a:latin typeface="Albert Sans"/>
              <a:ea typeface="Albert Sans"/>
              <a:cs typeface="Albert Sans"/>
              <a:sym typeface="Albert Sans"/>
            </a:endParaRPr>
          </a:p>
        </p:txBody>
      </p:sp>
      <p:sp>
        <p:nvSpPr>
          <p:cNvPr id="474" name="Google Shape;474;p71"/>
          <p:cNvSpPr txBox="1"/>
          <p:nvPr>
            <p:ph idx="12" type="sldNum"/>
          </p:nvPr>
        </p:nvSpPr>
        <p:spPr>
          <a:xfrm>
            <a:off x="8481759" y="4563901"/>
            <a:ext cx="548700" cy="39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sz="1000">
                <a:solidFill>
                  <a:schemeClr val="dk2"/>
                </a:solidFill>
                <a:latin typeface="Albert Sans"/>
                <a:ea typeface="Albert Sans"/>
                <a:cs typeface="Albert Sans"/>
                <a:sym typeface="Albert Sans"/>
              </a:rPr>
              <a:t>‹#›</a:t>
            </a:fld>
            <a:endParaRPr sz="1000">
              <a:solidFill>
                <a:schemeClr val="dk2"/>
              </a:solidFill>
              <a:latin typeface="Albert Sans"/>
              <a:ea typeface="Albert Sans"/>
              <a:cs typeface="Albert Sans"/>
              <a:sym typeface="Albert Sans"/>
            </a:endParaRPr>
          </a:p>
        </p:txBody>
      </p:sp>
      <p:sp>
        <p:nvSpPr>
          <p:cNvPr id="475" name="Google Shape;475;p71"/>
          <p:cNvSpPr txBox="1"/>
          <p:nvPr>
            <p:ph type="title"/>
          </p:nvPr>
        </p:nvSpPr>
        <p:spPr>
          <a:xfrm>
            <a:off x="884900" y="1024150"/>
            <a:ext cx="7711800" cy="24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6900"/>
              <a:t>Overview of Project Tasks/Deliverables</a:t>
            </a:r>
            <a:endParaRPr sz="6900"/>
          </a:p>
          <a:p>
            <a:pPr indent="0" lvl="0" marL="0" rtl="0" algn="l">
              <a:spcBef>
                <a:spcPts val="0"/>
              </a:spcBef>
              <a:spcAft>
                <a:spcPts val="0"/>
              </a:spcAft>
              <a:buClr>
                <a:schemeClr val="dk2"/>
              </a:buClr>
              <a:buSzPts val="1100"/>
              <a:buFont typeface="Arial"/>
              <a:buNone/>
            </a:pPr>
            <a:r>
              <a:t/>
            </a:r>
            <a:endParaRPr sz="6900"/>
          </a:p>
          <a:p>
            <a:pPr indent="0" lvl="0" marL="0" rtl="0" algn="l">
              <a:spcBef>
                <a:spcPts val="0"/>
              </a:spcBef>
              <a:spcAft>
                <a:spcPts val="0"/>
              </a:spcAft>
              <a:buNone/>
            </a:pPr>
            <a:r>
              <a:t/>
            </a:r>
            <a:endParaRPr sz="6900"/>
          </a:p>
        </p:txBody>
      </p:sp>
      <p:pic>
        <p:nvPicPr>
          <p:cNvPr descr="Hexagonal icon." id="476" name="Google Shape;476;p71"/>
          <p:cNvPicPr preferRelativeResize="0"/>
          <p:nvPr>
            <p:ph idx="2" type="pic"/>
          </p:nvPr>
        </p:nvPicPr>
        <p:blipFill rotWithShape="1">
          <a:blip r:embed="rId3">
            <a:alphaModFix/>
          </a:blip>
          <a:srcRect b="6732" l="0" r="0" t="6732"/>
          <a:stretch/>
        </p:blipFill>
        <p:spPr>
          <a:xfrm>
            <a:off x="8596800" y="223475"/>
            <a:ext cx="318600" cy="318600"/>
          </a:xfrm>
          <a:prstGeom prst="ellipse">
            <a:avLst/>
          </a:prstGeom>
        </p:spPr>
      </p:pic>
      <p:sp>
        <p:nvSpPr>
          <p:cNvPr id="477" name="Google Shape;477;p71"/>
          <p:cNvSpPr txBox="1"/>
          <p:nvPr>
            <p:ph idx="1" type="subTitle"/>
          </p:nvPr>
        </p:nvSpPr>
        <p:spPr>
          <a:xfrm>
            <a:off x="966811" y="321575"/>
            <a:ext cx="23040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02</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72"/>
          <p:cNvSpPr/>
          <p:nvPr/>
        </p:nvSpPr>
        <p:spPr>
          <a:xfrm>
            <a:off x="8596792" y="4601400"/>
            <a:ext cx="318600" cy="3186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rPr b="1" lang="en" sz="1000">
                <a:solidFill>
                  <a:srgbClr val="15151B"/>
                </a:solidFill>
                <a:latin typeface="Albert Sans"/>
                <a:ea typeface="Albert Sans"/>
                <a:cs typeface="Albert Sans"/>
                <a:sym typeface="Albert Sans"/>
              </a:rPr>
              <a:t>   6</a:t>
            </a:r>
            <a:endParaRPr b="1" sz="1000">
              <a:solidFill>
                <a:srgbClr val="15151B"/>
              </a:solidFill>
              <a:latin typeface="Albert Sans"/>
              <a:ea typeface="Albert Sans"/>
              <a:cs typeface="Albert Sans"/>
              <a:sym typeface="Albert Sans"/>
            </a:endParaRPr>
          </a:p>
        </p:txBody>
      </p:sp>
      <p:pic>
        <p:nvPicPr>
          <p:cNvPr descr="Hexagonal icon." id="483" name="Google Shape;483;p72"/>
          <p:cNvPicPr preferRelativeResize="0"/>
          <p:nvPr>
            <p:ph idx="2" type="pic"/>
          </p:nvPr>
        </p:nvPicPr>
        <p:blipFill rotWithShape="1">
          <a:blip r:embed="rId3">
            <a:alphaModFix/>
          </a:blip>
          <a:srcRect b="6732" l="0" r="0" t="6732"/>
          <a:stretch/>
        </p:blipFill>
        <p:spPr>
          <a:xfrm>
            <a:off x="8596800" y="223475"/>
            <a:ext cx="318600" cy="318600"/>
          </a:xfrm>
          <a:prstGeom prst="rect">
            <a:avLst/>
          </a:prstGeom>
          <a:noFill/>
          <a:ln>
            <a:noFill/>
          </a:ln>
        </p:spPr>
      </p:pic>
      <p:sp>
        <p:nvSpPr>
          <p:cNvPr id="484" name="Google Shape;484;p72"/>
          <p:cNvSpPr txBox="1"/>
          <p:nvPr>
            <p:ph idx="1" type="body"/>
          </p:nvPr>
        </p:nvSpPr>
        <p:spPr>
          <a:xfrm>
            <a:off x="4077900" y="542075"/>
            <a:ext cx="4754400" cy="39600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Roboto"/>
              <a:buChar char="●"/>
            </a:pPr>
            <a:r>
              <a:rPr lang="en" sz="1800" u="none">
                <a:latin typeface="Roboto"/>
                <a:ea typeface="Roboto"/>
                <a:cs typeface="Roboto"/>
                <a:sym typeface="Roboto"/>
              </a:rPr>
              <a:t>Big Picture: Document Lakeland's residents before redlining.</a:t>
            </a:r>
            <a:endParaRPr sz="1800" u="none">
              <a:latin typeface="Roboto"/>
              <a:ea typeface="Roboto"/>
              <a:cs typeface="Roboto"/>
              <a:sym typeface="Roboto"/>
            </a:endParaRPr>
          </a:p>
          <a:p>
            <a:pPr indent="-342900" lvl="0" marL="457200" rtl="0" algn="l">
              <a:lnSpc>
                <a:spcPct val="115000"/>
              </a:lnSpc>
              <a:spcBef>
                <a:spcPts val="0"/>
              </a:spcBef>
              <a:spcAft>
                <a:spcPts val="0"/>
              </a:spcAft>
              <a:buSzPts val="1800"/>
              <a:buFont typeface="Roboto"/>
              <a:buChar char="●"/>
            </a:pPr>
            <a:r>
              <a:rPr lang="en" sz="1800" u="none">
                <a:latin typeface="Roboto"/>
                <a:ea typeface="Roboto"/>
                <a:cs typeface="Roboto"/>
                <a:sym typeface="Roboto"/>
              </a:rPr>
              <a:t>Research: Study census/public records handling.</a:t>
            </a:r>
            <a:endParaRPr sz="1800" u="none">
              <a:latin typeface="Roboto"/>
              <a:ea typeface="Roboto"/>
              <a:cs typeface="Roboto"/>
              <a:sym typeface="Roboto"/>
            </a:endParaRPr>
          </a:p>
          <a:p>
            <a:pPr indent="-342900" lvl="0" marL="457200" rtl="0" algn="l">
              <a:lnSpc>
                <a:spcPct val="115000"/>
              </a:lnSpc>
              <a:spcBef>
                <a:spcPts val="0"/>
              </a:spcBef>
              <a:spcAft>
                <a:spcPts val="0"/>
              </a:spcAft>
              <a:buSzPts val="1800"/>
              <a:buFont typeface="Roboto"/>
              <a:buChar char="●"/>
            </a:pPr>
            <a:r>
              <a:rPr lang="en" sz="1800" u="none">
                <a:latin typeface="Roboto"/>
                <a:ea typeface="Roboto"/>
                <a:cs typeface="Roboto"/>
                <a:sym typeface="Roboto"/>
              </a:rPr>
              <a:t>Analysis: Identify key entities and attributes.</a:t>
            </a:r>
            <a:endParaRPr sz="1800" u="none">
              <a:latin typeface="Roboto"/>
              <a:ea typeface="Roboto"/>
              <a:cs typeface="Roboto"/>
              <a:sym typeface="Roboto"/>
            </a:endParaRPr>
          </a:p>
          <a:p>
            <a:pPr indent="-342900" lvl="0" marL="457200" rtl="0" algn="l">
              <a:lnSpc>
                <a:spcPct val="115000"/>
              </a:lnSpc>
              <a:spcBef>
                <a:spcPts val="0"/>
              </a:spcBef>
              <a:spcAft>
                <a:spcPts val="0"/>
              </a:spcAft>
              <a:buSzPts val="1800"/>
              <a:buFont typeface="Roboto"/>
              <a:buChar char="●"/>
            </a:pPr>
            <a:r>
              <a:rPr lang="en" sz="1800" u="none">
                <a:latin typeface="Roboto"/>
                <a:ea typeface="Roboto"/>
                <a:cs typeface="Roboto"/>
                <a:sym typeface="Roboto"/>
              </a:rPr>
              <a:t>Design: Create database schema and relational database.</a:t>
            </a:r>
            <a:endParaRPr sz="1800" u="none">
              <a:latin typeface="Roboto"/>
              <a:ea typeface="Roboto"/>
              <a:cs typeface="Roboto"/>
              <a:sym typeface="Roboto"/>
            </a:endParaRPr>
          </a:p>
          <a:p>
            <a:pPr indent="-342900" lvl="0" marL="457200" rtl="0" algn="l">
              <a:lnSpc>
                <a:spcPct val="115000"/>
              </a:lnSpc>
              <a:spcBef>
                <a:spcPts val="0"/>
              </a:spcBef>
              <a:spcAft>
                <a:spcPts val="0"/>
              </a:spcAft>
              <a:buSzPts val="1800"/>
              <a:buFont typeface="Roboto"/>
              <a:buChar char="●"/>
            </a:pPr>
            <a:r>
              <a:rPr lang="en" sz="1800" u="none">
                <a:latin typeface="Roboto"/>
                <a:ea typeface="Roboto"/>
                <a:cs typeface="Roboto"/>
                <a:sym typeface="Roboto"/>
              </a:rPr>
              <a:t>Documentation: Record every step and produce a final report.</a:t>
            </a:r>
            <a:endParaRPr sz="1800" u="none">
              <a:latin typeface="Roboto"/>
              <a:ea typeface="Roboto"/>
              <a:cs typeface="Roboto"/>
              <a:sym typeface="Roboto"/>
            </a:endParaRPr>
          </a:p>
        </p:txBody>
      </p:sp>
      <p:pic>
        <p:nvPicPr>
          <p:cNvPr id="485" name="Google Shape;485;p72"/>
          <p:cNvPicPr preferRelativeResize="0"/>
          <p:nvPr/>
        </p:nvPicPr>
        <p:blipFill>
          <a:blip r:embed="rId4">
            <a:alphaModFix/>
          </a:blip>
          <a:stretch>
            <a:fillRect/>
          </a:stretch>
        </p:blipFill>
        <p:spPr>
          <a:xfrm>
            <a:off x="291462" y="765300"/>
            <a:ext cx="2970275" cy="2970275"/>
          </a:xfrm>
          <a:prstGeom prst="rect">
            <a:avLst/>
          </a:prstGeom>
          <a:noFill/>
          <a:ln>
            <a:noFill/>
          </a:ln>
        </p:spPr>
      </p:pic>
      <p:sp>
        <p:nvSpPr>
          <p:cNvPr id="486" name="Google Shape;486;p72"/>
          <p:cNvSpPr txBox="1"/>
          <p:nvPr/>
        </p:nvSpPr>
        <p:spPr>
          <a:xfrm>
            <a:off x="11077575" y="5562600"/>
            <a:ext cx="477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Albert Sans"/>
              <a:ea typeface="Albert Sans"/>
              <a:cs typeface="Albert Sans"/>
              <a:sym typeface="Albert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73"/>
          <p:cNvSpPr/>
          <p:nvPr/>
        </p:nvSpPr>
        <p:spPr>
          <a:xfrm>
            <a:off x="8596792" y="4601400"/>
            <a:ext cx="318600" cy="3186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b="1" sz="1000">
              <a:solidFill>
                <a:srgbClr val="15151B"/>
              </a:solidFill>
              <a:latin typeface="Albert Sans"/>
              <a:ea typeface="Albert Sans"/>
              <a:cs typeface="Albert Sans"/>
              <a:sym typeface="Albert Sans"/>
            </a:endParaRPr>
          </a:p>
        </p:txBody>
      </p:sp>
      <p:sp>
        <p:nvSpPr>
          <p:cNvPr id="492" name="Google Shape;492;p73"/>
          <p:cNvSpPr txBox="1"/>
          <p:nvPr>
            <p:ph idx="12" type="sldNum"/>
          </p:nvPr>
        </p:nvSpPr>
        <p:spPr>
          <a:xfrm>
            <a:off x="8481759" y="4563901"/>
            <a:ext cx="548700" cy="39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sz="1000">
                <a:solidFill>
                  <a:schemeClr val="dk2"/>
                </a:solidFill>
                <a:latin typeface="Albert Sans"/>
                <a:ea typeface="Albert Sans"/>
                <a:cs typeface="Albert Sans"/>
                <a:sym typeface="Albert Sans"/>
              </a:rPr>
              <a:t>‹#›</a:t>
            </a:fld>
            <a:endParaRPr sz="1000">
              <a:solidFill>
                <a:schemeClr val="dk2"/>
              </a:solidFill>
              <a:latin typeface="Albert Sans"/>
              <a:ea typeface="Albert Sans"/>
              <a:cs typeface="Albert Sans"/>
              <a:sym typeface="Albert Sans"/>
            </a:endParaRPr>
          </a:p>
        </p:txBody>
      </p:sp>
      <p:sp>
        <p:nvSpPr>
          <p:cNvPr id="493" name="Google Shape;493;p73"/>
          <p:cNvSpPr txBox="1"/>
          <p:nvPr>
            <p:ph idx="2" type="title"/>
          </p:nvPr>
        </p:nvSpPr>
        <p:spPr>
          <a:xfrm>
            <a:off x="941263" y="866159"/>
            <a:ext cx="7137900" cy="201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Database Design Process</a:t>
            </a:r>
            <a:endParaRPr/>
          </a:p>
        </p:txBody>
      </p:sp>
      <p:pic>
        <p:nvPicPr>
          <p:cNvPr descr="Hexagonal icon." id="494" name="Google Shape;494;p73"/>
          <p:cNvPicPr preferRelativeResize="0"/>
          <p:nvPr>
            <p:ph idx="4" type="pic"/>
          </p:nvPr>
        </p:nvPicPr>
        <p:blipFill rotWithShape="1">
          <a:blip r:embed="rId3">
            <a:alphaModFix/>
          </a:blip>
          <a:srcRect b="6597" l="0" r="0" t="6589"/>
          <a:stretch/>
        </p:blipFill>
        <p:spPr>
          <a:xfrm>
            <a:off x="8596800" y="223475"/>
            <a:ext cx="318600" cy="318600"/>
          </a:xfrm>
          <a:prstGeom prst="ellipse">
            <a:avLst/>
          </a:prstGeom>
        </p:spPr>
      </p:pic>
      <p:sp>
        <p:nvSpPr>
          <p:cNvPr id="495" name="Google Shape;495;p73"/>
          <p:cNvSpPr txBox="1"/>
          <p:nvPr>
            <p:ph idx="4294967295" type="subTitle"/>
          </p:nvPr>
        </p:nvSpPr>
        <p:spPr>
          <a:xfrm>
            <a:off x="966811" y="321575"/>
            <a:ext cx="23040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03</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74"/>
          <p:cNvSpPr/>
          <p:nvPr/>
        </p:nvSpPr>
        <p:spPr>
          <a:xfrm>
            <a:off x="8596792" y="4601400"/>
            <a:ext cx="318600" cy="3186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b="1" sz="1000">
              <a:solidFill>
                <a:srgbClr val="15151B"/>
              </a:solidFill>
              <a:latin typeface="Albert Sans"/>
              <a:ea typeface="Albert Sans"/>
              <a:cs typeface="Albert Sans"/>
              <a:sym typeface="Albert Sans"/>
            </a:endParaRPr>
          </a:p>
        </p:txBody>
      </p:sp>
      <p:sp>
        <p:nvSpPr>
          <p:cNvPr id="501" name="Google Shape;501;p74"/>
          <p:cNvSpPr txBox="1"/>
          <p:nvPr>
            <p:ph idx="12" type="sldNum"/>
          </p:nvPr>
        </p:nvSpPr>
        <p:spPr>
          <a:xfrm>
            <a:off x="8481759" y="4563901"/>
            <a:ext cx="548700" cy="39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sz="1000">
                <a:solidFill>
                  <a:schemeClr val="dk2"/>
                </a:solidFill>
                <a:latin typeface="Albert Sans"/>
                <a:ea typeface="Albert Sans"/>
                <a:cs typeface="Albert Sans"/>
                <a:sym typeface="Albert Sans"/>
              </a:rPr>
              <a:t>‹#›</a:t>
            </a:fld>
            <a:endParaRPr sz="1000">
              <a:solidFill>
                <a:schemeClr val="dk2"/>
              </a:solidFill>
              <a:latin typeface="Albert Sans"/>
              <a:ea typeface="Albert Sans"/>
              <a:cs typeface="Albert Sans"/>
              <a:sym typeface="Albert Sans"/>
            </a:endParaRPr>
          </a:p>
        </p:txBody>
      </p:sp>
      <p:pic>
        <p:nvPicPr>
          <p:cNvPr descr="Hexagonal icon." id="502" name="Google Shape;502;p74"/>
          <p:cNvPicPr preferRelativeResize="0"/>
          <p:nvPr>
            <p:ph idx="3" type="pic"/>
          </p:nvPr>
        </p:nvPicPr>
        <p:blipFill rotWithShape="1">
          <a:blip r:embed="rId3">
            <a:alphaModFix/>
          </a:blip>
          <a:srcRect b="6597" l="0" r="0" t="6589"/>
          <a:stretch/>
        </p:blipFill>
        <p:spPr>
          <a:xfrm>
            <a:off x="8596800" y="223475"/>
            <a:ext cx="318600" cy="318600"/>
          </a:xfrm>
          <a:prstGeom prst="ellipse">
            <a:avLst/>
          </a:prstGeom>
        </p:spPr>
      </p:pic>
      <p:pic>
        <p:nvPicPr>
          <p:cNvPr id="503" name="Google Shape;503;p74"/>
          <p:cNvPicPr preferRelativeResize="0"/>
          <p:nvPr/>
        </p:nvPicPr>
        <p:blipFill>
          <a:blip r:embed="rId4">
            <a:alphaModFix/>
          </a:blip>
          <a:stretch>
            <a:fillRect/>
          </a:stretch>
        </p:blipFill>
        <p:spPr>
          <a:xfrm>
            <a:off x="228600" y="431600"/>
            <a:ext cx="3626051" cy="3626051"/>
          </a:xfrm>
          <a:prstGeom prst="rect">
            <a:avLst/>
          </a:prstGeom>
          <a:noFill/>
          <a:ln>
            <a:noFill/>
          </a:ln>
        </p:spPr>
      </p:pic>
      <p:sp>
        <p:nvSpPr>
          <p:cNvPr id="504" name="Google Shape;504;p74"/>
          <p:cNvSpPr txBox="1"/>
          <p:nvPr>
            <p:ph idx="1" type="body"/>
          </p:nvPr>
        </p:nvSpPr>
        <p:spPr>
          <a:xfrm>
            <a:off x="5364025" y="704025"/>
            <a:ext cx="3437700" cy="3537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u="none">
                <a:solidFill>
                  <a:schemeClr val="accent1"/>
                </a:solidFill>
              </a:rPr>
              <a:t>⬤</a:t>
            </a:r>
            <a:r>
              <a:rPr lang="en" sz="1500" u="none"/>
              <a:t> </a:t>
            </a:r>
            <a:r>
              <a:rPr lang="en" sz="1500" u="none"/>
              <a:t>Identified Key Entities and Attributes</a:t>
            </a:r>
            <a:endParaRPr sz="1500" u="none"/>
          </a:p>
          <a:p>
            <a:pPr indent="0" lvl="0" marL="0" rtl="0" algn="l">
              <a:lnSpc>
                <a:spcPct val="115000"/>
              </a:lnSpc>
              <a:spcBef>
                <a:spcPts val="0"/>
              </a:spcBef>
              <a:spcAft>
                <a:spcPts val="0"/>
              </a:spcAft>
              <a:buNone/>
            </a:pPr>
            <a:r>
              <a:t/>
            </a:r>
            <a:endParaRPr sz="1500" u="none"/>
          </a:p>
          <a:p>
            <a:pPr indent="0" lvl="0" marL="0" rtl="0" algn="l">
              <a:lnSpc>
                <a:spcPct val="115000"/>
              </a:lnSpc>
              <a:spcBef>
                <a:spcPts val="0"/>
              </a:spcBef>
              <a:spcAft>
                <a:spcPts val="0"/>
              </a:spcAft>
              <a:buNone/>
            </a:pPr>
            <a:r>
              <a:rPr lang="en" sz="1500" u="none">
                <a:solidFill>
                  <a:schemeClr val="accent1"/>
                </a:solidFill>
              </a:rPr>
              <a:t>⬤</a:t>
            </a:r>
            <a:r>
              <a:rPr lang="en" sz="1500" u="none"/>
              <a:t> </a:t>
            </a:r>
            <a:r>
              <a:rPr lang="en" sz="1500" u="none"/>
              <a:t>Data Normalization</a:t>
            </a:r>
            <a:endParaRPr sz="1500" u="none"/>
          </a:p>
          <a:p>
            <a:pPr indent="0" lvl="0" marL="0" rtl="0" algn="l">
              <a:lnSpc>
                <a:spcPct val="115000"/>
              </a:lnSpc>
              <a:spcBef>
                <a:spcPts val="0"/>
              </a:spcBef>
              <a:spcAft>
                <a:spcPts val="0"/>
              </a:spcAft>
              <a:buNone/>
            </a:pPr>
            <a:r>
              <a:t/>
            </a:r>
            <a:endParaRPr sz="1500" u="none"/>
          </a:p>
          <a:p>
            <a:pPr indent="0" lvl="0" marL="0" rtl="0" algn="l">
              <a:lnSpc>
                <a:spcPct val="115000"/>
              </a:lnSpc>
              <a:spcBef>
                <a:spcPts val="0"/>
              </a:spcBef>
              <a:spcAft>
                <a:spcPts val="0"/>
              </a:spcAft>
              <a:buNone/>
            </a:pPr>
            <a:r>
              <a:rPr lang="en" sz="1500" u="none">
                <a:solidFill>
                  <a:schemeClr val="accent1"/>
                </a:solidFill>
              </a:rPr>
              <a:t>⬤</a:t>
            </a:r>
            <a:r>
              <a:rPr lang="en" sz="1500" u="none"/>
              <a:t> </a:t>
            </a:r>
            <a:r>
              <a:rPr lang="en" sz="1500" u="none"/>
              <a:t>ERD Creation</a:t>
            </a:r>
            <a:endParaRPr sz="1500" u="none"/>
          </a:p>
          <a:p>
            <a:pPr indent="0" lvl="0" marL="0" rtl="0" algn="l">
              <a:lnSpc>
                <a:spcPct val="115000"/>
              </a:lnSpc>
              <a:spcBef>
                <a:spcPts val="0"/>
              </a:spcBef>
              <a:spcAft>
                <a:spcPts val="0"/>
              </a:spcAft>
              <a:buNone/>
            </a:pPr>
            <a:r>
              <a:t/>
            </a:r>
            <a:endParaRPr sz="1500" u="none">
              <a:solidFill>
                <a:schemeClr val="accent1"/>
              </a:solidFill>
            </a:endParaRPr>
          </a:p>
          <a:p>
            <a:pPr indent="0" lvl="0" marL="0" rtl="0" algn="l">
              <a:lnSpc>
                <a:spcPct val="115000"/>
              </a:lnSpc>
              <a:spcBef>
                <a:spcPts val="0"/>
              </a:spcBef>
              <a:spcAft>
                <a:spcPts val="0"/>
              </a:spcAft>
              <a:buClr>
                <a:schemeClr val="dk2"/>
              </a:buClr>
              <a:buSzPts val="1100"/>
              <a:buFont typeface="Arial"/>
              <a:buNone/>
            </a:pPr>
            <a:r>
              <a:rPr lang="en" sz="1500" u="none">
                <a:solidFill>
                  <a:schemeClr val="accent1"/>
                </a:solidFill>
              </a:rPr>
              <a:t>⬤</a:t>
            </a:r>
            <a:r>
              <a:rPr lang="en" sz="1500" u="none"/>
              <a:t> Data Schema</a:t>
            </a:r>
            <a:endParaRPr sz="1500" u="none">
              <a:solidFill>
                <a:schemeClr val="accent1"/>
              </a:solidFill>
            </a:endParaRPr>
          </a:p>
          <a:p>
            <a:pPr indent="0" lvl="0" marL="0" rtl="0" algn="l">
              <a:lnSpc>
                <a:spcPct val="115000"/>
              </a:lnSpc>
              <a:spcBef>
                <a:spcPts val="0"/>
              </a:spcBef>
              <a:spcAft>
                <a:spcPts val="0"/>
              </a:spcAft>
              <a:buNone/>
            </a:pPr>
            <a:r>
              <a:t/>
            </a:r>
            <a:endParaRPr sz="1500" u="none"/>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75"/>
          <p:cNvSpPr/>
          <p:nvPr/>
        </p:nvSpPr>
        <p:spPr>
          <a:xfrm>
            <a:off x="8596792" y="4601400"/>
            <a:ext cx="318600" cy="3186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b="1" sz="1000">
              <a:solidFill>
                <a:srgbClr val="15151B"/>
              </a:solidFill>
              <a:latin typeface="Albert Sans"/>
              <a:ea typeface="Albert Sans"/>
              <a:cs typeface="Albert Sans"/>
              <a:sym typeface="Albert Sans"/>
            </a:endParaRPr>
          </a:p>
        </p:txBody>
      </p:sp>
      <p:sp>
        <p:nvSpPr>
          <p:cNvPr id="510" name="Google Shape;510;p75"/>
          <p:cNvSpPr txBox="1"/>
          <p:nvPr>
            <p:ph idx="12" type="sldNum"/>
          </p:nvPr>
        </p:nvSpPr>
        <p:spPr>
          <a:xfrm>
            <a:off x="8481759" y="4563901"/>
            <a:ext cx="548700" cy="39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sz="1000">
                <a:solidFill>
                  <a:schemeClr val="dk2"/>
                </a:solidFill>
                <a:latin typeface="Albert Sans"/>
                <a:ea typeface="Albert Sans"/>
                <a:cs typeface="Albert Sans"/>
                <a:sym typeface="Albert Sans"/>
              </a:rPr>
              <a:t>‹#›</a:t>
            </a:fld>
            <a:endParaRPr sz="1000">
              <a:solidFill>
                <a:schemeClr val="dk2"/>
              </a:solidFill>
              <a:latin typeface="Albert Sans"/>
              <a:ea typeface="Albert Sans"/>
              <a:cs typeface="Albert Sans"/>
              <a:sym typeface="Albert Sans"/>
            </a:endParaRPr>
          </a:p>
        </p:txBody>
      </p:sp>
      <p:sp>
        <p:nvSpPr>
          <p:cNvPr id="511" name="Google Shape;511;p75"/>
          <p:cNvSpPr txBox="1"/>
          <p:nvPr>
            <p:ph type="title"/>
          </p:nvPr>
        </p:nvSpPr>
        <p:spPr>
          <a:xfrm>
            <a:off x="884901" y="1024150"/>
            <a:ext cx="6780600" cy="147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 of Database</a:t>
            </a:r>
            <a:endParaRPr/>
          </a:p>
        </p:txBody>
      </p:sp>
      <p:pic>
        <p:nvPicPr>
          <p:cNvPr descr="Hexagonal icon." id="512" name="Google Shape;512;p75"/>
          <p:cNvPicPr preferRelativeResize="0"/>
          <p:nvPr>
            <p:ph idx="2" type="pic"/>
          </p:nvPr>
        </p:nvPicPr>
        <p:blipFill rotWithShape="1">
          <a:blip r:embed="rId3">
            <a:alphaModFix/>
          </a:blip>
          <a:srcRect b="6597" l="0" r="0" t="6589"/>
          <a:stretch/>
        </p:blipFill>
        <p:spPr>
          <a:xfrm>
            <a:off x="8596800" y="223475"/>
            <a:ext cx="318600" cy="318600"/>
          </a:xfrm>
          <a:prstGeom prst="ellipse">
            <a:avLst/>
          </a:prstGeom>
        </p:spPr>
      </p:pic>
      <p:sp>
        <p:nvSpPr>
          <p:cNvPr id="513" name="Google Shape;513;p75"/>
          <p:cNvSpPr txBox="1"/>
          <p:nvPr>
            <p:ph idx="1" type="subTitle"/>
          </p:nvPr>
        </p:nvSpPr>
        <p:spPr>
          <a:xfrm>
            <a:off x="966811" y="321575"/>
            <a:ext cx="23040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04</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ales Pitch">
  <a:themeElements>
    <a:clrScheme name="Simple Light">
      <a:dk1>
        <a:srgbClr val="08005F"/>
      </a:dk1>
      <a:lt1>
        <a:srgbClr val="FFFFFF"/>
      </a:lt1>
      <a:dk2>
        <a:srgbClr val="000000"/>
      </a:dk2>
      <a:lt2>
        <a:srgbClr val="B1A1FF"/>
      </a:lt2>
      <a:accent1>
        <a:srgbClr val="A1FF5F"/>
      </a:accent1>
      <a:accent2>
        <a:srgbClr val="1BBE90"/>
      </a:accent2>
      <a:accent3>
        <a:srgbClr val="0A485F"/>
      </a:accent3>
      <a:accent4>
        <a:srgbClr val="9ACAE0"/>
      </a:accent4>
      <a:accent5>
        <a:srgbClr val="D1D1EB"/>
      </a:accent5>
      <a:accent6>
        <a:srgbClr val="2837DB"/>
      </a:accent6>
      <a:hlink>
        <a:srgbClr val="2837D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