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0a12cbba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0a12cbb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0a12cbba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0a12cbb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Contains visitors information for 15,000 visitors to an app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Contains information by day of visit . Days are indexed from the  day the app was launched (a Monday) and recorded incrementally for 1001 days .. So 1 is Monday , 8 is Monday  10 is Wednesday 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E.g.   The below visitor ID visited On Friday of  Week1 , Saturday of week 1 , Wednesday of week 2 and so on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Visitors ID 195431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Days 5 6 10 11 31 60 79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What will be the next day of visit for each visitor</a:t>
            </a:r>
            <a:r>
              <a:rPr lang="en-GB"/>
              <a:t>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Provide week number (from app launch date  assuming launch is week 1) and day of visit (Sunday, Monday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Submit a 1 page summary of your approach with assumptions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Submit Python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What are the potential drawbacks of your approach (if any) if you have to scale it for 1 Million (10 lakh ) visitors 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