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0" r:id="rId6"/>
    <p:sldId id="275" r:id="rId7"/>
    <p:sldId id="276" r:id="rId8"/>
    <p:sldId id="277" r:id="rId9"/>
    <p:sldId id="278" r:id="rId10"/>
    <p:sldId id="27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6T22:44:05.3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11931 7945 210 0</inkml:trace>
  <inkml:trace contextRef="#ctx0" brushRef="#br0" timeOffset="21.94">11910 7954 210 0</inkml:trace>
  <inkml:trace contextRef="#ctx0" brushRef="#br0" timeOffset="32794.96">9824 10146 312 0,'-13'0'217'0,"13"0"-38"15,0 0 0-15,0 0-14 0,0 0-48 0,0 0 10 0,0 0-5 16,0 0 5-16,0 0-18 0,0 0-5 0,0 0 2 15,0 0-13-15,0 0-12 0,0 0 1 16,0 0 6-16,0 0-20 0,-14 0 2 0,14 0 17 0,0 0-19 16,0 0 5-16,0 0 0 0,0 0-13 15,0 0-1-15,0 0-8 0,-23-9-11 0,23 9 10 16,-1 0-10-16,0 0 11 0,-1 1-6 16,1 0 2-16,-1-1-14 0,1 1 14 0,-1-1 2 15,1 0 0-15,0 0 4 0,0 0 1 0,-1 0-17 16,2 2 8-16,-2-2-20 0,2-2 15 15,-1 2-9-15,-1 2-3 0,1-2 16 16,0 0-10-16,0 0-11 0,0 0 11 16,0 0 1-16,-2 0-9 0,3 0-17 0,0 0 19 0,0 0-23 0,0 0 12 15,0 0 1-15,0 0 13 0,0 0-14 0,0 0 21 16,-8 0 3-16,8 0-27 0,0 0 18 16,-7 0 8-16,7 0-4 0,0 0 4 15,-7 0-4-15,7 0-4 0,0 0-3 16,-9 0-2-16,9 0-5 0,-7 0 0 0,7 0-4 0,0 0 13 15,-8 0-16-15,8 0-2 0,-6 0-17 0,6 0 0 16,0 0 23-16,-9 0 17 0,9 0-9 16,-7 0-9-16,7 0-16 0,-7 0 17 0,7 0 4 15,-6 0-9-15,6 0-18 0,-7 0 5 16,7 0 21-16,-8 0 3 0,8 0-12 0,0 0-15 16,-8 0 1-16,8 0 9 0,-7 0 11 0,7 0-8 15,-7 0-1-15,7 0-1 0,-8 0-21 16,8 0 12-16,-6 0 18 0,6 0-21 0,0 0 20 15,-9 0-1-15,9 0 1 0,-6 0 4 0,6 0-4 16,0 0-5-16,-8 0 8 0,8 0-14 16,-7 0 7-16,7 0 8 0,-7 0-5 0,7 0-10 15,0 0-9-15,-16 0 1 0,15 0 17 0,-2-2-4 16,0 1-3-16,1 0 4 0,-1 0-24 16,0-1 20-16,0 2-5 0,1-2-1 0,-1 2 1 15,1-1 1-15,-1 0 11 0,-1 1-7 0,1-2-20 16,0 1 10-16,0 1 6 0,2-2 8 0,-2 1-13 15,2 0 10-15,-3 0-1 0,3-1 1 16,-1 2 9-16,-1-3-7 0,0 3-13 0,0-1 14 16,1-1-2-16,0 0 4 15,-1 1-3-15,1-1-2 0,1 0 9 0,-2 1-4 0,1 0-18 16,1 0 12-16,-1-1 2 0,-1 0-14 0,1 1 6 16,-2-1 2-16,1 0 7 0,2-1-2 0,-2 2-5 15,1-2-1-15,0 1-1 0,0 0 14 16,0-1-16-16,0 2 3 0,0-2-15 0,1 1 18 15,-1 0-13-15,0 0 11 0,0-2 11 0,-2 2-19 16,2-1 12-16,-1 1-1 0,2-1-8 16,-1 1 5-16,1 0 6 0,0-1-3 0,-1 1-8 15,0-1 16-15,1 0-5 0,0 0-12 16,0 1 11-16,0-1-10 0,-1 0 18 0,1 1-18 16,0 0-3-16,0-1 15 0,-1 1-1 0,1-2 6 15,-1 2-15-15,2 0 0 0,-2 0 6 16,1-1-9-16,0 1 10 0,1-1-4 0,0-1-2 0,-2 1-3 15,0 0 9-15,1 0-9 0,1-1 8 16,0 0-9-16,-1 0 12 0,1 0-5 0,0 1 5 16,0-1 3-16,0 4 5 0,0 0-11 15,0 0 14-15,0-7-11 0,0 7 5 0,0-7 5 16,0 7-5-16,0-8-6 0,0 8 6 0,0-7-9 16,0 7 7-16,0-7 1 0,0 7-14 0,0-8 5 15,0 8-5-15,0-7-2 0,0 7 8 16,0-7-4-16,0 7-4 0,0-8 10 0,0 8-9 15,0-8 0-15,0 8 8 0,0-6-4 16,0 6 0-16,0-8 2 0,0 8-10 0,0-7 7 16,0 7 1-16,0-7-7 0,0 7 8 0,0-7-8 15,0 7-2-15,0-9 6 0,0 9 5 16,0-7-7-16,0 7 9 0,0-5-2 0,0 5-3 16,0-7-2-16,0 7 1 0,0-6-10 0,0 6 8 15,0-7-5-15,0 7 14 0,0-7-16 16,0 7 10-16,0-6-5 0,0 6 5 0,12-13 3 15,-11 9-3-15,0 1-5 0,0 0 4 0,0 0-9 16,0-2 10-16,-1 3 1 0,0-2 3 0,0 0 2 16,2 1-4-16,-2 1 6 0,0 2-5 15,0 0-7-15,0-7 8 0,0 7-3 0,0-6-7 16,0 6 5-16,0-8 5 0,0 8-1 0,0-7-7 16,0 7 6-16,0-7-1 0,0 7-10 15,0-7 19-15,0 7-12 0,0-8 4 0,0 8-1 0,0-9-5 16,0 9 2-16,0-8 5 0,0 8-9 15,0-8-5-15,0 8 6 0,0-7 6 0,0 7-2 16,9-13 3-16,-8 10-5 0,-1 3 2 16,0 0 10-16,0 0-6 0,0 0-6 0,0-7-3 15,0 7 4-15,0-7 6 0,0 7-10 0,0-8 8 16,0 8 7-16,0 0-18 0,0-7 12 16,0 7 1-16,0-7-4 0,0 7-1 0,0-7 2 15,0 7-1-15,0-7 0 0,0 7-6 0,0-6 9 16,0 6-6-16,0-7 3 0,0 7 5 15,0-7-9-15,0 7-4 0,0-7 8 0,0 7-1 16,0-7-2-16,0 7 0 0,0-6 6 16,0 6-3-16,0-7-4 0,11-3 7 0,-10 6 0 15,0 2-1-15,-1-2-4 0,1 1-4 0,0 0 4 16,0 0 6-16,-1 0-6 0,1 1 1 0,0-1 6 16,-1 0-8-16,1-1 3 0,0 1 2 15,-1 1-7-15,1-1 6 0,1 1 3 16,-1-1-8-16,-1 1 8 0,1-1-6 0,0 1-3 15,0 0 9-15,-1-2-13 0,2 3 7 0,-1-1 5 16,0-1-6-16,1 0 1 0,-2 0 2 0,2 0-6 16,-2 1 8-16,3-1-6 0,-2 0 4 15,-1-1-4-15,2 1 2 0,-1 0 2 16,0 1-4-16,1-2-6 0,-1 1 2 0,-1 0 14 0,2 1-7 16,0-2-2-16,-1 2-3 0,1 0 4 15,-1 1-3-15,1-1 8 0,-1-2 1 16,1 2-12-16,0-1 3 0,0 1 3 0,1 0-3 15,0-2-8-15,-1 2 9 0,0-1 0 0,0 0 4 16,1 1-1-16,-1-1 0 0,0 0-5 16,1 0 4-16,-1 1 1 0,1 0 4 0,0 1-7 15,-1-1 2-15,0 0-7 0,2 0 10 16,-2 1-2-16,0-2-2 0,1 2-5 0,-1-1 5 16,0 0 0-16,0 0 9 0,1 1-10 0,-1-2-6 15,0 0 11-15,1 2 3 0,0-1-8 16,-1 0 2-16,2 0-12 0,-2 1 15 0,0-2-6 15,1 2 6-15,-1-1-8 0,1 1 8 0,0 0-10 16,-1 0 5-16,1-1-3 0,-1 0 7 16,-1 1 2-16,1 0-2 0,1 0-3 0,1-2 5 15,-2 2-3-15,0 0 4 0,1 0-5 0,1-1 2 16,-1 1-2-16,0 0-1 0,0 0 1 16,1-1 4-16,0 1-2 0,0 0 0 0,-1 0-7 15,1-2 8-15,0 3-5 0,-1-1-1 0,-1-1 1 16,2 1 2-16,-2 0 0 0,2-1-6 0,0 2-1 15,-1-2-1-15,0 1 9 0,0 0 9 16,0 1-16-16,0 0 12 0,0-1-11 0,-1 1 14 16,0-1-9-16,1 1 1 0,0-1 8 0,0 0-6 15,0 0-2-15,0 1 1 0,-1-2 0 16,2 2-2-16,-1-1 1 0,-1 1 1 16,2-3-1-16,-2 3 1 0,2-2-3 0,-1 1 6 0,0 0-5 15,-1 1 3-15,1-2-2 0,-1 1-5 16,1 1 0-16,0-1 4 0,1-1 4 0,-1 1-2 15,-1 0 0-15,2 0-2 0,-2 1-1 0,1-2 2 16,0 2-2-16,0-2 2 0,-3 2-7 16,0 0 5-16,0 0 0 0,0 0 5 0,7 0-3 15,-7 0 2-15,7 0 2 0,-7 0-3 0,7 0-1 16,-7 0 0-16,7 0-8 0,-7 0 5 16,0 0-2-16,8 0-1 0,-8 0 8 0,7 0-3 15,-7 0 5-15,7 0-4 0,-7 0 1 0,0 0 2 16,7 0-6-16,-7 0-2 0,7 0 10 0,-7 0-5 15,0 0-2-15,7 0 1 0,-7 0 3 16,6 0 3-16,-6 0-7 0,0 0 1 0,8 0-2 16,-8 0 1-16,7 0 9 0,-7 0-6 15,0 0 1-15,7 0-1 0,-7 0-4 0,6 0 3 16,-6 0-1-16,0 0 4 0,9 0-4 16,-9 0 2-16,7 0-3 0,-7 0 1 0,7 0 1 15,-7 0 1-15,6 0-1 0,-6 0-3 0,7 0-3 16,-7 0 7-16,14 8-6 0,-11-7 9 0,0 1-15 15,1-2 14-15,-1 1-7 16,2 0 1-16,-2 0-1 0,-1 1 4 0,1-1 1 16,0 0 3-16,1 1-8 0,-3-2 11 0,2 0-5 0,2 0-4 15,-3 1 7-15,4 0-13 0,-4 0 17 16,2 0-13-16,-1 0 4 0,-1 1 1 0,0-1-3 16,1 0 1-16,0 0-6 0,0 0 13 15,-1 0-1-15,1 2-6 0,0-2-1 16,0 1 5-16,0-1-7 0,-1 1 7 0,0-1 1 0,1 0 2 15,-1 1-1-15,1 0-3 0,-1 0-3 0,2-1-5 16,-2 1 8-16,3-1-4 0,-2 1-5 16,-1-2 7-16,1 3 5 0,-1-1-6 0,1-1 3 15,0 1-6-15,-1 1-4 0,1-2 7 0,0 2 4 16,2-2-4-16,-3 2 6 0,1-2-3 16,0 2-9-16,-2-1 8 0,2 2 2 0,-1-2-4 15,1 1 7-15,-1 0 0 0,1 0-7 0,0-1 5 16,0 1-3-16,0 0-9 0,0-1 8 15,-1 2 2-15,2-3-6 0,-2 1 1 0,0 1 6 16,1-1-6-16,-1 1-2 0,0 0 10 16,1-1-13-16,-1 1 14 0,0-1-7 0,2 0-6 15,-2 0 12-15,0 0-4 0,0 1 4 0,0 1-5 16,0-2 3-16,0 2-6 0,0-1 6 0,0 0-6 16,1 1-1-16,-2-2 10 0,1 1-2 15,0 0-6-15,0 0 4 0,0 0 2 0,1 0-3 16,-2 0-1-16,1 0-3 0,0 1-2 0,-1 0 13 15,0-2-1-15,1 1-11 0,0 1-1 16,0-1 1-16,-1-1-3 0,1 1 11 0,-1 1-5 16,0-1 2-16,1 1-4 0,-1-1 4 0,1 2-1 15,0-2-3-15,-1 0 1 0,0 0 3 16,0 0 0-16,2 0 3 0,-2 1-9 0,0 0 7 16,1-1 5-16,-1 0-5 0,0 1 1 0,1-2-10 15,0 3 6-15,-1-1-1 0,-1-1 6 16,2 0-7-16,0 1-5 0,-1 0 13 0,0 0-11 15,0 0 11-15,0 1-11 0,0-2 0 0,-1 0 4 16,2 1 1-16,-1 2-3 0,0-3 6 16,1 1 6-16,-2-2-4 0,1 1-10 0,0 1 4 15,1-1 1-15,0 3 4 0,-2-2-8 0,2-1 7 16,-2 2 3-16,2-2-1 0,-2 2-3 16,0-5 3-16,0 0 0 0,0 0-9 0,0 8 3 0,0-8-6 15,0 7 8-15,0-7 0 0,0 9 7 16,0-3-13-16,0-6 5 0,0 7-4 15,0-7 7-15,0 8-2 0,0-2 5 0,0-6 0 0,0 7-4 16,0-7 5-16,0 8-9 0,0-2 9 16,0-6-7-16,0 9 0 0,0-2 4 15,0-7-2-15,0 8-5 0,0-8-2 0,0 7 10 16,0 0-4-16,0-7-5 0,0 7-3 0,0-7 11 16,0 8-1-16,0-8 1 0,0 7-4 15,0-7-9-15,0 8 13 0,0-2 1 0,0-6-5 16,0 6 3-16,0-6-3 0,0 8-3 0,0-8 6 15,0 8-3-15,0-8-1 0,0 8-1 0,0-1 5 16,0-7-6-16,0 7-1 0,0-7 8 16,-4 17-2-16,3-14-2 0,0 2-11 0,-1-1 17 15,2 1-9-15,-2-1 3 0,1 0-6 0,0 0 8 16,0 0-5-16,0 0 8 0,-1-2-2 16,1 3-2-16,1-3-6 0,-2 3 1 0,0-3 5 15,0 2-1-15,0-1 3 0,1 1-10 0,-1 0 11 16,-1-1-1-16,1 0 0 0,0 1 2 0,0-1-1 15,-1 1-7-15,1-1 5 0,0 0 3 0,0 1-4 16,-1 0-1-16,0-2 0 0,1 2-6 16,0-2 6-16,0 1-10 0,-1 0 9 0,0 0 4 15,1 1 0-15,-2-1-4 0,2 0 4 0,0-1 0 16,0 2-2-16,0-2-1 0,-1 1 5 16,1-1-4-16,0 1 1 0,0-1-4 0,-1 0-4 15,1 2 5-15,-3-2-7 0,1-1 7 0,-1 3 2 16,2-1-9-16,-1 0 14 0,1 0-4 15,0 0 0-15,0-1 2 0,-1 2-12 16,1-1 6-16,-2 0 0 0,1 0 2 0,1 0 4 0,-1-1-8 16,1 1 6-16,0 0 0 0,-1-1 2 15,1 1-6-15,-1 0-1 0,0-1 3 0,1 0-5 16,0 0 4-16,-1 0-7 0,1 0 12 0,-1 0-2 16,0 1-2-16,0-2-4 0,-1 1 3 15,2 1 2-15,0-1-7 0,-1-1 8 0,1 0 4 16,-1 1-14-16,1 0 12 0,-1 0 1 15,0-1-14-15,0 1 11 0,1 0 0 0,0 0-2 16,-1-1-4-16,1 1-3 0,-1-1 8 16,0 0-6-16,1 0 7 0,-1 2-8 0,0-2 2 15,2 0 9-15,-1-1-4 0,-1 1-2 0,1 1 6 16,0 0-2-16,0-1-8 0,-1 1 2 0,0-1 4 16,2 0 6-16,-2 0-9 0,1 0 1 15,-1 0 3-15,1 0 2 0,0-1-12 0,0 1 11 16,-1 0-1-16,0 0-3 0,2-1 2 0,-1 1-1 15,0-1 0-15,0 0-4 0,0 1 2 0,0-1 4 16,0 2-6-16,1-2-9 0,-2 0 11 16,1 1-1-16,-1-1 4 0,1 1 8 0,-1 0-20 15,3-1 17-15,-3 2-7 0,0 0 4 0,1-2-8 16,-1 0 5-16,2 0-4 0,-3 0 8 16,2 0-2-16,-1 1 3 0,1 0-4 0,0-1-6 15,0 0 2-15,0 0 4 0,-1 1-9 0,0 0 13 16,4-1-11-16,0 0 0 0,0 0-2 15,-8 0 7-15,8 0 6 0,-7 0-10 0,7 0 9 16,0 0 1-16,-7 0 1 0,7 0-12 0,-8 0 3 16,8 0 5-16,-7 0-3 0,7 0 2 15,-7 0 2-15,7 0-5 0,-7 0 4 16,7 0 2-16,0 0-10 0,-7 0 5 0,7 0 3 0,-8 0-4 16,8 0-5-16,0 0 7 0,-8 0 5 15,8 0-5-15,-6 0 2 0,6 0-2 0,0 0-4 16,-7 0-2-16,7-7 10 0,-8 7 0 15,8 0-4-15,-7 0-5 0,7 0 8 0,0 0-6 16,-9 0 1-16,9 0-5 0,-7-6 6 0,7 6-2 16,-8 0-1-16,-2-9 9 0,6 8-11 0,0 0 8 15,0 0 6-15,1 0-6 0,-2 0-1 16,1 0 4-16,2-2-12 0,-2 2 5 0,0 0 1 16,1 0-2-16,-1-1 8 0,1 0-6 15,0 0 7-15,-2 0-4 0,3 1-7 0,-2-2 10 16,1 2-4-16,0-1-2 0,0 1 6 0,0-2-4 15,0 1-2-15,0 0 5 0,1 0-4 0,-3 0-2 16,3-1 10-16,-1 2-8 0,1-1 2 16,-1-1 0-16,1 1 0 0,-1 0-4 0,0 0 9 15,0 1-10-15,1-1 7 0,-1 0 1 0,-1 1-5 16,1-1 3-16,1 0 2 0,0-1-1 16,-2 3-16-16,2-1 14 0,-1-1 0 0,1 1-2 15,-1-1 2-15,0 0-1 0,0 2-1 0,-1-2-8 16,2 0 8-16,-1-1 0 0,0 1 1 15,1 1 5-15,-1 0-5 0,1 0 5 0,-1-1 0 16,1 0-11-16,-1 0-2 0,0 1 11 0,1-1-5 16,-1 1 1-16,0 0 0 0,1-1-5 15,0 1 8-15,0 0 1 0,-1-1-3 0,1 1-5 16,0 0 10-16,0 0-3 0,-1-1-1 0,1 2-8 16,0 0 3-16,1-1 4 0,0 0-3 15,-2-1 1-15,2 1-9 0,-1 0-13 16,1 0 0-16,0 0-39 0,-1 0-17 0,1 0 7 0,0 0-83 15,1-1-22-15,-2 1-27 0,1 0-35 16,1 0-24-16,-2 1 26 0,-2-2-209 0,4 2 34 16,0 0-83-16,0 0 46 0,0 0 26 15,0 0 11-15,0 0 46 0,0 0 19 0,-7 8 8 16</inkml:trace>
  <inkml:trace contextRef="#ctx0" brushRef="#br0" timeOffset="41826.81">11606 8831 477 0,'0'0'242'0,"-14"0"-44"0,14 0-9 0,0 0-32 16,0 0-23-16,0 0-6 0,0 0-5 0,0 0-4 15,0 0 6-15,0 0-16 0,0 0-10 0,0 0 3 16,0 0-5-16,0 0-2 0,0 0-10 0,0 0 10 16,0 0-3-16,0 0-2 0,0 0-4 15,0 0-8-15,-11 0-25 0,11 0-2 0,0 0-5 16,0 0-4-16,0 0 9 0,-23 0-7 0,22 1 3 15,0-1-2-15,-1 0 7 0,2 1 4 0,0-1-4 16,-4 0-4-16,2 0-11 0,0 1 7 16,0 0 15-16,1-1-14 0,-1 0-13 0,2 0 9 15,-2-1 1-15,-1 2-1 0,0-1-19 16,2 0 12-16,-2-2 6 0,3 2-1 0,0 0-22 16,0 0 31-16,0 0-15 0,0 0-4 0,0 0-2 15,-7 0-4-15,7 0-1 0,0 0-3 0,-6 0 15 16,6 0 8-16,0 0-18 0,0 0 9 15,-8 0-3-15,8 0-4 0,0 0 6 0,-8 0-14 16,8 0 16-16,0 0 2 0,-7 0 2 16,7 0-10-16,0 0 9 0,-7 0-9 0,7 0 9 15,0 0-18-15,-7 0 5 0,7 0-7 16,0 0 5-16,-8 0-8 0,8 0 15 16,0 0-2-16,-5 0-10 0,5 0 5 0,0 0 3 15,0 0-9-15,-9 0 9 0,9 0-12 0,0 0 11 16,-6 0-16-16,6 0 6 0,0 0-13 0,0 0 12 15,-8 0 0-15,8 0 3 0,0 0-11 0,0 0 3 16,-8 0 7-16,8 0 3 0,0 0 4 16,-6 0-11-16,6 0-12 0,0-7 12 0,-7 7 1 15,7 0-2-15,0 0-13 0,-7 0 3 16,7 0 5-16,0 0 1 0,-9 0-5 0,9 0 9 16,0 0-13-16,-5 0 11 0,5-5 1 0,-11-2-1 15,9 7 7-15,0 0-11 0,2-1-4 16,-3 1 0-16,1 0 1 0,2 0 13 0,0 0-4 0,0 0 3 15,0 0-3-15,0 0 6 0,0 0-7 16,0 0-9-16,-7 0 17 0,7 0 6 16,0 0-11-16,0 0 6 0,-9 0-2 0,9 0-6 15,-10-9-4-15,8 8 11 0,1 1-13 0,-1-1 8 16,-1 0-7-16,1 1-1 0,0-1-1 16,0 0 13-16,0-1 2 0,0 2-4 0,1 0 4 15,-1-1-1-15,-1 0-9 0,1 1 8 16,1-1-4-16,-1 0 3 0,0 1 2 0,1-1-5 0,-1-1 3 15,0 0-1-15,-1 1-4 0,1 0 5 0,0 0 1 16,0 1-8-16,1-1-3 0,-1 0 9 16,-1 0-4-16,1 0 0 0,0 0-3 0,0-1-5 15,0 1 5-15,0 0 1 0,0 0-1 16,1-2-4-16,-1 3 8 0,-1-2-12 0,1 2 7 16,0-1-1-16,2 0 8 0,-3 0-7 0,0-2 0 15,2 2 6-15,-2-1 10 0,2 1-12 0,-1-1 6 16,-1 0-7-16,1 0-1 15,0 1-3-15,1-1 11 0,0 0-10 0,-1 0 10 16,-1 0 0-16,0 1-9 0,1 0 5 0,1 0-3 16,-1-2 0-16,0 2-5 0,1 0-2 0,-1 0 13 15,0 0-14-15,0-1-1 0,1 0 12 0,-1 1-6 16,1-1 1-16,-1 1-3 16,2-1-2-16,-1-1-4 0,-1 3 2 0,1-2 6 15,-2 1-6-15,2 0 11 0,-1-1-9 16,0 0-1-16,1 2 10 0,1-2 0 0,-2 0-6 15,0 2-4-15,0 0 2 0,2 0 1 0,-2-2 7 16,2 1 0-16,-1 0-3 0,0-1 1 16,0 2-13-16,0-1 11 0,0-1-8 0,-1 1 8 15,1 0-15-15,0 0 16 0,0 0-11 0,0-1-1 16,0 1 9-16,0 0 0 0,0 0-7 0,-2-1 12 16,2 1-7-16,0 0 2 0,1 0-3 15,-2-1-7-15,1 1 14 0,0 0-3 0,0-1-12 16,0 1 11-16,0 0-9 0,0 0 2 15,0 0 5-15,0 0-11 0,0 0 4 16,0-2 11-16,0 2-10 0,1 1 3 0,-2-1-2 16,1 0 8-16,0-2-8 0,0 3 10 0,0-2 3 15,0 1-3-15,0-1-10 0,0 1 9 0,1-1-3 16,-1 1 7-16,0-2-8 0,0 2 5 16,0-1-12-16,1 1 11 0,0-1-11 15,-3 1 1-15,1-1 7 0,1 0-1 0,1 1-6 16,-1-2-2-16,0 1 8 0,1 1-4 0,-1-2-1 15,0 1-1-15,0 0 12 0,0 0-4 0,1 1-8 16,0-1-5-16,-3 0 6 0,3 0 11 0,-2-1-4 16,1 0 1-16,0 2-10 0,0-2 10 15,1 1-6-15,0-2 8 0,-1 3-1 0,0-2-14 16,0 2 3-16,0-2 14 0,1 0-16 16,-1 2 6-16,1-3-4 0,0 1 15 0,0 3-13 15,-2-2 4-15,1-2 4 0,1 2 2 0,0 0-15 16,-1-1 18-16,1 2-7 0,-1-1 6 15,0-2-7-15,1 2 3 0,0 0-15 16,-1-1 15-16,-1 1 2 0,2 0-5 0,-1-1-7 16,1 0 3-16,-1 1 3 0,1 0 6 0,0-2-6 15,0 4-7-15,0 0 8 0,0 0-8 16,0 0-3-16,0-6 18 0,0 6-17 0,0-7 17 16,0 7-8-16,0 0-10 0,0-6 12 0,0 6-1 15,0 0 1-15,0-8-10 0,0 8 10 16,0-5-7-16,0 5 7 0,0 0 3 0,0-8-14 15,0 8 7-15,0 0 2 0,0-7 8 16,0 7-6-16,0 0-1 0,0-7 2 16,0 7 4-16,0 0-7 0,0-7-7 0,0 7 7 15,0 0 5-15,0-7-8 0,0 7 6 0,0 0-10 16,0-7 10-16,-7 7-13 0,7-6 14 0,0 6-10 16,0-6 1-16,0 6 4 0,0-7 3 15,0 7-8-15,0 0 7 0,0-7-9 0,0 7 2 16,0-7 12-16,0 7-7 0,0 0-3 15,0-6 14-15,0 6-16 0,0 0-2 0,0-7 3 16,0 7 3-16,0-7-6 0,0 7 17 0,0-6-3 16,0 6-14-16,0 0 6 0,0-8 9 15,0 8 0-15,0-6-7 0,0 6-3 16,0-6-2-16,0 6 0 0,0 0 14 0,0-7-20 0,0 7 16 16,0-7 1-16,0 7 0 15,0 0-14-15,0-7 14 0,0 7-15 0,0-7-1 0,0 7 9 16,0 0-1-16,0-7 0 0,0 7-2 15,0-7-6-15,0 7 9 0,0-6 1 16,0 6 5-16,0 0-3 0,0-8 3 0,0 8-18 16,0-6 18-16,0 6-14 0,0-7 14 15,0 7-14-15,0 0 16 0,0-6-19 0,0 6 12 16,0 0-7-16,0 0 13 0,0-7-12 16,0 7 4-16,0 0-6 0,0-6 2 0,0 6 8 15,0 0 4-15,0-8-14 0,0 8 2 0,0 0 10 16,0-6-5-16,0 6 0 0,0 0 9 15,0-7-16-15,0 7 4 0,0 0 6 0,0-7-10 16,0 7-7-16,0 0 13 0,12-13 6 0,-12 10 5 16,0 2-15-16,0-2 2 0,0 1 9 0,1 0 0 15,-1 0-5-15,1 0-1 0,-1 0-1 16,1 1 11-16,-1-2-17 0,0 2 6 16,1-1 0-16,-1 1 11 0,2-1-22 0,-2 2 21 15,0-3-16-15,0 2 4 0,0 1 5 0,0-4 1 16,1 3-1-16,-1-1 1 0,0 1-10 15,0-2 10-15,1 2-8 0,0 0 12 0,-1-1-11 16,1 0 6-16,-1-1-10 0,1 1 14 0,-1 1-5 16,1-2 3-16,-1 0-5 0,0 3-7 15,0 0-1-15,0 0 5 0,0 0-5 0,0 0 8 16,0-7-5-16,0 7 16 0,0-7-14 0,0 7 9 16,0 0-4-16,0-7-7 0,9-5 8 15,-7 10 7-15,-1 0-18 0,0-1 19 0,0 0-11 16,0 0-3-16,3 0-5 0,-4 1 14 0,1 0 3 15,0-2-7-15,1 3 3 0,-2-2-6 16,0 2-4-16,2-2 0 0,0 1-4 0,0 1 16 16,-1-2-3-16,1 1-8 0,-1 0 1 0,1-1 10 15,0 1-19-15,-1 0 17 0,1 0-17 16,-1-1 18-16,3 0-3 0,-3 0 0 0,2 1 6 16,0-1-17-16,-2 0-2 0,2 2 8 0,0-2-3 15,0 0 11-15,-1 0-2 0,-1 0 8 16,2 2-6-16,-1-1-2 0,1-1-6 0,-1 0 4 15,0 1-9-15,3-1 20 0,-3-1-6 16,1 1 3-16,-1 0-12 0,0 1 7 16,1-1 4-16,1 1-9 0,-2-1 2 0,0 1-1 15,-1-2-3-15,1 1 1 0,1 1-3 0,0 0 12 16,-1 1 2-16,0-2-7 0,0 0-7 16,1 2 3-16,-1 0 6 0,0-2-3 0,-1 3 0 15,1-2-4-15,0 1-6 0,0-1 6 0,0 1 8 16,0-2 0-16,-2 3-9 0,2-2 2 15,0 0-4-15,2 1 9 0,-2-1-1 0,0 0 3 16,1 2-6-16,0-2 9 0,-1 1-13 16,0 0 8-16,0-1-10 0,1 1 14 0,-1 0-16 15,0-1 12-15,1 2-9 0,0-1 5 16,-1 0-8-16,0 0 4 0,0 1 1 0,0-1-7 0,-1-1 7 16,2 1 5-16,0 1-7 0,-1 0 16 15,-1-1-10-15,1-1-3 0,-2 2 4 0,0 0 7 16,0 0-21-16,0 0 23 0,0 0-15 0,8 0 3 15,-8 0 11-15,0 0-16 0,7 0 6 0,-7 0 10 16,7 0-21-16,-7 0 16 0,0 0 1 16,15-9-7-16,-13 9-5 0,3 0 15 0,-5 0-2 15,0 0-5-15,0 0-9 0,0 0 5 16,6 0 5-16,-6 0-1 0,6 0-9 0,-6 0 15 16,0 0-14-16,8 0 11 0,-8 0-1 0,0 0-5 15,8 0-6-15,-8 0 17 0,6 0-8 16,3-11 5-16,-6 11-14 0,-1 0 2 0,-2 0 12 15,0 0-8-15,0 0 1 0,0 0-12 0,8 0 8 16,-8 0 2-16,0 0-12 0,6 0 25 16,-6 0-22-16,8 0 11 0,-8 0-4 0,6 0 14 15,-6 0-12-15,7 0 1 0,-7 0-2 16,7 0 8-16,-7 0-8 0,7 0 6 16,-7 0 0-16,9 0-5 0,-9 0 6 0,6 0 2 15,-6 0-1-15,7 0 1 0,-7 0-14 0,0 0 14 16,7 0 0-16,-7 0-6 0,7 0-6 15,-7 0 10-15,6 0-6 0,-6 0 2 16,7 0-14-16,-7 0 13 0,7 0-7 0,-7 0 16 16,7 0-10-16,-7 0-5 0,6 0 12 0,-6 0 1 15,0 0-13-15,8 0 4 0,-8 0 6 0,8 0 9 16,-8 0-18-16,0 0 12 0,7 0 7 0,-7 0-26 16,7 0 15-16,-7 0-2 0,6 0-11 15,-6 0 14-15,7 0-10 0,-7 0 17 0,8 0-16 16,-8 0 1-16,13 8 4 0,-13-8 8 15,0 0-5-15,0 0-3 0,8 0-1 0,-8 0-5 16,8 0-4-16,-8 0 6 0,7 0 2 0,-7 0 12 16,8 0-2-16,0 11-4 0,-8-11-6 0,0 0 3 15,0 0-1-15,0 0 8 0,9 0 3 16,-9 0-17-16,7 0 3 0,-7 0 9 0,6 0-5 16,4 10 8-16,-8-9-14 0,2 1 17 0,-1-1-18 15,0-1 14-15,1 3-12 0,-2-2 6 16,1 0-12-16,3 1 20 0,-6-2-21 0,3 1 17 15,-1 2-12-15,3-2 17 0,-3 1-23 16,1-1 13-16,0 0 2 0,-1-1 6 16,1 3-15-16,-1-2 9 0,1 1-2 0,-3-2 5 0,0 0-11 15,0 0 15-15,0 0-4 0,6 0 6 0,-6 0-12 16,0 0 9-16,16 10-14 0,-14-8-4 16,0-2 8-16,0 0 10 0,1 3-13 0,-1-3 12 15,2 2-12-15,-4 0 3 0,3 0 0 0,0-1 12 16,-1 1-11-16,0-1-9 15,0 1 7-15,0 0 6 0,0-1-15 16,0 1 24-16,0 1-11 0,1-1 5 0,-1-1 5 16,0 2-10-16,-1-1 6 0,1 0-6 0,0 2-5 15,0-2-4-15,1 0 7 0,-1 1 6 0,-2 0-11 0,2-2-1 16,-1 0 10-16,1 3-5 0,1-2 6 16,0-1-4-16,-3 2 8 0,2-2-1 15,0 1-13-15,-1-1 4 0,1 0 7 0,0 2-6 16,-1-2 2-16,2 1-4 0,-3-1-6 0,3 3 13 15,-1-2-8-15,-1 1 13 0,0-2-15 0,0 2-3 16,1-2 16-16,-1 1-5 0,2 2-13 0,-1-2 9 16,-1 1 8-16,1 0 1 0,-2 0-13 15,2 0 17-15,-1-1-7 0,2 3-9 0,-3-3 0 16,2 2 12-16,-2-1-9 0,2 0-7 16,-2 1 12-16,2-1 5 0,1 1-14 0,-2-1 7 15,1 0 2-15,0 0 4 0,0 1-12 0,-2 0 7 16,2 0-5-16,-1-1 10 0,0 2-11 15,1-2 11-15,-1 1-15 0,0 1 7 0,2-1 3 16,-1 1 6-16,-2-2-8 0,2 2 1 0,-2 0-15 16,1 0 23-16,1-1-20 0,-1 2 16 0,-1-6 1 15,0 0 1-15,0 8-14 0,0-1-4 16,0-7 18-16,0 9-7 0,0-2-6 0,0-1 6 16,0-6 5-16,0 9-14 0,0-3 1 15,0 0 20-15,0-6-15 0,10 18 13 0,-10-13-7 16,1 0-14-16,-1 1 13 0,2-1-8 0,-2-1 10 15,0 2 3-15,0-2-13 0,0 2 15 16,0-1-7-16,1-1 8 0,-1 3-16 0,0-2 7 16,0 0 5-16,0-1-11 0,0 1 0 0,0 0 14 15,0 0-11-15,1 0-6 0,-1 1 7 16,0-3 8-16,0 4-11 0,0-1 9 0,0-2-12 16,0 0 17-16,0-4-16 0,0 0 11 15,0 7-14-15,0-7 15 0,0 7-10 0,0 0-1 0,0-7 5 16,0 7 0-16,0-7-4 0,0 8-3 15,0-1 7-15,0-7 7 0,0 7-12 0,0-1 8 16,0-6-6-16,0 9-3 0,0-3 15 0,0-6-12 16,0 8-5-16,-9 7 14 0,9-10 2 15,-3-1 0-15,2 1-13 0,0-2-1 0,0 3-4 16,0-2 19-16,0 1-17 0,0-3 9 0,0 4 12 16,-1-2 1-16,2 0-19 0,-4 0 15 15,3 0-6-15,0 0-8 0,0 0 3 0,-2-1 1 16,2 3-6-16,-1-3 8 0,2 1-7 0,-2 1 16 15,-1-1-16-15,1-1 12 0,-1 1-8 16,1 0 6-16,0 1-12 0,0-4 11 0,-1 3-9 16,1 0 3-16,0-1-1 0,0 1-1 15,0 0 9-15,0-1 4 0,-1 1-22 16,0-1 23-16,2 1-5 0,-4-1 0 0,1 1-12 16,0-1 5-16,1-1-2 0,-1 2 3 0,0-1-6 15,1-1 15-15,-1 2-21 0,-1-1 18 0,3 0-11 16,-1 0 14-1,-1-1-11-15,1 0 9 0,1 1-10 0,-2 0 4 16,2 1-3-16,-2-1 2 0,1 0 9 0,-2 0-14 16,3-1 1-16,-1 1 12 0,-1-2-7 0,2 2 7 0,-2-2-8 15,0 3 9-15,1-2-11 0,-1-1-4 0,-1 0 13 16,1 0-10-16,1 0 2 0,-2 0 3 16,1 3 4-16,0-2 3 0,0-1-11 15,-1 0 14-15,2 0-6 0,-1 0-16 0,0 2 13 16,1-3-6-16,-1 1-3 0,2 0 11 15,-3 0-23-15,1 0 1 0,1-1-19 16,0 0-34-16,-1 0-33 0,2 1-29 0,0-1 12 0,2 0-111 16,0 0-38-16,0 0-56 0,0 0 28 0,-7 0 27 15,7 0-324-15,0 0 50 0,-12-10 15 16,10 8 65-16,2-1 39 0,0-1 25 0,0 0 27 16,1 0 4-16,1-2 4 0</inkml:trace>
  <inkml:trace contextRef="#ctx0" brushRef="#br0" timeOffset="46179.18">13708 9108 489 0,'0'0'273'0,"0"0"-45"0,0 0-18 0,0 0-13 16,0 0-25-16,0 0 4 0,0 0-28 0,0 0-9 16,0 0-13-16,0 0-11 0,0 0-1 15,0 0-3-15,0 0 3 0,0 0-8 0,0 0-15 16,0 0 5-16,0 0-11 0,0 0 8 0,0 0-13 16,0 0 15-16,0 0-4 0,0 0-1 0,0 0 9 15,0 0-9-15,0 0-10 0,0 0 36 16,0 0-30-16,0 0 9 0,-7-4-4 0,3 3-3 15,2 1-6-15,0 0-14 0,0 0 5 16,-2 0-6-16,0 0-16 0,2 0 2 0,-2 0-1 16,2-1-8-16,-1 1-19 0,3 0 7 0,0 0-3 15,0 0 2-15,0 0 2 0,-8 0 5 16,8 0-9-16,-8 0 5 0,8 0 3 16,-6 0 0-16,6 0-4 0,-7 0 1 0,7 0 6 15,-7 0-6-15,7 0-1 0,-9 0-4 0,9 0 0 16,-7 0-7-16,7 0 2 0,-8 0-1 15,8 0 0-15,-7 0 4 0,7 0-17 0,-7 0-3 16,7 0 10-16,-9 0-4 0,9 0 1 0,-9 0 5 16,3 0 4-16,6 0 0 0,-7 0 1 15,7 0-5-15,-8 0 11 0,8 0-3 16,-8 0-3-16,8 0 3 0,-15-8-14 0,11 7 9 16,-2 1-4-16,2-1 0 0,-1 1-2 0,1 0-1 15,0-3-2-15,-2 2 0 0,2 1 1 16,0 0-1-16,1-1-2 0,-1 0 7 0,2 0 1 15,-2-2-12-15,1 2 13 0,-1 0-5 0,-1 0 0 16,3 0 8-16,-3 1-4 0,1 0-14 16,0-1 5-16,3 0 0 0,-3 0 2 15,2 1 9-15,0-3 3 0,-2 2-1 0,2 0-18 16,-2 0 8-16,2 1 7 0,0-1-12 0,-1 0 8 16,1-1-6-16,-2 1 5 0,2 0 1 15,0-1-14-15,-1 1 14 0,1 1-3 0,-3 0 0 16,3-3-4-16,0 2 1 0,-1-1-4 15,-1 1 3-15,2 0-15 0,-2-1 15 16,1 1-3-16,1-3-5 0,0 3 4 0,0-1 4 16,-3 2-3-16,2-3-4 0,-1 1-5 15,0-1 17-15,2 0-13 0,-3 0-4 0,3 1 12 0,-2-2-3 16,2 2-12-16,0-1 21 0,-2-1-17 16,0 2 18-16,0 1-15 0,1-3 2 15,1 1-6-15,0 0 10 0,-2 0-3 16,1 0 1-16,1 1-6 0,-1-2 16 0,-1 1-11 15,1 0 15-15,-1 0-11 0,2-1 6 0,0 1-13 16,0 1 16-16,-1-1-12 0,-1 1 3 0,2 0-7 16,0 0 13-16,2-1-11 0,-3-1 4 15,0 2 0-15,3 0 3 0,-2-2-3 0,0 3-7 16,0-2 11-16,0 0-6 0,0 0-5 16,0 0 12-16,1 1 1 0,-1-2-4 0,0 3-13 15,2-1 16-15,-2-1-19 0,0 0 11 0,0 2-3 16,1-2 9-16,-1 0-12 0,2 2 3 0,-3-2 9 15,1 0-12-15,2 2-7 0,-2-1 15 16,0 0-7-16,2-2 4 0,-2 2-6 0,2 1 10 16,-1-2-15-16,1 2 16 0,-2-1-12 15,0-1-1-15,2 1 10 0,-2-1-1 0,2 1 7 16,-2 0-2-16,2-2-9 0,-2 1 4 16,2 0-7-16,-2 0 8 0,1 0-7 0,1 1-6 0,-2-1 17 15,0 0-1-15,2 0 3 0,-2 0-9 16,2 1-2-16,-3 2 7 0,3-4-22 15,-2 3 18-15,2-2-8 0,-2 0 0 0,1 1 3 16,1-1-7-16,0 1 8 0,-2-1-10 0,2 1 8 16,0 0 12-16,0-1 1 0,0 3-13 0,0 0 13 15,0 0-5-15,0 0-9 0,0-6 5 0,0 6 3 16,0 0-4-16,0-7-7 0,0 7-4 16,0-6 26-16,0 6-5 0,0 0-17 15,0-6 8-15,0 6 3 0,0 0 2 16,0-7 2-16,0 7-3 0,0 0-11 0,0-7 11 15,0 7-13-15,0 0 12 0,0-8-10 16,0 8 3-16,0-7 6 0,0 7 8 0,0 0-19 16,0-7 3-16,0 7-12 0,0-8 28 15,0 8-17-15,0 0 3 0,0-7-1 0,0 7 2 16,0-7 0-16,0 7 13 0,0-7-23 0,0 7 15 16,0 0-10-16,0-7 8 0,0 7-5 0,0 0 2 15,0-7 4-15,0 7 6 16,0 0-9-16,0-7 2 0,0 7-10 0,0-7 8 15,0 7 0-15,0 0 10 0,0-7-3 0,0 7-4 16,0 0-4-16,0-8-4 0,0 8 8 0,0 0 10 16,0-6-15-16,0 6 7 0,0-7-9 0,0 7-4 15,0-7 10-15,0 7-4 0,0-7-10 16,0 7 17-16,0-7-1 0,0 7 3 0,0-5-17 16,3-6 18-16,-1 8-4 0,-2 0-4 0,0-1-4 15,2 1 4-15,1-1 7 0,-3 1-1 16,0 2-11-16,0-5 17 0,2 4-3 0,0-1-6 15,0-1-13-15,-2 1 19 0,1 0-7 16,1 1 7-16,-2-2-14 0,2 0 5 0,0 1 1 16,-2-2-2-16,2 3 0 0,0-3 9 15,0 2-13-15,-1-1 7 0,1 1 5 0,-2-1-12 16,2 1-10-16,0-1 4 0,-2 1 14 0,2 0 7 16,1-1-15-16,-3 1 17 0,2 0-8 0,-1-2-2 15,1 4-8-15,0-1-3 0,0-2 11 0,-2 1 5 16,2 1-5-16,0-2 4 0,-1 1-4 15,1 0-11-15,0-1 14 0,0 1 2 16,0-1-4-16,2 0 1 0,-3 1-16 0,1-1 11 16,1 1-1-16,-1 0-1 0,0 0 17 0,0 1-22 15,0-4 3-15,1 4 14 0,-3-3-3 16,2 4 0-16,0-2-3 0,0-1-5 0,0 2-3 16,-2 0 3-16,2-1 4 0,-1 1 1 15,1 0 5-15,-2-2-14 0,2 2-6 0,0-1 15 16,1 1-6-16,-1-1 13 0,-1 1 1 0,1 0-8 15,0-2-7-15,0 2 10 0,0-1 4 0,2-1-7 16,-4 2 0-16,3-2 5 0,-1 1-21 16,0 1 15-16,0-2-10 0,0 2 3 0,2-1 2 15,-4 0 8-15,2 1 2 0,0-2-3 0,0 1-6 16,0 1 6-16,0-1 7 0,0 1-5 0,-1 0-19 16,1-1 22-16,0 1-9 0,0 0 3 15,0-1-8-15,0 1 16 0,1-1-9 0,-1 1 1 16,1 0-6-16,-1 1 11 0,0-2-8 15,0 1 8-15,1-1-16 0,-1 0-4 0,0 1 12 16,0 0-9-16,0-2 11 0,3 1-7 16,-3 1-7-16,0-1 20 0,3 1-4 0,-2 0-6 15,-1-1-3-15,2 1 13 0,-2 1-11 0,0-2 2 16,1 2 4-16,-1-1-5 0,0-1 2 16,0 2 4-16,2-2-10 0,-2 2 5 0,0-1-1 15,0 0-3-15,0 1 12 0,2-1 1 0,-2 0-8 16,1 1 7-16,-1-2-11 0,2 2 14 0,-2 0-18 15,1 0-1-15,1-1 10 16,1 2 3-16,-3-2-8 0,3 1 3 0,-3 0 3 16,2-1 8-16,1-1-14 0,-1 2 14 0,0 0-10 15,1 1-2-15,-2-2 3 0,1 0 6 16,0 1 3-16,-1 0 0 0,3 0-5 0,-2-1-4 16,0 2 7-16,0 0-16 0,0-1-4 0,-1-1 11 15,1 1-4-15,-2 0-3 0,2 1 7 16,1 0-9-16,-3-2 9 0,3 2 1 0,-2-1-1 15,1 0 4-15,0 0-10 0,-2 0 14 16,3 1 5-16,-3-1-3 16,2-1-12-16,2 2 11 0,-2-1-2 0,0 1-6 0,-2 0 10 15,1 0-3-15,-3 0-6 0,0 0-8 0,0 0 4 16,8 0 8-16,-8 0-2 0,7 0-9 16,-7 0 10-16,10 0-8 0,-10 0 9 0,8 0-14 15,-3 0-1-15,-5 0 21 0,8 0-22 16,-8 0 23-16,8 0-9 0,-8 0 4 15,6 0-2-15,-6 0 8 0,7 0-13 0,-7 0 6 0,6 0-7 16,-6 0 4-16,8 0-5 0,-8 0-5 16,8 0 1-16,-8 0 12 0,7 0-17 0,-7 0 13 15,7 0-3-15,-7 0 2 0,9 0-7 16,-2 0 16-16,-7 0-15 0,6 0 16 0,-6 0-9 16,7 0-8-16,-7 0 1 0,10 6 14 15,-10-6-16-15,8 0 3 0,-8 0 3 0,7 0 0 16,-7 0 9-16,8 0-7 0,-8 0-9 0,8 0 8 15,-8 6-3-15,7-6 5 0,3 8-9 16,-6-7 18-16,-3 0-14 0,3 0 5 0,1 0 2 16,-2-1-1-16,-1 1-2 0,2 0-7 0,0 3 18 15,-1-3 8-15,1-1-27 0,-2 2 14 16,2 0-6-16,0-2-5 0,0 2 8 0,0 0 10 16,-1-1-11-16,1 2 9 0,-2-1-18 15,2 0 0-15,1-1 2 0,0 2-5 0,-3 0 17 16,3-1-5-16,-1 0-5 0,-2 1 0 15,3-1-3-15,-3 0 11 0,2 1-16 0,1-1 21 0,-2 1-11 16,1-1 8-16,-2 1-4 0,2 0 4 16,0-1-4-16,-1 2-7 0,1-2-3 0,-2 1 14 15,3 0-22-15,-2 0 26 0,1 0-24 16,-1 0 21-16,-1-1-21 0,0 2 7 0,2-2 6 16,-2 1-4-16,2 1-1 0,-3-1 18 0,4 1-20 15,-3-1 16-15,0 0-12 0,1 1 3 0,-1 0-2 16,2 0 7-16,-2 0-1 0,0 1-8 15,1-1 3-15,-1 1 5 0,0-2-10 16,0 2 13-16,3 0-1 0,-2 0 6 0,-1-2-10 16,0 1-4-16,0 0-4 0,0-1-1 0,1 2-2 15,-1 0 12-15,0-2-4 0,0 2 5 16,0-2-3-16,-2 3-3 0,2-1 0 0,0 0 12 16,0 0-20-16,-1-1 12 0,2 1-1 0,-1 0 5 15,0-1 6-15,0 0-13 0,-2 2-11 16,2-1 21-16,0 0-2 0,-1 1 5 0,1 0-20 15,0-1 16-15,0 0-7 0,-2 0 1 0,2 1-9 16,-1 0 2-16,1-2 6 0,-1 3 5 16,0-1-15-16,1 0 16 0,0-2-19 0,-2 2 15 15,3-1-11-15,-1 1 6 0,0-2 17 16,-1 2-7-16,-1 0-12 0,2-1 7 0,-2-1-8 16,0 1 12-16,2 0-3 0,-2-1-1 0,2 1-10 15,-2 0 13-15,2 0-8 0,-2-1 11 0,0 0-12 16,0 3 3-16,0-2 2 0,0-1 5 0,0 1-5 15,0 0-16-15,0 0 2 0,0 0 10 16,0-1-2-16,0 1 11 0,0-5-12 0,0 0 13 16,0 7-7-16,0 0-8 0,0-7 2 15,0 8 12-15,0-1-1 0,0-7-3 0,0 7-17 16,0 1 23-16,0-2-13 0,0-6-3 16,0 8-2-16,0-1 19 0,0-7-20 0,0 7 13 15,0-1-7-15,0 1 5 0,0-7-4 0,0 7 16 16,0 0-22-16,-11 4 8 0,9-5-9 15,-1-1 22-15,1-2-5 0,0 3-2 0,1-1-2 16,0 1 8-16,-1 0-8 0,-1-2 10 16,1 3-20-16,0-1-1 0,0-1-5 0,1 0 11 15,-3 10 8-15,0-7-8 0,-1-1 1 0,3-2 5 16,-1 0 8-16,1-2-5 0,0 2-20 0,0-2 21 16,0 2-18-16,0-3 8 0,-1 2 0 15,-1 0 2-15,2 0 4 0,0 0-10 16,-1 1 4-16,-2-1 11 0,3 0-4 0,0 0-13 0,-1 0 12 15,-1 1 11-15,2 0-23 0,-2 0 22 16,2 0-22-16,-1-2 14 0,-1 2-9 0,1-1-6 16,0 0-4-16,1 0 10 0,-2 1-1 15,2-2 10-15,0 2-15 0,-1-3 20 0,1 2-21 16,-2-2 17-16,2 2-9 0,0-1 9 0,-2 0 0 16,2 0 5-16,-2 1-9 0,2-1 8 15,0 2-21-15,-1-2-1 0,-1 1 5 0,-4 8-6 16,0-4 10-16,4-3 0 0,-1 1 5 15,1-1 7-15,0 0 0 0,1-1-5 0,-1-1-18 0,2 0 25 16,-3 0-16-16,2-1 12 0,-1 2-15 16,2-2 9-16,-1 1-13 0,-1 0 20 15,0 0-13-15,0-1 6 0,2 0-3 0,-4 2 3 16,2-4 10-16,-1 3-4 0,1-1-21 16,0 0 17-16,1-2-4 0,-1 2 1 0,-1 0 0 15,2 0 9-15,-1-1-21 0,0 1-4 0,0-2 2 16,1 1-31-16,-1 0-13 0,0 0-36 15,-2-1-19-15,2 0-25 0,0 0 11 0,4 0-109 16,0 0-30-16,0 0-32 0,-7 0 28 0,7 0-176 16,-14-10 45-16,12 7-165 0,-2 1 26 15,2-2 78-15,-1 0 24 0,1 2 15 0,0-3 26 16,0 1 24-16,0-1 25 0</inkml:trace>
  <inkml:trace contextRef="#ctx0" brushRef="#br0" timeOffset="50892.57">15898 8838 408 0,'0'0'258'16,"0"0"-33"-16,-13 0-21 0,13 0-31 0,0 0-1 16,0 0-14-16,0 0-11 0,0 0-6 0,0 0 7 15,0 0-10-15,0 0-24 0,0 0-8 16,0 0-5-16,0 0-5 0,-14 0-9 0,14 0 0 16,0 0 8-16,0 0-26 0,-20 22-18 0,20-22 16 15,-2-2-1-15,0 0-3 0,1 2-3 16,-3 1 10-16,2-1-23 0,0 0-3 0,1 1 13 15,-1 1-29-15,-1-2 14 0,1 0 3 16,-1 1 6-16,0 1-21 0,0-2 34 0,3 0-15 16,0 0-10-16,0 0 26 0,0 0-25 0,-14 3-4 15,11-2 26-15,0-1-4 0,-1 0-7 16,2 1-4-16,-2-1 4 0,1 0-5 0,0 1-8 16,-1-1 10-16,0 0 4 0,1 0-24 15,0 0 24-15,3 0-4 0,0 0-8 0,0 0 0 16,-8 0 1-16,8 0 1 0,-7 0 5 15,7 0-12-15,-8 0 8 0,8 0-12 16,-7 0 7-16,7 0-6 0,-8 0-10 0,8 0 3 16,-8 0 7-16,8 0-6 0,-9 0-4 0,9 0 26 0,-8 0-16 15,1 0 1-15,7 0 0 0,-9 0-3 16,-3-12-5-16,8 9 8 0,0 3-4 16,-1-1-9-16,1 0 2 0,-2-1-6 0,2 0 12 15,0 1-10-15,-1 0 3 0,1-1 0 16,4 2-6-16,0 0 2 0,-7 0-5 0,7 0-2 15,-8 0-7-15,8 0 12 0,-8 0-10 0,8 0-2 16,-8 0 7-16,8 0 0 0,-8 0 2 0,8 0-3 16,-17-9-3-16,13 8-1 0,-1 1 8 15,0-1-10-15,0 0 4 0,1 0 6 0,0 0-8 16,1 0-5-16,-1 1-3 0,-1-3 11 0,2 3-10 16,-3 0 7-16,3-1-6 0,-1 0 1 0,1-1 8 15,-1 2-4-15,1-1 3 0,0 0-8 0,0 1 0 16,-1-1 12-16,0 1-3 0,1 0-2 15,0-1 3-15,-1 1-2 0,4 0 6 0,0 0-11 16,0 0 12-16,0 0 0 0,-8 0 3 16,8 0-1-16,-7 0-6 0,7 0 6 0,0 0 0 15,-9 0-13-15,9 0 6 0,0 0-5 0,-7 0 4 16,7 0 0-16,-6 0 5 0,-4-10-4 16,6 9-6-16,1 0 11 0,1-1-17 0,0 2 12 15,-2-1-6-15,2 1-1 0,1-1 3 0,-2 0 13 16,1 1-9-16,-1-1-2 0,0-2 5 15,1 1 12-15,0 0-16 0,-2 1 7 16,1 1-3-16,0-3 0 0,2 2-13 0,-2 1 11 16,0-2-10-16,-2 2 8 0,4-2-3 0,-1 0 12 15,0 0-10-15,0 1 7 0,0-1-14 16,-1 0 14-16,1-1-17 0,0 1 2 0,1 1 8 16,-1-4 5-16,-1 4-2 0,2-1-11 0,-1-1-3 15,0 1 15-15,2-1-7 0,-2 1 8 0,1-2-6 16,0 2-2-16,0-1 4 0,-1-1 1 0,1 1-2 15,0 1-14-15,-1-2 6 0,2 1 2 16,-1-1-5-16,0 2 0 0,-1 0-3 16,2 0-1-16,-2-2 6 0,1 0 0 0,-1 0 8 15,2 4 1-15,0 0 1 0,0 0-7 0,0-8-6 16,0 8 12-16,0-7-14 0,0 7 15 16,0-8-14-16,0 8 1 0,0-7 0 0,0 7 12 15,0-8 2-15,0 8-2 0,0-8-9 16,0 1 7-16,0 7 2 0,0-8-13 0,0 8 1 15,0-8-1-15,0 8 9 0,0-8 0 0,0 8-7 16,0-7 12-16,0 7-20 0,0-9 11 16,0 9-3-16,0-8 14 0,0 8-2 0,0-8-16 15,0 8 4-15,0-7 11 0,0 7-15 0,0-8 16 16,-7 8-7-16,7-9 7 0,0 3-11 16,0 6 12-16,0-7-19 0,0 7 20 0,0-8-8 15,0 8-7-15,0-8-2 0,0 2 19 16,0 6-15-16,0-9 13 0,0 9-6 0,0-8-4 15,0 1 1-15,0 7 5 0,0-8-4 16,0 8-5-16,0-8-5 0,0 8 15 0,0-8-9 16,0 8 6-16,0-8-9 0,0 8 15 0,0-8-13 15,0 8 0-15,0-7-6 0,0 7 19 16,0-8-15-16,0 2 11 0,0 6 1 0,0-7-6 16,0 7-7-16,0-7 11 0,0 7-9 15,0-8 5-15,0 8-6 0,0-8 15 0,0 8-12 16,0-8 3-16,0 8-4 0,0-9 12 0,0 9-13 15,0-7 0-15,0 7 12 0,0-9-7 16,0 3 5-16,0 6-9 0,0-8-3 0,0 8 14 16,0-9-14-16,0 9 11 0,0-7 5 15,0 0-4-15,0 7-13 0,0-7 5 16,0 7-1-16,0-7 11 0,0 7-7 0,0-8-6 16,0 8-2-16,0-7 15 0,0 7-5 0,0-8 2 15,0 8-2-15,0-8-2 0,0 8 1 0,0-7-13 16,0 7 8-16,0-7 10 0,0 7-13 15,0-9 13-15,0 3-5 0,0 6-5 0,0-7 4 16,0 7 0-16,0-7-2 0,0 7-6 0,0-9-1 16,0 9 10-16,6-7-7 0,3-4 12 15,-8 7-11-15,-1 2-1 0,2-2-3 0,-2 2 18 16,0-2-11-16,1 1 7 0,0-1-15 0,0 1 14 16,0-1-4-16,0 1 1 0,1-1 2 15,-2 1 2-15,2-1-11 0,-2 0 0 16,2 1-1-16,0-2 12 0,0 1-10 0,-1 0-1 15,0 1-2-15,1-2 15 0,0 2-7 0,-1-1-11 16,1 1 0-16,2-2 6 0,-2 3 1 16,2-1 0-16,-2-2 6 0,-2 2-1 0,3-1-4 15,0 1-4-15,0-2 9 0,-1 1 0 0,0 1 3 16,1-1-12-16,-1 0 2 0,2 1 9 16,-2 0-8-16,0-1-1 0,-1 0 10 0,3-1 4 15,-2 3-2-15,2-1-14 0,-3-1 8 0,3 0-3 16,-2 1 8-16,0-1-10 0,1 0 2 15,-1 2 5-15,1-3 4 16,-3 3-4-16,2-1-16 0,0-2 14 16,0 2-6-16,0 0 6 0,1 0 4 0,-1-1-12 0,0 3 6 0,0-2 2 15,0 0 2-15,0 1 1 0,0-1-2 16,-1-1-5-16,3 2 2 0,-2-1 5 0,0 1-7 16,0-1-1-16,0 1 3 0,0 1 5 15,2 0 0-15,-2-1 2 0,1 0-18 0,-1-1 11 16,-2 0-12-16,5 1 5 0,-3 1 2 15,2-2 0-15,-2-1 3 0,2 3 1 16,-1-2 9-16,1 1-11 0,-1 0 1 0,1-1 1 0,0 0-3 16,0 2 14-16,0-1-5 0,0-1-13 15,0 2 9-15,-1-1 4 0,0 0-2 0,1-1-6 16,-1 1-3-16,0 0 2 0,0 0-7 16,2 1 22-16,-2-1-13 0,0 0-3 0,2 1 1 15,-2 0 9-15,0-1 3 0,2 2-3 0,-5 0-2 16,0 0-9-16,7 0 2 0,-7 0 3 15,7 0 3-15,-7 0 6 0,6 0-11 16,-6 0 10-16,18-10 0 0,-14 9-4 0,1 0 1 16,-1-1-7-16,0 1 11 0,0 0-6 0,0-2 2 15,1 3 0-15,-2 0-8 0,0-3 7 0,1 2-11 16,-1 0 9-16,-3 1-7 0,0 0 14 0,0 0-10 16,6 0-6-16,-6 0-1 0,7 0 17 15,-7 0-14-15,8 0 14 0,4-11-6 16,-8 11-10-16,-1-1 11 0,0 0-8 0,1 1 1 15,1-2 6-15,-1 2-8 0,0-1 8 0,0 0-4 0,-4 1-3 16,0 0 6-16,0 0 2 0,7 0-10 16,-7 0 17-16,9 0-7 0,-9 0 3 15,6 0-9-15,-6 0-6 0,7 0 8 0,-7 0 2 16,7 0-12-16,-7 0 19 0,8 0-3 16,-8 0-4-16,9 0-4 0,-9 0 2 0,7 0-1 15,-7 0 1-15,7 0-5 0,-7 0 13 0,7 0-11 16,-7 0 5-16,8 0 2 0,-8 0 2 15,7 0-4-15,4 6-4 0,-8-6-6 0,2 2 18 16,-2-1-15-16,1-1 15 0,0 1-15 0,-1 0 6 16,1 0-4-16,-1 2 2 0,1-1 7 15,0-1 2-15,1 1-10 0,-1 0 1 0,0-2 5 16,0 1 4-16,0 1-18 0,0-1 5 0,0 2 2 16,1-2 13-16,-1 2-14 0,0-2 14 15,1 1 0-15,-1-1-14 0,-1 2 7 0,0-2 3 16,1 1-11-16,1-1 1 0,0 1 2 0,-2-1 12 15,1 1-13-15,0 0-3 0,0-1 2 16,0 1 7-16,1-1-5 0,-1 3 14 0,0-2-15 16,-1 0 1-16,1 2 12 0,6 4-2 15,-2-4-12-15,-1 0 14 0,-2-1-17 0,-1 1 13 16,0-2-5-16,0 0-1 16,0 1-3-16,-2-1 14 0,2 0-11 0,0 1-7 0,-2-1 11 15,1 0-9-15,0 3 3 0,0-3 5 16,-1 0-1-16,1 1 7 0,-1-1-11 0,2 1-2 15,-1-2 6-15,0 0-3 0,1 2 6 16,-2 0-10-16,1-2 1 0,0 3 15 0,0 0-8 16,0-2-6-16,1 0 0 0,0 2 12 0,0 0-13 15,-1-2 13-15,-1 2-5 0,1 0 0 0,1 1-2 16,-1-2 8-16,0 2-4 0,0-3-6 16,1 3 9-16,-1-1 0 0,0 0-14 0,0-1 3 15,-1 1 10-15,1-1-5 0,0 2 2 16,0-1-7-16,0 0 5 0,-1 0 1 0,1-1-14 15,1 0 17-15,-1 2-4 0,0-1-4 0,-1 0-8 16,0 1 8-16,1-2 6 0,0 1 3 0,-1 0-14 16,0-1 15-16,1 1-16 0,-2 0 6 15,1 0 4-15,2-1 7 0,-3 0-13 16,1 1 10-16,0 1-1 0,0 1 2 0,-1-3-14 16,1 1 4-16,0 0-8 0,-1-1 13 0,0 2-10 15,1-2 5-15,0 2 1 0,0-3 10 0,-1 3-15 16,1-1 4-16,0 0 1 0,0 0 12 15,1 0-10-15,-2-1 7 0,0 1-3 16,0 0-14-16,1-1 16 0,0 0 1 16,0 1-13-16,-2 0 8 0,2 0-7 15,-1 0 8-15,-1-4-1 0,0 0 2 0,0 0 2 0,0 7 1 16,0-7-16-16,0 8 5 0,0-2-3 0,0-6-3 16,0 8 5-16,0-3 16 0,0-5-13 0,10 17-4 15,-10-12 16-15,0-5 1 0,0 0-1 16,0 8-3-16,0-2-17 0,0-6 10 0,0 8-2 15,0-2 11-15,0-6-10 0,0 8-1 16,0-3 9-16,0 3-13 0,0-8-1 0,0 8 1 16,0-1 3-16,0-1-1 0,0-6-3 0,0 8 4 15,0 0 0-15,0-3 1 0,0-5-1 16,0 9 15-16,0-2-13 0,0 0 1 0,-10 5 7 16,9-6 5-16,1-1-21 0,-2-1 6 0,2 3-2 15,-1-2 1-15,0 1 3 0,0 0 10 16,1-1 0-16,-1 0 2 0,-1 0-19 0,1-1 16 15,0 2-11-15,-2-1 10 0,1 0-2 0,0 1 3 16,0-1-12-16,1-1 10 0,0 0-18 0,-1 0 1 16,0 2 14-16,2-2 6 0,-4 1-17 15,3 0 15-15,-1 0-15 0,0 1 8 0,0-1-6 16,0 0 6-16,0 0-6 0,0-1 0 0,-1 2 14 16,1-2-13-16,-1 1 8 0,1-2-3 15,-1 2-1-15,1 1 13 0,-1-2-18 0,1 1 6 16,-1-1 10-16,0 1 0 0,0-2-7 15,-1 1 7-15,1 1-10 0,0 0-6 0,0-1-1 16,-5 7 15-16,2-5-6 0,3 0-5 16,-2-1-3-16,1 1 13 0,2-2-12 0,-1-1-3 15,1-1 16-15,1 2-9 0,-1-1-5 16,0 0 0-16,0 0 13 0,0 1-16 0,-1-1 11 16,0 1-2-16,1 0-2 0,-2-2 10 15,0 2-15-15,1 0 18 0,1 0-4 0,0-1-11 16,0-1 3-16,0 0 9 0,0 2-10 0,-1-2-11 15,1 0 14-15,-1 1 9 0,-1-1-14 16,1 0-3-16,1 0 13 0,-1 1-10 0,1 1-4 16,-1-2 13-16,0 1-17 0,0-1 24 0,-1 2-19 15,1-2 7-15,-2 1-2 0,2 0 8 16,0 0 0-16,0-2-5 0,0 2-7 16,1-1 4-16,-1 1 0 0,0-2 9 0,0 0-5 15,0 2 3-15,0-3-9 0,0 1 9 0,-1 0-6 16,1-1 6-16,1 1-10 0,-2 1 14 15,1 0-14-15,-1-1 10 0,0 1-8 0,1-1 12 16,-2 1-8-16,1-2-11 0,-1 1 5 16,1 0 11-16,4-1 1 0,0 0 3 15,0 0-23-15,-9 0 17 0,9 0-7 0,-8 0 0 0,8 0-6 16,-9 0 8-16,9 0-3 0,-7 0 4 16,7 0-10-16,-8 0 20 0,8 0-12 0,-8 0-1 15,8 0 2-15,-7 0 4 0,7 0-7 16,-8 0-4-16,8 0 12 0,-7 0 10 0,7 0-19 15,-8 0 17-15,8 0-4 0,-8 0-15 16,8 0 10-16,-8 0 6 0,8 0-5 0,-7 0 5 16,7 0-3-16,-8 0-2 0,8 0 0 0,-7 0 2 15,7 0-6-15,-9 0 2 0,9 0-12 16,-8 0 1-16,-5-9 0 0,8 8 17 16,0 1-13-16,2 0 10 0,-2 0-13 0,1 0 14 15,-1-1-13-15,1 0-6 0,-1 1 11 16,1-1 11-16,4 1-19 0,0 0 9 0,0 0-6 15,-9 0 7-15,2 0-7 0,7 0 6 0,-7 0 3 16,7 0 4-16,-8 0-18 0,8 0 13 16,-7 0-4-16,7 0 11 0,-9 0-12 0,9 0 5 15,-7 0 5-15,7 0 2 0,-7 0-11 16,7 0 4-16,-7 0 1 0,7 0 7 0,-8 0-5 16,8 0-3-16,-7 0-6 0,7 0 9 15,-8 0-16-15,8 0 8 0,-7 0 1 0,7 0 5 16,-9 0-8-16,9 0 13 0,-7 0-9 0,7-5-5 15,-7 5 17-15,7 0-4 0,-8 0-2 16,-4-9 2-16,8 7 0 0,1 2 2 0,-1-2-16 16,1 2 16-16,-1-2-1 0,1 2 1 15,-2-2-8-15,0 2 4 0,0-1-3 0,3 1-8 0,0-1 10 16,-2 0-2-16,1 0 6 0,-1 0-3 16,1-1-2-16,0 2 1 0,-1-1-10 15,1 0 1-15,1 0-4 0,-2 1 9 16,2-1-4-16,-2 0 16 0,2 1-20 0,-1-2 3 0,-1 1 17 15,0 0-15-15,1 0 3 16,-2-1-9-16,3 1 12 16,-1-2 6-16,0 3-11 0,1-2 10 0,-1 1-5 0,1 0 6 0,-1 1-9 15,1-1 4-15,-1 0-6 0,1 0 7 0,0-1-12 16,1 2 0-16,-2-1 2 0,3 0-10 16,-2 1-33-16,1-1-20 0,0 0-37 0,-1 0-34 15,1 1 13-15,1-1-105 0,-1 0-32 0,0 0-41 16,-1 1 28-16,2-1-208 0,0 1 44 15,0 0-87-15,0 0 39 0,0 0 4 16,0 0 30-16,0 0 25 0,0 0 38 0,-6 5 37 16,7-5-1-16</inkml:trace>
  <inkml:trace contextRef="#ctx0" brushRef="#br0" timeOffset="60232.51">12086 9603 219 0,'0'0'185'0,"0"0"-9"0,0 0-18 0,0 0-8 16,0 0-17-16,0 0-19 0,0 0-4 15,0 0 2-15,0 0-16 0,0 0 1 0,0 0-4 16,0 0-6-16,0 0 1 0,0 0-5 0,0 0-2 16,0 0 3-16,0 0-12 0,0 0 9 0,0 0-10 15,0 0-12-15,0 0 9 0,0 0-2 16,0 0 5-16,0 0-17 0,0 0-10 0,0 0 13 15,0 0-11-15,0 0 3 0,0 0 6 0,0 0-16 16,0 0 19-16,0 0-10 0,0 0-11 0,0 0 0 16,0 0 7-16,0 0 11 0,0 0-11 15,0 0 12-15,0 0-13 0,0 0-4 0,0 0 4 16,3 8-20-16,-6-6 6 0,3 0 3 16,-2-1-5-16,-1 1 3 0,1-1-3 0,0 2 15 15,0-1-3-15,0-1-27 0,0 2 11 0,0 0-5 16,1-1-15-16,-2 0 12 0,2 1 11 15,-1-2-5-15,0 3 23 0,-3-2-4 0,4 0-21 16,-1 1 10-16,0 0-14 0,0-1 19 16,0 1 0-16,-1-1-8 0,0-1-2 0,1 3 2 15,1-1-9-15,-1-2 15 0,-2 2-5 0,2-1 12 16,0 0-6-16,0 0-8 0,0 0-12 16,-2 0-1-16,2-1 10 0,-1 2-3 0,1-2-10 15,0 2-15-15,0-3 1 0,-2 4 0 16,3-2 0-16,-2 0 28 0,2 0-5 0,-4-1 14 15,3 1-18-15,0 1 0 0,-1-2-3 0,1 2 0 16,0-1 5-16,0 1-5 0,-2 0-2 0,1-1 7 16,1 2 5-16,0-2-9 0,0 0 13 15,-2 1-2-15,1-1-3 0,2 0-6 0,-3 0 2 16,2 1-2-16,0-1-9 0,1 0 9 0,-1 1 7 16,0-1-9-16,0 0 0 0,0 0-9 15,0 1 10-15,0-2 3 0,0 2 4 0,0-2-7 16,0 1-10-16,0 0 4 0,0-1-1 0,2 1 6 15,-3-1-30-15,2 1 25 0,-1 1-1 16,0-1-1-16,1 0-21 0,-1 1 25 0,0-2 2 16,2 1-7-16,-3 0-2 0,2 1-6 0,1-2 4 15,-2 1 4-15,1 0 1 0,-1-1-13 16,0 1 2-16,-1 0 11 0,1 0-3 0,1 0-14 16,-1 1 18-16,1-1-1 0,0 0-8 0,-1-1 17 15,0 1-14-15,-1-1 6 0,2 1-10 16,0 0 20-16,-1-1-3 0,1 2-4 0,0-1-10 15,1 0 3-15,-2 0 15 0,2 0-11 16,-2 0-10-16,-1-1-3 0,2 1 11 0,-2 1-13 16,2-1 2-16,-1 1 7 0,2 0 10 0,-2 0-17 15,2-1 8-15,-2 1 1 0,0-1-11 0,0 0-5 16,1 1 16-16,-1-1-15 0,1 0 15 16,0 1-9-16,1 0 15 0,-2-1-3 0,2 0 5 15,-3 1-1-15,3 0-10 0,0-1-8 0,-2 0 4 16,-1 2 10-16,2-3-12 0,1 3-1 15,-2-1 7-15,2 0 6 0,-3-1-12 0,3 2 18 16,-2-2 4-16,2 1-16 0,-1 1-5 0,1-1 12 16,-2 0-10-16,1 0 20 0,1-3-23 15,0 0 9-15,0 0 11 0,0 8-12 0,0-8 12 16,0 7-11-16,0-7 8 0,0 8-10 0,0-8 4 16,0 8 1-16,0-3-3 0,0-5-2 15,0 7-6-15,0-7-1 0,-9 15 0 0,7-11-8 16,2-1 20-16,-1 1-2 0,0 0 3 0,1-1-6 15,0 1-4-15,-1-1 5 0,0 2 4 16,1-2 2-16,-1 0-8 0,1 1 2 0,0-1 2 16,0 1 2-16,0-1 1 0,-2 0-17 15,2 0 13-15,0-1-5 0,0 1 12 0,0-3-8 16,0 0-2-16,0 0 14 0,0 7-15 0,0-7 3 16,0 7-12-16,0-7 17 0,0 6-16 0,0-6 16 15,0 8-19-15,0-8 16 0,0 7 1 16,0-7-4-16,0 6 3 0,0-6 9 0,0 6-13 15,0-6 8-15,0 0-22 0,0 8 27 0,0-8-6 16,0 7-18-16,0-7 14 0,0 0-1 16,0 7 2-16,0-7-5 0,0 6 6 0,11 6 0 15,-11-9-1-15,2 1 9 0,-2-2-16 16,2-1 16-16,-2 3-18 0,0-1 0 16,1-1 1-16,-1 0 9 0,1 2-10 0,-1-2-2 15,1 1 4-15,0-1-12 0,-1 1 12 0,1 0 8 16,-1 0-6-16,2-1 20 0,0 0-34 0,-2 2 19 15,3-2-13-15,-3 2 24 0,2 0-7 0,-2-1-1 16,0-1-14-16,1 1 3 0,-1 0 4 16,2 0 9-16,-1 0-6 0,0-1 14 0,-1 1-16 15,2-1 2-15,0 1-2 0,-2-1-14 0,0 1 9 16,2 0-10-16,-2-1 12 0,0 1 20 16,0-1-25-16,1 0 9 0,0 1 4 15,-1 1 4-15,1-2-12 0,0 2 4 0,-1-3 3 16,1 3-16-16,0-4 13 0,-1 4 14 0,0-3-27 15,3 1 32-15,-3 0-16 0,2 0-8 0,-2 0 2 16,0 0 9-16,2 0-6 0,-2 1 17 0,0-1-14 16,2-1-9-16,-1 3-3 0,1-1 14 15,-1-1 8-15,0 0-8 0,-1 1-13 0,3-1 11 16,-3 1 6-16,2 0-17 0,-2-1-1 0,2 0-4 16,-2 1 21-16,1-1 6 0,1 0-16 15,-1 1-1-15,0-1-9 0,-1-1 11 0,1 3 2 16,0-2-4-16,1 0 12 0,-2 1-29 0,2-2 26 15,-2 2-6-15,2-1-1 0,-2-1-12 16,2 1 15-16,0 1-1 0,-1-1-7 0,0 0 11 16,0 0-3-16,2 2 1 0,-3-3-17 15,2 2 2-15,0 0 21 0,-1-1-6 0,1 0-7 16,0-1 7-16,0 3 5 0,0-3 9 0,0 1-17 16,-1 0-9-16,1 1 0 0,0-2 20 0,0 2-12 15,0-1 11-15,0 1-18 0,-2-2 11 16,2 1-7-16,1 1 1 0,-2-1 6 0,1 0 0 15,2 1-4-15,-4-3 0 0,2 1 5 0,0 2-6 16,-1-2-2-16,-1 1-2 0,2-1 0 16,0 2-12-16,0-1 22 0,0 0-11 0,0-2 10 15,0 1 0-15,0 2 5 0,-1-1-21 16,4-1 9-16,-3 2-1 0,0-2 7 0,-1 1-6 16,1-1 4-16,0 1 11 0,2-1-12 0,-2 0 7 15,0 2-14-15,0-1 14 0,1-1-2 0,-1 0 9 16,0 1-1-16,3 0-2 0,-3-1-21 0,1 2-3 15,-1-3 22-15,2 2-13 0,-2-1 10 16,-1 0-4-16,3 1-7 0,-2-2-3 0,2 1 2 16,-2 0 2-16,2 0-3 0,0 0 18 0,0-1-4 15,-2 1-19-15,1 0 17 0,-3-1-21 16,0 0 22-16,0 0-5 0,6 0 5 0,-6 0 2 16,7 0 4-16,-7 0-19 0,9 0 4 0,-9 0-5 15,7 0 9-15,-7 0 0 0,6 0-2 16,-6 0 7-16,7 0-3 0,-7 0 7 0,8 0-2 15,-8 0-5-15,8 0-6 0,-8 0 4 0,6 0 1 16,-6 0-3-16,7 0-7 0,-7 0 10 0,8 0-5 16,-8 0-2-16,8 0 5 0,-8 0-15 15,7 0 19-15,-7 0 7 0,6 0-15 0,-6 0 10 16,8 0-5-16,-8 0-2 0,7 0 9 0,-7 0-12 16,8 0 2-16,-8 0 8 0,5 0-1 15,-5 0 5-15,8 0-16 0,-8 0 2 0,6 0 8 16,-6 0-20-16,6 0 19 0,-6 0 0 15,7 0 2-15,-7 0-21 0,0 0 32 0,8 0-4 16,-8 0-11-16,8 0-3 0,-8 0 11 0,6 0-21 16,-6 0 15-16,7 0-7 0,-7 0 14 15,8 0-11-15,-8 0 0 0,7 0 3 0,-7 0 2 16,9 0 6-16,-9 0-12 0,9 0-16 0,-2 0 18 16,-7 0 9-16,6 0-18 0,-6 0 10 15,8 0 2-15,-8 0 8 0,7 0-4 0,-7 0-3 16,8 0-3-16,-8 0 9 0,7 0-7 0,-7 0-10 15,9 0 12-15,-9 0 0 0,7 0-7 0,-7 0 16 16,8 0-11-16,-8 0 4 0,7 0-4 16,-7 0 5-16,8 0-6 0,-8 0-12 0,8 0 17 15,-8 0 1-15,7 0-7 0,-7 0 9 0,6 0-11 16,-6 0 14-16,8 0-13 0,-8 0 10 16,7 0-10-16,-7 0 3 0,8 0-6 0,-8-6 8 15,6 6-5-15,6-10 6 0,-7 10-8 0,-1-2 4 16,-2 1-4-16,2 0-6 0,1 0 19 15,1-1-12-15,-2 1 5 0,0 1 0 0,0 0-4 16,-1-3 9-16,1 2 0 0,0 0-12 16,-1-1 5-16,2 0-10 0,-1 0 6 0,-1 2-1 15,-1-2 3-15,2 0 5 0,0 0-12 0,0-1 18 16,1 1-12-16,-2 0 12 0,1-1-16 16,1 1-3-16,-3-1 2 0,2 1 18 0,-1-2-15 15,1 3-1-15,-2-1-9 0,2-1 21 16,0 1-12-16,0-1 5 0,-2 0-4 0,2 1 6 15,-1 0 0-15,1-1 6 0,-2 0-14 16,2 0 18-16,-2 1-14 0,1-2 0 0,0 2 2 16,1-2 2-16,-2 0-5 0,1 1 9 0,1-1-17 15,0 1 13-15,-2 0-5 0,0 0 8 0,1 0-12 16,-1-1 7-16,0 1 10 0,3-1-2 0,-3 0-18 16,1 1 10-16,-1 0 1 0,0-1 2 15,0 0 4-15,3 1 1 0,-3-3-9 16,0 3 11-16,2-2 2 0,-1 1-7 0,0-1 10 15,1 0-3-15,-2 2-9 0,1-1 7 0,1-1-10 16,-2 0 10-16,0 1-3 0,0-1-1 16,1 1 13-16,-1-1-7 0,3 1-12 0,-3-1 12 15,0 0-7-15,1 1 9 0,-2-1 3 0,2 1-2 16,-1-2-10-16,0 3 4 0,0-2 0 0,-1 1-5 16,1-1-2-16,0 1 5 0,2 0-4 15,-2 0 1-15,-2 0-8 0,3-1 11 0,-1 1 0 16,-1 1-5-16,1-2 4 0,0 2-4 15,0-2 1-15,-2 2-1 0,2-1-11 0,0 1 10 16,-2-1-3-16,2 0 10 0,-1 1-8 0,1 0 10 16,0-2-6-16,-2 0 2 0,2 2-1 15,-2-1 2-15,2 1 3 0,0-1-9 0,-2 0 4 16,2 1 3-16,0-1 2 0,0 1 0 0,-2-1 5 16,2 2-3-16,-2-1-1 0,2-1-10 15,0 0 4-15,-2 2 6 0,0-2-8 0,1 1 7 16,0-1-10-16,0 1 11 0,-1 3-4 0,0 0 5 15,0 0 3-15,0-7-2 0,0 7-6 0,0-7 8 16,0 7-1-16,0-8-7 0,0 8-1 16,0-7 4-16,0 7 8 0,0-6-11 15,0 6-1-15,0-7 3 0,0 7-8 0,0-8 5 16,0 8 2-16,0-7 3 0,0 7-1 16,0-8 1-16,0 8-8 0,0-7 0 0,0 7 6 15,0-7 0-15,0 7-3 0,0-6-3 0,0 6 8 16,0-7-17-16,0 7 15 0,0-6-6 15,0 6-6-15,0-9-3 0,0 9 13 0,0-6-6 16,0 6 3-16,0-8 1 0,0 8 9 0,0-7-4 16,0 7-2-16,0-7-2 0,0 7 9 15,0-8-19-15,0 8 14 0,0-8-11 0,0 8 13 16,-7-15-3-16,7 12 1 0,-2-1-11 0,2-1 7 16,-4 0 1-16,4 1 5 0,-2-1-12 15,2 1-1-15,-2 1 10 0,0-2-4 0,0 1-4 16,2 0-2-16,-2 0 10 0,0-2-5 15,1 3 0-15,-1-2-1 0,0 1-6 0,0 1 12 16,2-2-11-16,-2 1 0 0,0 0 4 16,-1-1 8-16,1 2-14 0,-1-2-1 0,3 2 16 15,-4-2-13-15,0 2 9 0,2-2-7 16,-1 1-6-16,1 0 18 0,-2 1-14 0,2-1 1 16,-1 0-1-16,1 1 2 0,-3-1 13 0,2 0-13 15,1 1-3-15,0 0 5 0,-2 0 4 0,0 2 3 16,1-3-5-16,1 1 3 0,0 0-2 15,-2 1 3-15,-2-1-13 0,4 0 15 16,-2 0-19-16,-1-1 15 0,3 1-4 16,-2 0 3-16,-1 0-2 0,1-1 0 0,1 3-14 0,-3-3 16 15,1 2-2-15,3-1-1 0,-4 1-10 16,3 0 14-16,-1-2-5 0,-3 3 2 0,4-2 2 16,-3 1 1-16,1-1-13 0,1 0 12 15,0 0-3-15,-1 1 3 0,0-2 2 0,1 2-16 16,-1-2 20-16,1 1-8 0,0 1-3 15,-1-1 23-15,1 0-5 0,-1 1-1 16,1-1-10-16,1 0-1 0,-1 2-7 0,-1-2 8 16,3 0-6-16,-4 2 0 0,1 0-6 15,2-2 22-15,-1 1-23 0,0 0 13 0,1-1-8 16,-1 2 8-16,-1-1-5 0,1 0 12 16,-1 1-12-16,1 0 10 0,0 0 2 0,-1 0-2 15,1-1-7-15,-1 1 2 0,1 0-17 0,-3-1 24 16,4 2-8-16,-1-2 5 0,-1 1 1 15,1 0-14-15,0 0-2 0,-2-1 15 0,2 2-9 16,0-1-3-16,-2 0-3 0,3 1 17 16,-1-1-18-16,-2 1 16 0,2 0-14 0,-1-1 15 15,1 1-12-15,0 0-4 0,-2 0 1 0,3 0 5 16,-3-1 12-16,1 1-9 0,0 0-9 16,5 0-5-16,0 0 7 0,-6 0 12 15,6 0-16-15,-7 0 13 0,7 0 7 0,-10 0-14 16,10 0 11-16,-9 0-16 0,9 0 11 0,-8 0-5 15,2 0-7-15,6 0 4 0,-8 0-6 16,8 0 5-16,-9 0-6 0,2 0 7 0,7 0-4 0,-8 6 6 16,8-6-3-16,-9 0-1 0,9 0 6 15,-7 6-14-15,7-6 9 0,-18 9 5 16,13-5-7-16,-1-2 0 0,2 1 9 0,-1-2-9 16,-1 1 0-16,3 2 10 0,-1-3-9 0,-3 1 7 15,2 0-8-15,-1 0 12 0,1 0-13 16,1 1 8-16,-1-1-5 0,2-1 10 0,-1 0-20 15,1-1 17-15,0 0-12 0,0 2 9 0,1 0-7 16,-2 0 2-16,1-2 5 0,1 1-8 16,-3-1-12-16,3 2-27 0,-1 0-20 0,1-1-26 15,-2 0-21-15,2 2-30 0,0-3 12 0,-2 1-101 16,2 0-33-16,1 1-30 0,-1 1 27 16,0-1-196-16,0 1 45 0,0 0-123 15,0 1 42-15,2-1 33 0,0 1 31 0,0-4 22 16,0 0 32-16,0 0 24 0,0 8 13 0,12 3-7 15</inkml:trace>
  <inkml:trace contextRef="#ctx0" brushRef="#br0" timeOffset="64729.48">15088 9593 397 0,'0'0'188'0,"0"0"-23"16,0 0-28-16,0 0-2 0,0 0-30 0,13 0 2 16,-13 0-23-16,0 0 6 0,0 0 2 15,0 0-32-15,0 0 23 0,0 0 0 16,0 0-11-16,0 0 2 0,0 0 13 0,0 0-19 15,0 0-10-15,0 0 10 0,0 0 6 16,0 0-25-16,0 0-2 0,0 0 1 0,0 0-13 16,0 0 14-16,0 0-2 0,0 0-18 0,0 0 1 15,0 0 0-15,0 0-2 0,0 0-8 16,0 0-4-16,0 0 3 0,0 0 0 16,0 0 9-16,0 0 13 0,0 0-6 0,0 0 14 0,0 0 1 15,0 0 2-15,0 0-4 0,0 0 11 16,0 0-1-16,0 0 1 0,0 0-21 0,0 0 8 15,0 0 11-15,0 0-19 0,0 0-9 16,0 0 11-16,0-12-7 0,0 12-2 0,0 0 0 16,0 0 0-16,0 0-12 0,0 0 1 0,0 0 4 15,0 0 3-15,0 0-13 0,0 0 17 0,0 0-26 16,0 0 3-16,0 0 3 0,0 0 18 0,0 0-20 16,0 0 2-16,0 0 6 0,0 0 6 0,0 0-7 15,0-21 1-15,-2 21 8 0,-1 1 1 16,1-1-18-16,1 0 5 0,-2 0 12 0,1 0-8 15,-1 0-20-15,1 2 13 0,-1-2 3 16,-1 0-2-16,0 0-17 0,4 0 11 0,0 0 13 16,0 0-26-16,-7 0 8 0,7 0 17 15,-7 0-25-15,7 0 17 0,-7 0-11 0,7 0 23 16,-9 0-6-16,9 0 3 0,-7 0 8 16,7 0 6-16,-7 0-15 0,7 0-4 0,-7 0-7 15,7 0-1-15,-9 0 0 0,9 0-15 16,-8 0 34-16,0 9-11 0,3-7-2 0,3-1-12 0,-2-1 14 15,-2 0-2-15,2 1 7 0,0 1-19 16,1-1 15-16,-1 0-7 0,1 0-23 16,-1 0 23-16,0 0-12 0,0 0 2 0,-1 0 9 15,2 2-10-15,-2-1 16 0,3 0 3 0,-2-1-12 16,-1 0 17-16,0 1-18 0,-1-1 1 16,3 1 0-16,0-1-11 0,-1 1 15 0,-1-1-1 15,3 2-8-15,-2-2-4 0,-2 0 1 16,4 1 1-16,-2-1 11 0,-1 1-14 0,3 0 7 15,-2 0-1-15,1-1 1 0,-1 2-1 0,-1-2 26 16,1 2 3-16,-1-2-3 0,2 1-2 0,-2 1-3 16,0-2-30-16,2 1 16 0,-2-1-1 15,1 1 0-15,0 0 0 0,1-1 1 0,-1 1 16 16,-2-1-17-16,3 1 17 0,-1-1-5 16,-1 1-1-16,1 0-21 0,-1-1 0 0,3 1 1 15,0 0-17-15,-3 0 2 0,1-1 24 0,0 2 3 16,0-1-2-16,0 0 0 0,0-1 0 15,1 1-1-15,-1-1 3 0,0 2 0 0,1-1-1 16,0-1 0-16,0 0-2 0,-2 1-1 16,2 1 14-16,-1-1-3 0,-2-1-1 0,3 1-14 15,-2-1 9-15,-1 1-3 0,2-1 1 0,0 2-7 16,-1-3-1-16,1 4 17 0,1-2 0 0,-1 0-2 16,0-1-19-16,0 2 2 0,0-1 1 15,0-1 7-15,2 1-1 0,-2-2-13 0,1 2 12 16,-1-1 0-16,2 2 0 0,-1-2 1 15,-2 0-8-15,3 2 1 0,0-2 1 0,-1 2-5 16,1 0 3-16,0 0-5 0,-2-1 8 16,2 0 4-16,0 2-5 0,0-1 13 0,-1-1-11 15,1 1 0-15,0-1 10 0,-2 1-13 0,3 1 0 16,0-2 0-16,-1 1-1 0,0 0-3 16,0 1 17-16,0-1-1 0,1 0 0 0,0 1-2 15,-1-2-1-15,0 1 1 0,-1 0-3 0,1 1 0 16,2 0-1-16,-2-2-35 0,1 2 0 15,-1-1 42-15,1 1-10 0,-3-1-1 0,4 1 0 16,-2 0-1-16,0 1 1 0,0-2 0 0,2 2 1 16,-3-1-5-16,2 0 3 0,0 1-15 15,1 0 1-15,-4-2 24 0,4 3-3 0,0-2-21 16,0 1 3-16,-2 0 28 0,2-1 1 0,0 2-2 16,-2-2-1-16,2 0-10 0,-1 0-3 15,1 1-3-15,-2 0 1 0,2-1 0 0,0 0 10 16,0 0-8-16,-1 1 1 0,0-2-1 15,1 1 12-15,0-1-17 0,-2 0 4 0,2 0 11 16,-3 0-10-16,3 1 1 0,0-1-9 16,0 1 16-16,0 1-14 0,-2-3 13 0,2 2-14 15,0 0 5-15,0-1-1 0,-1 2 17 0,1-3-12 16,0 3-6-16,0-1-4 0,0 0-1 16,0-1 3-16,0-3 19 0,0 0 3 0,0 7 12 15,0-7-14-15,0 6 1 0,0-6-1 0,0 7-4 16,0-7 11-16,0 7-6 0,0-1-8 0,0-6 8 15,0 7 1-15,0-7-10 0,0 7-3 16,0-7 3-16,0 8-5 0,0-8-12 0,0 8 11 16,0-8 7-16,0 6-7 0,0-6 6 15,0 7-5-15,0-7 5 0,0 7-8 0,0-7 2 16,0 8-6-16,0-8 11 0,6 7 0 0,-6-7 2 16,0 7-6-16,0-7 0 0,11 13 4 0,-9-10 3 15,-2 1-14-15,2-1 15 0,-1 0-6 16,-1 0-22-16,2 1 25 0,-1-1-2 0,0 0-7 15,-1 1 6-15,2-1-6 0,-2 1 12 16,2 0-8-16,-2 0 3 0,2-1 9 0,-2 1-16 16,0 0-11-16,0 1 33 0,4-2-20 15,-4 1 7-15,1 0-10 0,0 1 8 0,1-2-3 16,-2 3-22-16,0-3 14 0,0-1 2 0,2 2 0 16,0-1 12-16,0 1-13 0,-1-1 10 0,-1 0-5 15,2 0 8-15,0 1-2 0,-2-1-16 0,2 0-2 16,-2-1 3-16,0 2 17 15,2-1-5-15,0 0 1 0,0 1 4 0,0-1-13 16,0 0-1-16,0 1 12 0,0-3-15 0,0 4 20 16,0-2-2-16,1 0-3 0,0 1-20 0,-2-1 19 15,1 2 2-15,0-2 3 0,0 0 5 0,2 0-13 16,-2-1 6-16,-1 0-9 0,3 1 16 0,-1 1-14 16,-3 0 6-16,2-2 8 0,0 2-24 15,0-2 8-15,1 2 19 16,-1-2-16-16,0 1 2 0,0-1-10 0,1 2 12 0,-1-1-2 15,0 0 1-15,0 0-8 0,0 0 19 0,1-1-27 16,0 2 17-16,-1-3-9 0,0 1-8 0,0 2 20 16,1-2-2-16,0 0-2 0,0 1 2 0,-3-1-13 15,4 0 15-15,-1 0-7 0,-1 0 6 16,0-1 0-16,0 1 5 0,1 0-9 0,2 0 13 16,-2 1-18-16,0-1 22 0,-1-1-18 0,3 1 9 15,-2 0-14-15,0 0 15 0,2 0-9 16,-1-1 0-16,-1 3-1 0,1-2 0 0,0-1-4 15,1 1-3-15,-3 0 12 0,2 0-3 16,1-2 5-16,-2 2 1 0,2 1-8 0,-2-1 0 16,0 0 3-16,1 0 2 0,1-1-11 0,-1 1 17 15,-2 0-10-15,4 0-4 0,-2-1 7 16,0 1-6-16,1-1 2 0,-2-1-9 16,0 3 10-16,3-3-15 0,-1 1 2 0,-2 1 25 0,2-2-15 15,0 0 1-15,-2 1 12 0,1 0-12 16,1 0-3-16,0 1 8 0,0-1-10 0,-1 1-3 15,0-1 2-15,0 1 20 0,0-1-15 0,-1 0 5 16,3 1-9-16,-2-1-6 0,0 0 10 16,0-1-12-16,0 1 5 0,-1 0 0 0,2-1 13 15,1 1-5-15,-3-1 3 0,2 1 6 16,-1-1-9-16,-2 0-3 0,4 1 5 0,-2-1-4 16,-1 0-7-16,2 1 26 0,-1-1-18 0,0 0 6 15,-1 0-12-15,2 0 11 0,-2 1 0 16,0-1-3-16,2 0 3 0,0 0-10 0,-1 0-4 15,0 0 12-15,0 1 1 0,-1-1 3 0,1 1-15 16,1-1 8-16,-1 1-4 0,-1-1 11 16,2 0-7-16,-2 0 11 0,2 0-15 0,-5 0 5 15,0 0-1-15,0 0 5 0,8 0-2 0,-2 0-19 16,-6 0 4-16,8 0 19 0,-8 0-9 0,7 0 1 16,-7 0-11-16,7 0 4 0,-7 0 12 15,10 0-4-15,-10 0 3 0,8 0-2 0,-1 0-3 16,-7 0 14-16,6 0-7 0,-6 0-13 0,7 0 21 15,-7-7 3-15,10 7-16 0,3-11-2 16,-9 11 14-16,0-2-21 0,2 1 6 0,-2-2 6 16,1 2 4-16,-1-1-1 0,0 1-9 15,2-1 2-15,-1 2 2 0,-2-2-9 0,1 0 3 16,0 1 1-16,-1 1 6 0,2-2 3 0,-1 1-9 16,0 0 2-16,2 0-2 0,-2 0 10 0,0-1-14 15,0 1 12-15,0 0-1 0,0 0-10 0,0 0 10 16,1 0-4-16,0-1-6 0,-1 1 8 15,0-1 2-15,0 1 7 0,1 0-8 16,0-2 0-16,-1 0-3 0,1 2 10 0,-1-3-19 16,0 2 13-16,0 0-6 0,1 0-6 0,-1 0 5 15,0-1 11-15,0 1-12 0,0-1 6 0,-2 2 5 16,3-1-5-16,-1 0-2 0,-2-1 2 16,3 2-7-16,-1-2 23 0,0 1-14 0,0 0 3 15,-1-1-2-15,1 1 17 0,-1 0-19 16,1-1 19-16,0 0-5 0,0 0-4 0,0 1-2 15,0-2 3-15,-1 1 0 0,1 0-8 0,0 0 7 16,0-1-5-16,-1 1 15 0,2-1-4 0,-2 1-6 16,1-1 5-16,-2 0-4 0,3 1 6 0,-1 0 6 15,-1 0-6-15,1-1-8 0,0 0 8 16,0 3-11-16,-1-3 5 0,1 1 5 0,-1 0-2 16,0-1-2-16,0 0-7 0,0 1 15 15,0 0-8-15,1-1-6 0,-3 0 14 0,4 0-5 16,-1 0-6-16,-2 1-1 0,1-3 7 15,-1 3-3-15,0-1 1 0,1 0-4 0,-1 0 4 16,1 1-5-16,0-1 0 0,-1-1 4 16,2 2-10-16,-2-1-1 0,0-1 4 0,0 1 5 0,-2 3-6 15,3-3 3-15,-1-1 0 0,-1 0 3 16,0 1-10-16,1-1 9 0,-1 0 2 0,0-1-1 16,-1 1-4-16,2 1-5 0,-1-2 9 15,-1 2 2-15,1-1-4 0,1 0-1 0,-1 1-11 16,-1-1 11-16,1 1-12 0,0 0 14 15,-1-1 2-15,2 0 0 0,-2 0-12 0,0 1 10 16,1-3-5-16,-1 3-3 0,0 0 12 0,1 0-16 16,-1-1 3-16,0-1 10 0,0 1-10 15,0 5 12-15,0 0-15 0,0-7 12 0,0-1 2 16,0 8-11-16,0-8 4 0,0 1 5 0,0 7-12 16,0-8 3-16,0 2-4 0,0 6 1 0,0-8-1 15,-13-5 19-15,13 8-20 0,0 1 13 16,-2 0-14-16,1-1 17 0,0 0-17 0,-1 0 9 15,1 1 4-15,0 0-4 0,-2 0-1 16,3-1 6-16,-2 2-10 0,1-2 0 0,0 1 8 16,-1-1-1-16,0 1-17 0,0 1 5 0,0-2 14 15,0 0-9-15,-1 0 3 0,2 0-1 16,-1 2-6-16,0-2 5 0,0-1-6 0,-1 2 13 16,2 0-4-16,-1 1 2 0,0-1-7 0,0-1 5 15,0 0 0-15,0 2 3 0,-1-2-13 16,1 2 12-16,0-1-4 0,0 0 3 0,0 0-12 15,1 0 8-15,-1 1-9 0,0-1 16 0,0 1-17 16,-1-1 3-16,2 0 9 0,-2 1-9 16,1-1-3-16,1-1 6 0,-2 1-2 0,0 1 12 15,1-2-8-15,0 0-1 0,-1 0 1 16,1 1 11-16,0 0-16 0,0 0 12 0,-1-1 0 16,-1 0-2-16,4 0-12 0,-3 0 20 0,1 2-8 15,-1-3 4-15,-1 1-13 0,2 1 8 0,-1 0-8 16,-3-8 14-16,0 7-6 0,1-1 1 15,1 1-10-15,0 2 12 0,0-3-13 16,0 3 14-16,1-3-7 0,0 5 6 0,0-1-5 16,0-2 5-16,0 2-15 0,0-1 4 15,-1 0-2-15,-1 0 10 0,3 0-6 16,-2-1 1-16,1 2-6 0,-1-1 13 0,1 1-11 16,-1 0 4-16,1-2 5 0,-1 1-13 0,0 0 10 15,0 0 11-15,-1 0-6 0,1 2 2 0,-1-2-16 16,1 1 16-16,-2 0-4 0,0 0 1 15,3 0-8-15,-3-1 10 0,0 2-11 0,-7-5 1 16,3 1-4-16,2 4 18 0,-1-1-15 16,2 0-1-16,2 0 7 0,-1-1-1 0,1 1-3 0,-1 2-4 15,2-2 4-15,-2 0-4 0,1 0 0 16,1 1 6-16,0 1-3 0,-1-2 14 16,-2 0-15-16,3 1 11 0,4 1-5 0,0 0 6 15,-9 0-14-15,9 0 0 0,-7 0 14 16,0 0-3-16,7 0-8 0,-9 0 9 0,2 0-9 15,7 0-3-15,-9 0 4 0,1 0 5 0,8 0-2 16,-9 0 0-16,2 0-8 0,7 0 16 16,-7 0-18-16,7 0-5 0,-9 0-12 0,9 0-27 15,-9 0-36-15,9 0-9 0,-7 0 10 0,7 0-105 16,0 0-31-16,-8 0-50 0,8 0-37 16,0 0 27-16,0 0-248 0,-7 0 18 0,7 0 44 15,0 0 33-15,-12 4 8 0,12 0 20 0,0-1 26 16,1 0 21-16,-1 0 7 0</inkml:trace>
  <inkml:trace contextRef="#ctx0" brushRef="#br0" timeOffset="68963.16">17640 9244 231 0,'0'0'217'16,"0"0"-18"-16,0 0-17 0,0 0-26 0,0 0 2 15,0 0-20-15,0 0-12 0,0 0 6 0,0 0-23 16,0 0-5-16,0 0-2 0,0 0-16 0,0 0 2 16,0 0-11-16,0 0 9 0,0 0-2 0,0 0-1 15,0 0-2-15,0 0-11 0,0 0 17 16,0 0-11-16,0 0-4 0,0 0-17 0,0 0 7 15,0 0-4-15,-22-20 7 0,20 20-4 16,0 1-3-16,1-1-2 0,-1-1-3 0,0 2 13 16,0-1 5-16,-1-1-4 0,1 2-14 0,-1-1-11 15,0-1 2-15,-2 1 5 0,2 0-13 16,3 0-2-16,0 0-9 0,0 0 10 0,-7 0 0 16,7 0-2-16,-7 0 8 0,7 0-18 0,-8 0 4 15,8 0-25-15,-6 0 23 0,6 0-8 16,-7 0 0-16,7 0 11 0,-7 0-2 0,7 0 2 15,-9 0-8-15,9 0 7 0,0 0-23 0,-7 0 3 16,-4 10 0-16,8-9-2 0,0 0 15 16,0 0 7-16,-2 0 2 0,2 0-3 0,-1 0 6 15,1-1 2-15,-1 0 0 0,0 2-4 16,1-2 7-16,-1 1-13 0,0 0-8 0,1-1 5 16,-1 1 1-16,1-1-1 0,0 1 0 0,-1 0 11 15,1-1-15-15,0 1 3 0,0 0-3 0,1-1 6 16,2 0-6-16,0 0 3 0,0 0 3 15,0 0-14-15,-8 0 17 0,8 0 8 0,0 0-23 16,-7 0 4-16,7 0-2 0,-8 0 0 0,8 0 0 16,-6 0-3-16,6 0-17 0,-7 0 19 15,7 0-3-15,-13 9 1 0,9-7-17 0,1-2 10 16,-1 2 1-16,-1-2 3 0,1 1-7 0,1 1-5 16,-1-2 12-16,0 2 2 0,0-1-6 0,1-1 5 15,-2 1-11-15,0 0 11 0,2 0 9 16,-2 0-3-16,1-1-10 0,0 2 18 0,0-2-10 15,1 1 15-15,-1-1-22 0,-2 1 4 16,2 1-6-16,4-2 11 0,0 0-6 0,0 0 4 16,-7 0-11-16,7 0 9 0,-8 0 1 0,8 0 2 15,-9 0-23-15,9 0 21 0,-7 0 1 16,7 0-24-16,-15 10 6 0,12-9 11 0,-3 0-2 0,3 1-13 16,-1 0 14-16,0 0-6 0,1 1-3 15,-1-1-5-15,1 0 14 0,-1 0 9 0,-1-1-16 16,2 1 8-16,-1 0 1 0,1 0-22 0,0 0 14 15,0 1 8-15,-1-1-4 0,1 0-2 16,0 1-6-16,-1-1 12 0,1 0-1 0,1-1 4 16,-2 1-8-16,1 0 6 0,1 0-9 0,-1 0-9 15,0 1 14-15,1-1-15 0,-1 0 14 16,0 1-2-16,-1 0-6 0,1-1 14 0,0 2-3 16,0-2 2-16,0 1-5 0,0-1-8 15,1 0 4-15,-1 1 21 0,1 0-14 0,-1-2-2 16,-2 3-5-16,2 1 7 0,1-3-2 15,-1 2 4-15,1-1-9 0,-1-1 11 16,0 1-6-16,-1 1 4 0,2-2 1 0,-3 3-1 16,2-3-5-16,0 2 2 0,0-1 0 0,0-1 12 15,0 0-17-15,0 1 5 0,0 1-6 0,0-2 8 16,1 2-2-16,-1-1 5 0,0 0-9 16,0-1 15-16,0 1-14 0,1-1 9 15,-1 2-3-15,0-1-10 16,2 1 9-16,-3-2 0 0,3 1-4 0,-3 1 4 0,2-1-6 0,-1 1 6 0,-1-2-7 15,2 3 7-15,1-2-10 0,-1 1 12 16,-1 0-7-16,1 0 3 0,1 1 0 0,-1-1-2 16,1 0-6-16,-1 1 12 0,0 0 5 0,0 0-6 15,0-1 2-15,1 2-5 0,0-1-8 16,0 0 9-16,1 0 2 0,-2-1-4 0,2 2-5 16,-1-2 1-16,1 2 4 0,-1-1 5 15,-2-1-7-15,3 1-3 0,-1 0 1 0,0 1 8 16,1-6-7-16,0 0 7 0,0 8-6 0,0-1 4 15,0-7-6-15,0 9-5 0,0-3 12 16,0 1 4-16,0-7-17 0,0 9 12 0,0-3-5 16,0-6 6-16,0 9-6 0,0-1 8 0,0-2-6 15,0-6 8-15,0 8-2 0,0-1-1 16,0-7-6-16,0 8 0 0,0 0 3 0,0-8 1 16,0 8-4-16,0-1-2 0,0-7 1 0,0 8 4 15,0-1-5-15,0-7 4 0,0 7 0 16,0 0-12-16,0-7 5 0,16 18 11 0,-15-13-1 15,0 1-6-15,1-1 0 0,-1 1 3 16,1-2 7-16,-1 2-12 0,-1-1 3 16,2-1 7-16,-1 1-8 0,1 0 2 0,-1-1 3 15,0 0 1-15,1 2-2 0,-1-2-3 0,1 1-7 16,0 0 10-16,0-1-4 0,0 0 0 16,-1 0-1-16,1 0 6 0,1 1-7 0,-1-2 3 15,0 1-1-15,0 0-2 0,-1 0 5 0,2 1 7 16,0-1-8-16,-1-2-5 0,0 2-3 15,2 1 12-15,-2 0 0 0,0-1-2 16,1 0 3-16,0 0-3 0,0-1-6 0,-1 1 7 16,0 1 3-16,2-1-4 0,-2 0 1 15,1 0-3-15,1 0 4 0,-2 0 5 16,1-1-5-16,0 1 8 0,-1 0-12 0,1-1 7 0,0 0 4 16,1 1-3-16,0-1-4 0,-1 0 0 15,2 0 4-15,-2-1-2 0,1 2-1 0,-1-1-5 16,1 1 3-16,-1-1-1 0,1-1-4 0,-1 1 0 0,1 0 3 15,0 0-2-15,-1 0 1 16,1-1 0-16,-1 0-8 0,0 2 8 0,0-2 5 16,1 1 0-16,-1-1-4 0,1 2 0 15,0-3 5-15,-1 1 0 0,1 1-6 0,0-1 1 16,0-1 4-16,0 2 6 0,0-1-2 0,1 0-6 16,0-1 3-16,-2 1 3 0,2 0 0 0,-1 0-5 15,1 0-8-15,-1 0 6 0,1-1 1 16,-1 1-2-16,1 0-2 0,-1-1 1 15,0 1 1-15,1 0 1 0,-2 0 1 0,4-1-7 16,-3 1 4-16,0-1-1 0,0 0-5 0,0 0 11 16,1 0-5-16,-1 1-1 0,1-1 0 0,0 0-3 0,-1 0 0 15,0 0 2-15,0 0 4 0,1 1-8 0,-1-1 6 16,1 0 3-16,-2 0-5 0,1-1 6 16,0 1-8-16,0 0 3 0,0 0 0 0,0 0 3 15,0 0 1-15,1 0 3 0,-1-1-6 0,0 1 0 16,2-1 6-16,-3 1-3 0,2 0-14 15,-1-1 5-15,3 0 2 0,-4 2 3 0,1-2 4 16,1 0-9-16,-1 1 10 0,0 0-7 0,2 1 5 16,-6-2-9-16,0 0 13 0,0 0-3 15,7 0-9-15,-7 0 1 0,8 0 3 0,-8 0 1 16,7 0 1-16,1 0-4 0,-8 0 4 0,7 0-1 16,-7 0-5-16,8 0 10 0,-8 0-10 15,8 0 11-15,-2 0-15 0,-6 0 8 0,9 0-5 16,-9 0 1-16,9 0 10 0,-3 0-12 0,-6 0 6 15,9 0 3-15,-3 0 7 0,-6 0-4 16,8 0 0-16,-8 0-1 0,8 0 0 0,-1 0-8 16,5-13 2-16,-7 12 6 0,-1 0-1 0,2-1 5 15,0 1-5-15,-2 1 2 0,1-3-7 16,-1 2 8-16,1 0-4 0,-1-1 1 0,0-1 7 16,2 0-5-16,0 1-2 0,8-1 2 0,-4-1 6 15,-4 1 1-15,-1 0-9 0,1 0 4 16,-2 2 0-16,0-2 4 0,1 2-8 15,-1-1 6-15,0 1 5 0,-1-1-7 0,1 0-2 16,-1 0-1-16,1 0 14 0,0-1-11 16,-1 3-1-16,2-3-7 0,-3 2 15 0,2 0-9 15,0-1 0-15,1-1-2 0,-1 1 12 16,1-1-6-16,0 0-11 0,-1 1 11 16,0 0 0-16,1 0-9 0,-1-1 3 0,0 1-9 15,0 0 17-15,2 0-3 0,-3 0-10 0,0-1 3 16,1 2 4-16,1-1-6 0,-2 0 11 15,1 0 0-15,0 0-9 0,-3 0 5 0,4-1-4 16,-1 1-3-16,0-1 16 0,1 0-13 0,-2 1 16 16,1-1-13-16,0 0 7 0,0 0 0 15,-1 1-5-15,1-2 13 0,-1 2-5 16,1-1-8-16,-1-1 1 0,0 1 6 0,1-1 9 16,-1 2-18-16,1-2 2 0,-1 1-5 15,0 0 4-15,-1-2 7 0,1 2-5 0,0-1-3 16,-1 0 11-16,1 0-1 0,-1 0-1 0,2-2-12 15,-2 3 4-15,0-2 3 0,2 1-8 16,-2-1 7-16,1 2-5 0,-1-3 12 0,0 1-2 16,0 1-1-16,0-2 14 0,0 2-10 0,0-1-8 15,0 0-4-15,-1 0 12 0,1 0-15 16,0 0 13-16,-1 0-7 0,0 0 0 0,1-1 4 16,-1 0-1-16,0 1-17 0,0 1 12 15,0 0-4-15,0-2 10 0,0 2-14 0,0-3 13 16,0 1-12-16,-1 1 5 0,1-2-5 0,-1 1 9 15,1-1-3-15,0 2 7 0,-1-2-18 16,0 1 7-16,0 1 2 0,0-1-9 0,0 1 11 16,0-1 0-16,0 6 2 0,0 0-3 0,0-8-11 15,0 0 12-15,0 2-10 0,0 6 4 0,0-9-2 16,0 3-2-16,0 6 8 0,0-8 2 16,0 1-3-16,0 1-6 0,0 6 4 0,0-10 4 15,0 3-2-15,0 7-6 0,0-7 5 16,0 0 6-16,0 7-13 0,0-8 12 0,-11-5-17 15,8 8 16-15,2-1-10 0,0 1 13 0,-1 0-20 16,-1 1 17-16,1-1-11 0,1 2 18 16,-1-2-12-16,0 1-3 0,2-1-1 0,-2 1 2 15,0 0-7-15,0-1 24 0,0 1-19 0,0 0-7 16,0 0 15-16,-1 0 4 0,1 0-14 16,-2 0 3-16,2-1 1 0,0 1 8 0,1 0-13 15,-2 0 12-15,1 0-3 0,-1 0-4 16,1-1 2-16,-1 1 3 0,1 0 7 0,-1 0-5 15,0 1-11-15,0-1 19 0,0-1-18 0,0 2 10 16,0-2 0-16,0 1-5 0,-6-4-5 16,2 2-5-16,2-1 0 0,1 1 8 15,0 1 1-15,-1 1 1 0,2 0 4 0,-1-1 0 16,3 4 1-16,-4-3-5 0,1 1-3 0,0 0 20 16,1 0-23-16,-1 1 6 0,-1-2-4 0,-7-2 9 15,3 0-1-15,-1 1 5 0,5 0-13 16,-1 1 8-16,0-1-7 0,2 1 14 0,-1 1-17 15,1-1 16-15,-1 0-15 0,0 1 11 0,1-1-18 16,0 3 9-16,1-2-3 0,-1 0 8 0,1-1 2 16,-2 1-4-16,1 1 10 0,2-2-12 15,-3 2-3-15,1-2 12 0,0 2-9 16,0-2 0-16,1 2 7 0,-1-1 2 0,0 1-13 16,-1 0 14-16,2-1-7 0,-1 0 4 0,0 0-11 15,1 1 15-15,-1-1-10 0,1 1-2 16,-1 0-5-16,0 0 1 0,0 1 0 0,0-1 7 15,2 0-7-15,-2 0-4 0,1 1-24 16,-1-1-13-16,1 1-23 0,-1 0-13 16,-1-2-40-16,2 1-47 0,-1 2 18 0,0-1-110 15,1 1-36-15,-1-1-57 0,2 1 31 0,2 0 30 0,0 0-302 16,0 0 50-16,0 0 50 0,0 0 50 16,0 0 1-16,-10 3 22 0,12-2 16 15,-1 0 14-15,1-1-3 0</inkml:trace>
  <inkml:trace contextRef="#ctx0" brushRef="#br0" timeOffset="73180.87">13750 11067 334 0,'0'0'198'0,"0"0"-3"16,0 0-30-16,0 0-16 0,0 0-8 0,0 0-29 16,0 0 9-16,0 0 1 0,0 0-14 15,0 0-20-15,0 0 9 0,0 0 13 0,0 0-9 16,0 0-17-16,0 0 17 0,0 0-16 16,0 0 12-16,0 0-6 0,0 0-6 0,0 0 1 15,0 0 20-15,0 0-13 0,0 0 0 0,0 0-12 16,0 0 11-16,0 0 0 0,0 0-27 0,0 0 11 15,0 0-22-15,-13 0-18 0,13 0 6 16,0 0 11-16,0 0-7 0,0 0 6 0,0 0-2 16,0 0-4-16,0 0-5 0,-29 6-16 0,27-6 19 15,0-1-8-15,-3 0 10 0,3 1-3 16,-2-1 4-16,4 0-9 0,-5 0-4 16,0 0-3-16,3 2-7 0,2-1 4 0,0 0-17 0,0 0-7 15,-7 0 2-15,7 0 15 0,-6 0-10 16,6 0-1-16,-10 0 0 0,10 0-1 0,-8 0-2 15,8 0 1-15,-7 0-2 0,7 0 12 16,-9 0-2-16,9 0-1 0,-9 0-1 0,2 0-2 16,7 0 10-16,-9 0 2 0,9 0 5 0,-8 0-2 15,8 0 2-15,-10 0-4 0,4 0 5 16,6 0-9-16,-7 0-16 0,-2 0 26 0,2 0-18 16,7 0 0-16,-9 0-7 0,2 0 3 0,-6 11 8 15,6-10-15-15,1-1 2 0,1 2 10 16,-4-1 3-16,2 2 1 0,2-1-8 0,-1 0 0 15,0 1 14-15,1-2-14 0,-2 1 3 0,2 0 5 16,-1-1-17-16,1 1 4 0,1 0 9 0,0-1 7 16,-2 1 0-16,2-1-12 0,-2 2 1 15,3-2 16-15,-1 0 2 0,0 1-7 0,-1-1-5 16,2 2 0-16,-3-1-7 0,3 0 12 0,-1-1 2 16,0 0-5-16,2 1-14 0,-3 0 7 15,1-1-12-15,-1 0 16 0,2 0-11 0,-1 0 12 16,0 2-4-16,1-2-9 0,-1 1 4 0,-2-1 0 15,4 1 4-15,-2 0-11 16,0-1 11-16,0-1-10 0,1 3 11 0,1-2-12 16,-2 2 9-16,0-1-6 0,1 0 2 0,1 0 5 0,-1 1 2 15,-1-1-10-15,2-2 4 0,-3 2-1 16,3 1 4-16,0-2-4 0,-2 2 6 0,1-1-2 16,1 1 3-16,-2 0-13 0,1-1 10 15,-2 3-9-15,3-2 0 0,0 1 14 0,-2 0-6 16,1 0-5-16,1-2-3 0,0 2-1 0,-2 1 10 15,2-2-7-15,-1 2 7 0,0-2-1 0,-1 2 7 16,2-2-16-16,0 1 7 0,-1-1 5 0,1 1-3 16,2 0 1-16,-2-2 0 0,0 2 0 15,0-1-3-15,-1 2-12 0,1-1 9 0,0 0-2 16,0 0 14-16,-1 0-17 0,1 0 2 16,-1 1 3-16,1-2 1 0,0 2 1 0,-2-1-5 15,2 1 2-15,0-1 0 0,-1 1 3 0,1 0 0 16,0 0-6-16,0 0 5 0,-1-1 0 15,0 2-1-15,3 0-6 0,-4-2 9 16,2 1-3-16,0 1-2 0,2-1-3 0,-3 1-3 16,1-2 0-16,0 2 9 0,2-3-7 0,-2 3 4 15,0-1-10-15,0-1 13 0,2 1-11 0,-3 0 17 16,3 0-11-16,0 1 8 0,-2-2-7 16,2 1 3-16,0-1 2 0,-3 1-4 0,3 0 0 15,0 1 0-15,0-1 1 0,-2-1 1 16,2 2-3-16,0 0 9 0,0-6-11 0,0 0 4 15,0 8 0-15,0-2 7 0,0 0-14 16,0-6 12-16,0 9 5 0,0-2-1 0,0-7 1 16,0 8-11-16,0-1 5 0,0 0 6 0,0-2-10 15,0-5 5-15,0 8-8 0,0-8 1 0,0 8 4 16,0-8 5-16,0 8-1 0,0-1 1 16,0-7-11-16,0 8 3 0,0-1-2 0,0-7 7 15,0 9-2-15,12 4 2 0,-12-8-1 16,0 1-3-16,2-1-1 0,-2 0 3 0,0 1-1 15,0-2 3-15,2 2-7 0,-2-2 5 0,2 1-2 16,-2 1 0-16,2-1 2 0,-2 0-5 0,1-1 0 16,1 1-1-16,0 1 6 0,-2-2-1 15,2 0-5-15,0 1 9 0,-2 0 0 0,2 0-11 16,1 0 6-16,0-1-4 0,-3 1 1 16,2 0 6-16,0-1-5 0,0 1 3 0,0-1-2 15,-1 2 4-15,1-1-3 0,0-2 2 0,2 2 6 16,3 10-13-16,-2-8 10 0,-3 0-1 15,0-2 1-15,1 3-11 0,-1-5-1 0,2 2 6 16,-2-2 1-16,0 0-4 0,1 1 9 0,-1-1 0 16,0 1 1-16,0-1-6 0,0 1 8 15,3-1-15-15,-4 1 11 0,3 0-6 0,-2 0 6 16,0 1-2-16,1-2 3 0,1 0 1 16,-2 1-3-16,0 2-1 0,2-3-1 0,-1 0-6 15,0 1 8-15,-1-2-2 0,0 2-2 0,2-1 3 16,-1 1-6-16,-3-3 0 0,4 2 9 15,0 0-6-15,-2-1-11 0,1 1 11 0,1 1 2 16,-1-2 2-16,0 1 0 0,-1-2-4 0,2 3 1 16,0-2 6-16,-2 0-3 0,1 0-2 0,1 0-7 15,0 0-5-15,2 0 13 0,-2 0-5 16,0 0 3-16,-1 0-6 0,3-2 11 0,-4 3-4 16,3 0-3-16,0-3 6 0,1 1-4 15,-1 0 1-15,-3 0-6 0,4 0 5 0,-1-1-9 16,-1 3 10-16,2-2 5 0,-2-1-3 0,0 1-9 15,1-1 12-15,-1 0-4 0,2 0-5 0,-2 1 12 16,2-1 1-16,-1 0 9 0,1 0-11 16,0 0-2-16,-6 0 10 0,0 0-1 0,8 0-12 15,-1 0 11-15,-1 0-10 0,1 0 9 16,-1 0-10-16,2 0 0 0,-2 0-5 0,1 0 9 16,-1 0 1-16,-6 0-13 0,10 0 4 15,-1 0 4-15,-3 0-5 0,1 0 10 0,2-7 1 16,-4 7-17-16,1 0 3 0,7-9 14 15,-5 8-12-15,-2 0 3 0,-1 0-7 0,1 1 11 16,1-2-9-16,0 2 7 0,-2-1-4 16,1 0 12-16,0 0-14 0,-6 1-2 0,0 0 0 15,9 0 14-15,-3 0-12 0,2 0 7 16,-8 0-3-16,7 0 5 0,1 0-14 0,-8 0 13 16,10 0-1-16,-3 0-10 0,4-8 1 15,-4 6 8-15,-3 1-9 0,-1 1 14 0,3-1-11 16,0-1 0-16,-1 1 8 0,-1 0 1 0,2 0-4 15,0-1-1-15,-1 1 2 0,-1-3-3 16,0 4-2-16,1 0 1 0,2-2-7 0,-2-1 14 16,-1 1-9-16,2 1 0 0,-1-1 0 0,-1 0 7 15,3-1-11-15,-2 0 3 0,1 2 13 16,-1-1-3-16,-1 0-9 0,4 1 11 0,-2-1-12 16,-2 0-1-16,1 0 11 0,-1-1 0 15,1 1-11-15,2 0 12 0,-3-2-12 0,1 2 4 16,1 0 3-16,-1 1 5 0,-1-3-13 15,1 4 13-15,0-2-7 0,-1 0 9 0,2-1 1 16,7-2-2-16,-3-1-11 0,-3 1 0 0,-3 1-1 16,2 3 18-16,0-3-6 0,-2 2-4 15,1-1 7-15,-1 0-2 0,-2 1-9 0,3-2 6 16,-3 0 15-16,0 2-13 0,2-1-4 16,1-1 3-16,-2 1-6 0,-1-1-2 0,2-1 5 15,0 1 3-15,-1 0-6 0,-1-1 15 16,2 2-12-16,0-2 0 0,0 0-1 0,-2 2 5 15,2-1 5-15,-1-1 3 0,-1 0-11 16,2 1 8-16,-2-1-19 0,2 1 16 0,-1 1-15 16,-1-2 19-16,3 0-19 0,-3 1 10 0,1 0 7 15,-1 1-4-15,0-2-2 0,2 0 5 16,-4 0-22-16,11-6 8 0,-7 3-8 0,0 0 10 16,0 1-3-16,-2 1-2 0,1 0 1 0,-1 0 1 15,-1 3-3-15,4-10 20 0,-3 3-9 16,0 2 5-16,-1 2-13 0,0-1-1 0,0 2 2 0,0 0-1 15,-1 0 11-15,1 0 4 16,-1 0-14-16,0 0-4 0,0 0 8 0,0 0 7 16,0 5 3-16,0 0-4 0,0-9-7 0,0 2 8 15,0 1-12-15,0-1 7 0,0 7 3 16,0-9 4-16,0 1-8 0,0 2 4 0,0 6-12 16,0-9 6-16,0 2 2 0,0 0 4 0,0 7-7 15,0-10 12-15,0 3-16 0,0 7 14 0,0-9-14 16,0 1 8-16,-13-12-1 0,9 7-12 15,1 5-4-15,1-1 3 0,0 0 2 0,2 2 15 16,-3 3-2-16,0-2-5 0,1 1-7 16,0 2 17-16,2-4-13 0,-2 3 8 15,0-1 0-15,0 1 4 0,2 1-15 0,-3-1 12 0,1-1-11 16,0 1 6-16,-2 0-3 0,2 1 11 16,1-2-22-16,-3 1 11 0,1 0 7 0,-1 1-12 15,2-3 4-15,-1 3 13 0,-3-8-9 16,-1 4 3-16,3 3-13 0,-1-1 11 0,0 0-12 15,1 0 17-15,0 1-15 0,2 0 7 0,-1 0-3 16,-1 1 12-16,2 0 1 0,0 0-16 0,-1 0 8 16,-2 0 4-16,3-1-9 0,0 1-2 15,-1 0 13-15,-1 0-8 0,2 0-3 0,-2 1 12 16,2-1-11-16,-1-1 2 0,1 2 5 16,-3-1-14-16,3-1 9 0,0 2 6 0,-1-3-9 15,-1 3 12-15,2-1-12 0,-1-1-1 0,-1 1 0 16,0-1 17-16,-1 1-16 0,0-1-4 0,1 0 14 15,1 2-9-15,-7-7 0 0,0-1 11 16,4 4-5-16,1 1 0 0,1 1-7 16,0 0 6-16,-1 1-1 0,3 1 6 0,0-2-14 15,-2 3 17-15,0-2-16 0,2 1 12 0,-2 0-2 16,1-1-8-16,-1 1 0 0,0-1 14 0,0 2-8 16,0-1 9-16,0 0-9 0,0-1-2 15,1 1 2-15,-1-1 3 0,0 3-5 16,0-3-4-16,-1 2 14 0,0-1-4 0,3 0-2 15,-3 0-10-15,1 0 14 0,0 0 0 16,-1-1 3-16,1 0-9 16,-1 1 4-16,0 0 1 0,3 0-2 0,-4-1 0 0,3 1 0 15,-1 1-8-15,0 0 1 0,1 0 2 0,-4-2-11 0,3 2 4 16,1 0-4-16,-1-2 20 0,0 3-5 16,1-1 12-16,-1 0-19 0,-1 1 5 0,0-1 0 15,1 1 0-15,0-2-11 0,0 2 6 16,-1 0-1-16,1-1-4 0,-1 0 4 0,0 0 4 15,1 0 9-15,0 0-5 0,-1 0-13 0,1 0 3 16,-1 1 1-16,0 0 14 0,1-2-6 0,-1 2 7 16,1 0-16-16,0-1 2 0,1 1 8 15,-3 0-1-15,1 0-16 0,0 0 20 0,-1 0-7 16,6 0 7-16,0 0-6 0,-7 0-4 0,7 0 12 16,-8 0-11-16,0 0 7 0,8 0-4 15,-6 0-12-15,6 0 9 0,-7 0-31 0,7 0-1 16,-9 0-27-16,9 0-19 0,-7 0-32 0,7 0-32 15,-13 11 13-15,11-10-68 0,-3 1-47 16,3 1-23-16,-2-1-25 0,1 1 23 0,0-1-164 16,-1 0 38-16,0 2-129 0,2 1 16 0,-1-1 40 15,-1 0 31-15,2 0 12 0,-1 2 59 16,1-1 2-16,2 0 29 0</inkml:trace>
  <inkml:trace contextRef="#ctx0" brushRef="#br0" timeOffset="80576.1">8102 11046 227 0,'0'0'237'0,"14"0"-43"0,-14 0-16 0,0 0-33 0,0 0 10 15,0 0-37-15,0 0 11 0,0 0 7 16,0 0-32-16,0 0 7 0,0 0 8 0,0 0-4 16,0 0-18-16,0 0-5 0,0 0 6 0,0 0-23 15,0 0 14-15,0 0 8 0,0 0-11 16,0 0-18-16,0 0-7 0,0 11 10 0,0-11-5 16,0 0 14-16,0 0 13 0,0 0-21 15,0 0-9-15,0 0 1 0,0 0 6 0,0 0 0 16,0 0-1-16,0 0-23 0,-10 19 12 15,7-17 10-15,0-2-3 0,0 1 2 16,-1-1 1-16,0 0-11 0,0 1-10 0,-1-2-4 0,1 2 19 16,4-1-7-16,0 0-18 0,0 0-3 15,-8 0-4-15,8 0-3 0,-9 0 5 0,2 0-5 16,7 0 8-16,-8 0-14 0,8 0 11 0,-15 9-6 16,10-7 13-16,1-1-12 0,0 0-11 0,1 0 11 15,-1 1-4-15,1-2 9 0,0 0 5 16,0 1-17-16,0 0 10 0,0 0-8 0,0 1 3 15,-1 0-21-15,1 0 13 0,-2 0-1 16,0 2-14-16,-4 6 20 0,-2-6-24 0,4 1 10 16,1 0 12-16,0-2 7 0,0 1-17 0,2-2-5 15,0 0 9-15,0 1-10 0,0-1-1 0,0 1 0 16,1 0 6-16,-1 0 0 0,-1-1 2 16,2 0-8-16,-1 1-3 0,2-2 8 15,-1 2-2-15,0-1-7 0,1-1 14 0,-1 1-11 0,0 1 13 16,1-2-6-16,-2 0 17 0,2 1-13 15,-1 0-1-15,1-1-7 0,0 0-4 0,-1 0-4 16,1 0-6-16,0 0 12 0,-1 1 5 0,1-1-3 16,0 0-3-16,-2 1 8 0,3 0-3 15,-3 0 1-15,1 0-18 0,0 1 17 16,1-1 2-16,-2 1 0 0,1-1-9 0,0 1-2 16,0 0 20-16,0 0-20 0,0 1 8 0,-1-1-8 15,0-1 8-15,1 3-2 0,0-3 0 0,0 0-15 16,0 2 14-16,-1-1-8 0,2-1 12 0,-2 1-1 15,0-1-2-15,2 0 10 0,-2 1-9 16,3-1-3-16,-2 0 3 0,0 1-8 0,-1-1 13 16,2 0-10-16,-1 1 5 0,1 0 0 0,-1 0-5 15,-1-1 9-15,1 3-15 0,0-3 13 16,1 2 4-16,-2-1-15 0,2 0 11 0,-1 1-2 16,0-1-15-16,0 2 14 0,1-3 6 0,-1 2-12 15,-1 0 8-15,1-1-10 0,1 0 10 16,-1 1-4-16,0 0 1 0,0-1-6 0,1 2 0 15,-1 0 5-15,1-3 10 0,0 4-12 0,-1-1-2 16,0 0 2-16,1 0 6 0,0 1-4 0,1-1 2 16,0 1-8-16,0 0 18 0,-1-2-18 15,0 1 5-15,1 1 0 0,0-1 4 16,0 1-8-16,0 0 5 0,1-1-12 0,0 1 23 0,-1 0-12 16,0-1-1-16,1 0 4 0,-1 1-3 15,1 1-5-15,-1-2 11 0,1 1-13 0,0 0 6 16,-1 0-8-16,0 1 15 0,0-1-2 0,1-1-3 15,0-5-1-15,0 7-10 0,0-1 16 16,0 1 1-16,0-2-15 0,0-5 7 0,0 9 1 16,0-2 1-16,0 0-5 0,0-1 3 15,0 0-2-15,0 0 5 0,0-6-3 0,0 9-7 16,0-2-4-16,0 0 15 0,0-1-1 16,0-6-17-16,0 9 21 0,0-1 0 0,0-2-14 0,0 0 11 15,0 1-2-15,0-7-7 0,0 8 4 16,0-1 0-16,0 1 11 0,0-3-19 15,0 2 13-15,8 6 2 0,-7-8 2 0,0 0-8 16,0 2 0-16,-1-1 1 0,2-1-3 0,-1 0-12 16,0 0 16-16,0 1-14 0,1-1 6 15,0 1 9-15,0-1-2 0,0-1 11 0,4 10-10 0,-3-3-4 16,0-5 7-16,0 0-13 0,-1 0-1 16,1-3 22-16,-1 3-17 0,0-2 13 15,1 2-18-15,1-1 12 0,-2-2-5 0,1 2-8 16,-1-3 0-16,2 2 9 0,-1 0 0 0,-1 0 5 15,2 0-2-15,-3-1-4 0,3 1 2 0,-2-1-2 16,3 1-5-16,-2 0 16 0,-1-1-11 0,2 1 7 16,-1-1-9-16,0 0 7 0,1 0 3 15,-1 1-16-15,1 0 8 0,1-1-4 0,-1 0 0 16,0 1 14-16,1-1-14 0,0 0 13 16,0 0-2-16,1 0 5 0,3 8-11 0,0-6 6 15,-2 0-3-15,1-2 0 0,-2 1-5 0,-1-1 7 16,0 1-1-16,-1-1-2 0,0-2-8 15,1 2 11-15,-1-1 2 0,0 1-4 0,1-1-2 16,0 0-2-16,-2 1-7 0,0-2 18 0,3 1-18 16,-3 1 17-16,1-1-7 0,1 2 1 0,-1-2 5 15,0 0-18-15,0-1 16 0,1 1 3 16,-1 0-18-16,1 0 14 0,-1-2-9 0,0 3 10 16,0-1-9-16,1 0-4 0,-1 0 10 0,2 0-4 15,-2-1-7-15,0 2 15 0,0-1-6 16,1-1 3-16,-2 1-3 0,2-1 10 0,0 2-5 15,-1-2-8-15,0 1 6 0,1-1 1 0,-1-1-6 16,0 1 13-16,0 0-19 0,2-1 16 16,-3 2-13-16,1-1 9 0,1-1-5 0,-1 1 8 15,0-1-8-15,0 1 5 0,2-1 0 0,-6 0-7 16,0 0-2-16,0 0 5 0,7 0 7 16,-7 0 1-16,8 0-10 0,-8 0 1 0,8 0-3 15,-8 0 6-15,9 0-4 0,-2 0 8 0,-7 0-10 16,7 0 10-16,-7 0-18 0,7 0 20 15,1 0 2-15,-8 0-13 0,8 0 9 16,-8 0 1-16,8 0-12 0,-2 0 11 0,-6 0 1 16,9 0-10-16,-9 0 0 0,9 0 6 0,4-6-6 15,-8 4 14-15,1 1-12 16,-2-1 7-16,0-1-7 0,1 2 4 0,-1-2 2 16,1 2-2-16,0-1-3 0,0 0-3 0,0-1-5 0,0 2 15 15,1-2-14-15,-1 2 11 0,1-2 0 0,-1 2-11 16,6-6 0-16,-1 1 16 15,-1 2-14-15,-3 1 16 0,-1 0-20 0,1 0 14 16,-1 0 6-16,2 0-7 0,-3 0 3 0,0 0-15 16,1 1 3-16,-1 0 8 0,1-1-5 0,2 1-6 15,-2 0 6-15,0-1 7 0,0 1-12 0,-1-1 12 16,1 0-5-16,0 0-5 16,0 0 1-16,-1 2 3 0,0-2 3 0,1 1-3 15,-1-1-4-15,1-1 7 0,0 1 10 0,-1-1-11 16,6-4-3-16,-2 5 0 0,0 0 11 0,-3-3-10 15,0 2 5-15,-1-1-6 0,1 2 2 0,-1 0-4 16,0 0 8-16,1-1 4 0,-2 1-12 0,1 0-4 16,0-1 5-16,-1 1 1 0,1-1 4 15,-1 0-3-15,1 1 12 0,-1-1-15 0,2 1 3 16,-2-1 7-16,1 1-4 0,-1-1 2 0,0 1-12 16,1-1 12-16,-2 0-1 0,1 1-12 0,0-1 3 15,1 2 12-15,-1-2-8 0,-1 2 8 16,2-1-5-16,-1-1 9 0,0 1-2 0,0-1 1 15,-1 1 7-15,1-1-7 0,1 0 1 0,0 0 6 16,-1 0-10-16,0 0 17 0,0-1-9 0,0 2 11 16,-1-3-9-16,1 1 2 0,0 1 3 15,-1 0-3-15,1-1-8 0,1 0 7 0,-2 0 2 16,1-1-6-16,0 1 3 0,3-6-2 0,-2 1 9 16,1 2-12-16,-3 1 11 0,2 0-3 15,-4 1-2-15,3 1-5 0,-1-1 10 0,-1 0-2 16,1 2 3-16,-1-1-12 0,0-2 2 0,1 3 9 15,-1-2-11-15,0 1-3 0,-1-1 3 16,1 0 0-16,0 1 11 0,-1-2-15 0,0 0 10 16,1 1-3-16,-1-1 0 0,0 0-1 15,0 0-9-15,0 0-5 0,1-1 13 0,-1 8-10 16,0 0 16-16,0-8-7 0,0 0 1 0,0 0-7 16,0 0 14-16,0 1 0 0,0-4-12 15,0 0 0-15,0 1 12 0,-10-9-11 16,8 12 12-16,1 1-15 0,-1 0-1 0,2 0 15 15,-3 1 0-15,2 0-3 0,0 0-7 0,-1 1-4 16,1-1 0-16,0-1-3 0,-1 1 9 16,0-2 8-16,1 2-4 0,-1 0-17 0,0-1 15 15,1 0 0-15,-1 1 0 0,-1-1 1 16,1 0-5-16,0 1-14 0,-1-1 18 0,0 1-2 16,0 0 3-16,1-1-5 0,0 0 5 15,0 1-3-15,-1-1 2 0,1 1 6 16,-1 2-5-16,1-2-4 15,0 0-8-15,-1 1 3 0,1 0 9 0,0-1-18 16,-3 0 13-16,2 1-1 0,1 0 0 0,0-1-7 0,-1 0-2 0,-7-4-1 16,5 6 7-16,1-3-4 0,-1-1 18 0,1 2-9 15,0 0-10-15,1 2-3 0,0-1 18 0,-1 0-16 16,2 1 13-16,-10-5-7 0,6 5 6 16,2-2-14-16,0 0 7 0,0 1 3 0,-2 0 1 15,2 3 3-15,1-1-6 0,0-1-10 16,0 1 14-16,-2-1-12 0,-6-5-1 0,4 2 15 15,2 3-1-15,0-2-5 0,1 2 4 16,-1-1-10-16,4 1 5 0,-3 0-4 0,-1 1 6 16,1 0 3-16,1 1-9 0,-1-2-2 15,0 1 6-15,0 0-12 0,1-1 6 0,-1 3-7 16,-1-2 15-16,1 0-11 0,0 0 5 0,0 2-7 16,0-2 15-16,0 0-13 0,-1 0 2 0,0 0 6 15,0 1-1-15,2-1 0 0,-2 0-15 16,0 1 18-16,1 0-2 0,-3 0 0 15,2-1-4-15,0 1-11 0,0 1 26 0,0-2-21 16,0 1 9-16,0 1-5 0,0 0 3 0,1 0 1 16,-1-1 10-16,-1 1-15 0,6 0 8 15,0 0-15-15,-8 0 27 0,-1 0-17 16,9 0 4-16,-9 0 10 0,2 0-2 16,1 0-20-16,6 0 12 0,-10 0-8 0,3 0 9 15,7 0-2-15,-9 0-2 0,1 0 7 0,8 0-17 16,-8 0-8-16,8 0-6 0,-8 0-34 15,8 0-14-15,-9 0-24 0,2 0-34 0,7 0-27 16,-7 0 14-16,7 0-100 0,-7 0-34 0,7 0-39 16,0 0 28-16,-7 0-203 0,7 0 44 15,0 0-87-15,0 0 47 0,0 0 35 0,0 6 5 16,-6 0 36-16,8-4 52 0,1-1 11 0,1 0-30 16</inkml:trace>
  <inkml:trace contextRef="#ctx0" brushRef="#br0" timeOffset="83797.48">11057 11080 278 0,'0'0'254'0,"0"0"-32"16,-13 0-24-16,13 0-7 0,0 0-18 0,0 0-21 15,0 0-6-15,0 0 1 0,0 0-12 0,0 0-3 16,0 0-9-16,0 0 2 0,-15 0-24 15,0-2 8-15,12 2-13 0,0 1 6 0,1-1-1 16,-2 0-14-16,-1 0-1 0,3-1 1 0,-1 1-11 16,1 0 6-16,-1 0-13 0,0 0-1 15,3 0-2-15,0 0-18 0,0 0 5 0,0 0 6 16,-8 0-18-16,8 0 15 0,-8 0 3 16,8 0-12-16,-8 0-11 0,8 0-8 0,-7 0 20 15,7 0 10-15,-8 0-7 0,8 0 2 0,-9 0 3 16,9 0 3-16,-8 0-7 0,8 0-15 15,-7 0 1-15,7 0 11 0,-10 0-9 0,10 6 1 16,-8-6 3-16,-5 10-15 0,7-8 23 16,2-1-20-16,-1 0-10 0,1 0 12 0,-1 1-5 15,1-2-7-15,-1 1 17 0,-2 0-10 0,4 0 4 16,-2 0-6-16,0 0-1 0,2 0 10 16,-3 0-8-16,0 1-7 0,2-1-1 0,-1-1 2 15,1 1 7-15,0-1 0 0,-1 2-10 16,1-2-2-16,4 0 11 0,0 0-18 15,-8 0 11-15,8 0-3 0,-8 0-5 0,8 0-4 0,-8 0 10 16,8 0-8-16,-7 0-2 0,-5 9-3 16,8-7 10-16,0-1-16 0,0-1 4 0,1 2 5 15,0-1-1-15,-1 0 2 0,0 0-4 0,1 0-3 16,-1 2-1-16,1-2 1 0,0 0 10 16,0 0-12-16,-1 0 7 0,2 2-12 0,-2-2 12 15,0 0 5-15,1 2-22 0,-1-1 7 0,1 0 8 16,-1 1-2-16,0-2-8 0,0 1 9 15,-1 1 3-15,1-1 2 0,1 0-11 0,-2-1 2 16,1 3-8-16,0-1 5 0,0 1 10 0,0-2-6 16,-2 0-3-16,2 2 3 0,0-1 3 15,0 0 1-15,0-1-10 0,0 2 8 0,1-2 3 16,-2 1 1-16,1-1-8 0,0 2 14 0,1-1-1 16,-1 1-9-16,1-3 1 0,-1 2 5 0,-1 0-1 15,2-1-9-15,-1 1 9 0,0 0-6 16,-1-1 7-16,1 2-2 0,1-3-1 0,-1 2-10 15,1-1 8-15,-1 0 4 0,0 1-5 16,1-2 0-16,0 3-8 0,0-2 10 0,-2 0 4 16,2 1-8-16,-1-3-9 0,1 3 4 0,-1 0 4 15,1 0 0-15,-1-1 2 0,1 1 3 0,-1 0-5 16,1 0-3-16,0-2 5 0,0 3-9 16,0-2 9-16,-2 0-9 0,2 2 7 0,1-1-2 15,-1 1 4-15,0 0-2 0,-1-1-9 0,2 2 18 16,-1-1-17-16,0 0-1 0,0-1 12 15,-1 1-8-15,1 0 5 0,0 0 2 0,0 0 7 16,1 2-7-16,-1-2 0 0,1 0-8 0,0-1 0 16,0 3-4-16,0-1 7 0,0 0-4 0,0 1 4 15,0-2 10-15,0 2-16 0,0 0 16 16,1-1-6-16,0 1-2 0,-1 0-2 0,2 0 5 16,-2 0 2-16,1-1-6 0,1 2 2 15,-1-1-9-15,0-1 12 0,0 2-4 0,0-1-2 16,1 1 7-16,0-1-3 0,0 0-7 15,0 1-1-15,0-1-1 0,0 1 10 0,0-7-5 16,0 7-4-16,0 0 4 0,0 0 1 0,0 5 12 16,0 0-8-16,0-1-4 0,0-1 3 15,0-1-8-15,10 7 6 0,-8-9 6 0,-1 0-9 16,2-3 2-16,-2 2 0 0,0 1 3 0,0-3 0 16,1 3-6-16,0-1 8 0,-1 0-1 15,1-1-14-15,0-1 13 0,0 1 1 16,0 1-3-16,0-2 7 0,1 0-4 0,-1 2 1 15,1-1-12-15,-1 0 16 0,2 1-16 0,-1-3 11 16,0 4 2-16,0-1-2 0,-1-2-1 0,1 1 1 16,-1 0-6-16,1-1 1 0,1 0-3 15,-2 1 7-15,2-1-10 0,-2 1 8 0,1-1-4 16,0 1 8-16,0 0-10 0,-1-1 0 16,2 0 9-16,-2 0-3 0,1 0 0 0,-1-1 2 15,2 3-8-15,0-2 15 0,0 0 0 0,-1-1-14 16,0 0-2-16,0 0 10 0,1 1-4 15,-2 0 8-15,1-1-8 0,1 1 5 0,0-2-6 16,-1 1-5-16,0 1 9 0,1-2-8 0,-2 1-1 16,2 1 11-16,-1-2 3 0,0 1-8 0,1 1 4 15,-2-2 0-15,3 1-2 0,-2-2 6 16,1 1-11-16,5 10 5 0,-4-8 1 0,2-2 0 16,-4 1-7-16,2-1 7 0,-2-1 2 15,0 2-7-15,1-1-3 0,-2-1 5 0,1 3-3 16,0-2 13-16,3-1-8 0,-4 0 0 0,1 1-3 15,1 0 1-15,-1 0 9 0,1-1-5 16,-2 1-8-16,1 0 7 0,1 0-5 0,1-1 9 16,-2 2-9-16,1-1 6 0,0 1-2 0,-1-1 5 15,1-1-13-15,0 1 11 0,-1-1 1 16,2 1-11-16,-2 0 3 0,1 0 4 0,0 0-4 16,-1-1 8-16,1 0-8 0,0 0 6 15,-1 1 2-15,1-1-13 0,0 0 10 0,0 1-1 16,-1-2-3-16,1 0 4 0,-1 1-5 15,1-1 9-15,0 1 3 0,0 0-15 0,1-1 7 16,-2 1 3-16,1-1-2 16,-4 0-2-16,0 0-1 0,6 0 0 0,-6 0 4 0,8 0 4 0,-8 0-11 15,9 0 13-15,-9 0-12 0,9 0 9 16,-9 0-6-16,7 0 7 0,-7 0-8 16,9 0-1-16,-2 0 1 0,-7 0 9 0,9 0-5 15,-2 0-1-15,-7 0-1 0,10 0-3 0,-4 0-2 16,6-4 5-16,-8 1-5 0,1 0-1 0,-1 3 12 15,2-1-9-15,-1 0 0 0,-1-1 2 16,2 2-4-16,-1-1 10 0,0 0-6 0,2-2 3 16,-2 2 3-16,0 0-12 0,0 0 10 0,-1-2-9 15,2 2 5-15,0 0 0 0,0-1 5 16,0-1-4-16,-1 2-4 0,1-2 4 0,0 1 3 16,0-2-9-16,-1 3 18 0,1-1-9 0,-1-2-7 15,2 2 7-15,-2 0-7 0,1-1-2 0,-1 2 3 16,-1-2 3-16,2 1-2 0,0-1 5 15,-1 0-3-15,0 1 7 0,8-3-9 16,-3-2 2-16,-3 3-2 16,0 1-4-16,-2-1 3 0,1 2 10 0,-2-2 0 0,1 3-14 0,-1-2 4 15,-1 2 3-15,1-2 3 0,0 0-1 16,0 1-3-16,1-1 0 0,0 0 6 0,-2 0-12 16,1 0 8-16,2 1-4 0,-3 0-2 0,0-2 12 15,3 1-2-15,-3 0 7 0,1-1-7 16,0 1-4-16,0-1 13 0,0 2 1 15,-1-3 2-15,1 1-2 0,1 1-3 0,-1-1-2 0,1 0-3 16,-2 1 6-16,1 0 1 0,8-7-3 0,-5 5 2 16,-3-1-7-16,1 2 7 0,-1-1-3 0,-1 2-4 15,0-1 7-15,0 3 0 0,1-2-2 16,-3 1-2-16,1-2 3 0,1 2-2 0,-1-1-11 16,1 0 12-16,-1 0-4 0,-2-1-1 0,3 1 9 15,0 0-9-15,-1-3 8 0,1 3-3 0,-1-3-4 16,0 2 9-16,1 0-4 0,-3-2 10 15,2 3-4-15,-1-2 0 0,3 0-5 0,-2 0 4 16,0 0-12-16,0 1 11 0,-1-2-8 16,1 0 5-16,0 2-11 0,0-1 16 15,0 0-16-15,0-1 16 0,-1 0-8 0,1 1-1 16,-1-2-5-16,3 1 17 0,-4 0-17 0,2 1 2 16,-1-1 8-16,1-1-5 0,-2 1-8 15,2 0 9-15,-1 0 4 0,0-1 1 16,3-8-12-16,-4 6 5 0,2-1 5 0,-1 1 3 15,-1 1-8-15,0 1-3 0,1 0-1 0,0 1 8 16,-1 0-14-16,0 0 17 0,0 6 5 16,0-6-6-16,0-1 0 0,0 7-4 0,0-9 1 15,0 2 14-15,0 0 3 0,0 1-4 0,0 0-7 16,0 6-5-16,0-9 3 0,0 2 4 16,0 0 0-16,-11-7-18 0,9 9 17 0,1-1-4 15,0 1-10-15,-2-11 10 0,-3 5-3 0,3 2-3 16,0 0-3-16,1 2-11 0,-1 2 33 0,1 0-24 15,0-1 3-15,0 0 16 0,0 2-17 16,-1-2 19-16,1 1-17 0,0 0-2 0,-1 0 9 16,1 1 1-16,0-2-10 0,0 3 5 15,-1-3-10-15,1 1 15 0,-1 1-8 0,0 0 0 16,0 0-12-16,-4-6 15 0,-1 2-14 0,4 2 15 16,-2 2-13-16,3-1 6 0,-3 2-2 15,3-1 12-15,-2 0-13 0,0 1-9 0,1 0 9 16,0-1 0-16,-1 0 2 0,1 0 7 15,-1 2 6-15,0 1-6 0,0-3-3 0,0 0 13 16,-7-3-13-16,2 2-8 0,1 1 0 0,3 1 1 16,-1 0 1-16,0 1-1 0,3 0 3 15,-2 1 0-15,1 0 2 0,-2-1-17 0,3 1 13 16,-3 0 0-16,3 0-6 0,-1 0-3 0,-1 0 14 16,-1 0-2-16,1-1 0 0,6 2-4 15,0 0-2-15,-10 0 13 0,2 0-10 0,1 0-11 16,0 0 16-16,0 0 0 0,-6-9-2 0,7 7-8 15,-1 1-6-15,1-1 4 0,0 1 9 16,1 0-1-16,-1-2 1 0,-1 2-9 0,2 0 6 16,0 1 6-16,0 0-8 0,-1-1-4 15,1-1 11-15,1 1-3 0,-2 1-3 0,0-1-17 16,1 0 26-16,1 1-14 0,1 0-6 0,-2-1 11 16,1 1 7-16,-1 0-9 0,5 0 8 15,0 0-12-15,0 0-40 0,-7 0-14 16,7 0-41-16,-9 0-28 0,9 0-34 0,-9 0 16 15,9 0-115-15,-7 0-28 0,7 0-30 16,0 0 29-16,-7 0-207 0,7 0 43 0,-9 12-126 16,7-9 75-16,2-1 12 0,0 2 24 0,1 1 53 15,0-2 23-15,2 0 25 0,1 0-22 0,1 0-17 16</inkml:trace>
  <inkml:trace contextRef="#ctx0" brushRef="#br0" timeOffset="87409.82">16377 11089 320 0,'0'0'230'0,"0"0"-28"0,0 0-10 0,0 0-27 16,0 0-14-16,0 0-16 0,0 0-4 16,0 0-9-16,0 0-6 0,0 0-6 0,0-13-15 0,0 13 10 15,0 0-21-15,0 0 0 0,0 0 0 16,0 0-8-16,0 0 0 0,-22-16-18 15,20 16 3-15,0-2-2 0,0 2-4 0,0 0 3 16,0 0-3-16,0 0 3 0,1-1-5 16,-1 1-8-16,-1 0 1 0,1 0 1 0,0 0-6 15,-1-2 10-15,0 2 1 0,0 0-1 0,3 0 23 16,0 0-28-16,0 0-3 0,-7 0-11 16,7 0 19-16,-7 0-15 0,7 0 1 0,-9 0-9 15,9 0 2-15,-9 0 3 0,3 0 23 16,6 0-22-16,-8 0 3 0,8 0 8 0,-9 0-30 15,2 0 14-15,7 0 18 0,-8 0-36 0,8 0 10 16,-8 0 6-16,8 0-11 0,-10 0 11 0,4 0-6 16,6 0 14-16,-8 0-3 0,0 0-4 15,8 0-2-15,-8 0 15 0,8 0 3 0,-8 0-23 16,-4 10 0-16,6-8-4 0,2-1 6 0,-1 0-4 16,-1 1-11-16,0-1-7 0,1 0 0 15,0 0 17-15,0 1 5 0,-1-2 3 0,3 2-2 16,-2-1 14-16,0 0-16 0,0 0-4 15,0 1 11-15,0 0-1 0,0 0-15 16,-1 0 8-16,1 0-25 0,-2 0 0 0,2 1 11 16,1-2 11-16,-1 1-15 0,1 0 3 0,-1 1-4 15,0-1 7-15,1 0-7 0,0 1 9 16,0 0-14-16,1-2 14 0,0 2 1 0,-2 0-13 16,0-1 10-16,0 0 4 0,2 1-21 0,-2-1 17 15,1 0 3-15,1 1 3 0,-1-1 4 0,2 2-1 16,-1-2-7-16,-1 1 17 0,2-1-21 15,-1 1-7-15,0 0 1 0,0-1 10 0,0 2-6 16,1-2 1-16,-1 3-4 0,0-3 6 16,1 1 0-16,-1 0-4 0,2-2 7 0,-2 3 2 15,3 1-14-15,-3-1 8 0,1 0 2 0,0-1-14 16,0 0 13-16,0 1-10 0,-1 0 6 0,2 1 12 16,-1 0-10-16,0 0 2 0,0 1-9 0,-1-2 2 15,2 2-6-15,-1 0 13 0,2 0-1 16,-3-1-3-16,0 1 0 0,2 0 5 0,0-1-4 15,0 1 0-15,-1 1-3 0,2-1-2 16,-1-1-2-16,0 2 6 0,0-1-10 0,-1-1 3 16,2 0-2-16,-2 1 8 0,1-1-3 0,0 0 8 15,0 2-19-15,1-2 16 0,0 2 0 16,-1-1-6-16,0 0-3 0,0-1 7 0,0 2 2 16,0 0-11-16,0-2 11 0,1 1-3 15,0 1-5-15,-1 0 18 0,0-1-14 0,0 0 9 16,0 1-4-16,1 0-23 0,0 0 18 0,-1-1-2 15,1 0-1-15,0 3 2 0,0-4 5 0,0 4-14 16,-2-3 9-16,2 0 3 0,-1 0 5 16,1 1-13-16,0-7 5 0,0 7 3 0,0-1-2 15,0 0-2-15,0 1 2 0,0 0-2 16,0 0-4-16,0-1 10 0,0 0-14 0,0 0 8 16,0 1-2-16,0 0 6 0,0-2-5 0,12 9 5 15,-10-9 9-15,0 1-6 0,0 0-2 16,1 0-9-16,-1 0 8 0,0 0-9 0,0 0 16 15,0 0-4-15,-1-1 0 0,3 0 3 0,-2 1-5 16,0-1-8-16,1 1 10 0,2 8 4 16,-1-5 0-16,-1-2-6 0,0-1-1 15,-1 0 6-15,-1-1-8 0,2 0 17 0,0-1-17 0,-2 1 6 16,1 0-8-16,1-1 10 0,4 8-6 16,-3-5-10-16,-1-2 18 0,0 0-8 0,-1-1 6 15,1 1 2-15,1-2 0 0,-2 0-4 0,-1-2 1 16,1 3-13-16,0 0 4 15,-1-2 1-15,1-1 6 16,0 2-10-16,0-1 7 16,0 0 6-16,1 0-3 0,-1 0-15 15,1 1 15-15,0-2 9 0,0 1-17 16,-1 1 11-16,1-1-8 0,1-1 2 0,-1 1-7 0,-1 0 10 16,2 0-4-16,-1 1-5 0,-1-3-2 0,1 3 12 0,1 0-8 15,-1-1-6-15,1 0 9 0,0-1 7 0,-1 2-1 0,0-2 2 16,0 1-4-16,1-2 12 15,-1 1-6-15,1-1-9 0,-1 2-7 0,0-1 6 16,0 0 1-16,1 0 0 0,-2-1 1 0,1 0-4 0,1 2 3 16,-1-2-4-16,0 2 1 0,1-1 5 0,0 2 0 15,-1-2-5-15,-3-1 7 16,0 0 4-16,0 0-4 0,0 0 5 0,8 0-7 16,-8 0 1-16,7 0-1 0,-7 0 11 0,7 0-15 0,-7 0 11 0,7 0-7 15,-7 0 2-15,6 0-6 0,-6 0 7 0,0 0-2 16,8 0 0-16,-8 0-4 0,7 0 5 15,-7 0-8-15,7 0 10 0,-7 0-6 0,7 0-8 16,-7 0 7-16,6 0 10 0,-6 0-10 0,7 0-3 16,-7 0 2-16,7 0 4 0,-7 0-8 15,7 0 7-15,-7 0-4 0,7 0 5 0,-7 7-3 0,6-7 1 16,-6 0-2-16,7 0 8 0,-7 0-6 16,0 0-1-16,8 0 0 0,-8 0 1 0,7 0 5 15,-7 0-11-15,0 0 12 0,8 0-4 0,-8 0-1 16,7 0-3-16,-7 0 4 0,8 0 0 15,-8 0 9-15,6 0-12 0,-6 0 10 0,7 0 3 16,-7 0 0-16,8 0-2 0,-8 0-5 16,9 0 5-16,-9 0 4 0,8 0-2 0,4-6-1 15,-8 6-8-15,1-2-2 0,-1 2 6 0,1-2-8 16,-2 1 5-16,2 1 0 0,-1-1 1 16,-4 1-13-16,0 0 9 0,0 0 2 0,7 0-1 15,-7 0-2-15,9 0 3 0,-9 0-7 0,7 0 4 16,-7 0 8-16,17-9-7 0,-13 8 2 15,0-1-6-15,1 2 1 0,-2-1 6 16,1 0-2-16,-1-1-5 0,0 2-5 0,4-2 10 0,-5 2 0 16,1-2-3-16,1 1-6 0,-1 1 4 15,0-3 4-15,1 2-1 0,-1-1-4 0,1 2-3 16,0 0 6-16,-1-1 1 0,1 0-9 0,-1 0 13 16,1-1 5-16,-1 0-16 0,0 1 12 15,1 0-6-15,1 0 9 0,-1 0-8 16,-1-2 8-16,1 2-6 0,-1 0 6 0,2-1 1 15,-2 1-2-15,1 1-10 0,-2-3 1 0,4 2 3 16,-2-1 8-16,-1 0-5 0,0 1-1 16,1 0-10-16,-1 0 9 0,1-1 0 0,-1 2-7 15,2-1 0-15,-2 0 13 0,1 1-10 0,0 0 9 16,-1-2-5-16,0 1 1 0,0-1-11 16,0 1 10-16,0 1 2 0,1-2-1 0,-1 1-3 15,0-2 2-15,0 3-4 0,0-1 0 16,0 1-10-16,0-3 18 0,-1 3-3 0,1-3 0 15,0 1-11-15,1 0 11 0,-1 2 0 16,0-2-13-16,0 0 2 0,0-1 5 0,-1 2-3 16,1-1-1-16,0 0 10 0,1-1-2 0,-1 0-7 15,2 0 11-15,-2-1-17 0,-1 3 10 0,2-1-4 16,-1-2 9-16,0 2-6 0,1 0 0 0,-1-1 5 16,0 1-8-16,2 0-2 0,-3-1 2 15,1 0 5-15,0 0 6 0,0 1-12 0,0-2 6 16,-1 1 5-16,2-1-12 0,-2 1 1 15,1-1 6-15,-1 1 7 0,4 0 2 0,-3-2-8 16,-2 1 0-16,3 0-3 0,-2-1 12 16,1 1-5-16,0-1-5 0,0 0 3 0,7-5 20 15,-1 0-12-15,-5 3-4 0,-1-1 7 0,-1 2 1 16,0 0 5-16,1 1-14 0,-1 0 0 0,0-3 9 16,1 5-14-16,-1-2 0 0,0-1 15 15,-1 1-17-15,1-1 14 0,0 1 6 16,0 0-10-16,-1-1 0 0,1 0-12 0,0 1 24 15,0-2-21-15,-1 1 29 0,0-1-27 0,1 0 10 16,-2 1 0-16,2-2-6 0,-1 1 3 16,1-9-3-16,2 5 11 0,-3-1-12 0,-1 12 8 15,0-9 9-15,0 2-19 0,0-2 16 0,0 2 5 16,0 1-4-16,0-2-14 0,0-5 10 16,0 0 1-16,0-1-4 0,0 4-15 0,0-1-6 15,0 4 7-15,0-1 11 0,0 1-6 16,0 0 0-16,0 2-9 0,0-2 22 0,0 1-19 15,0 6 2-15,-8-18 14 0,8 13-10 16,-1-1 6-16,1 1 1 0,-2-1-23 0,0 0 21 16,0 2-21-16,0-1 14 0,0 0-5 0,0-1 0 15,0 1 7-15,0 0-6 0,-1-1 6 0,2 1-3 16,-6-8 2-16,0 1 5 0,1 3-15 16,1 2 7-16,1-1 1 0,0 3 1 0,-1 0-9 15,2-1 2-15,1 3-2 0,-2-1 14 0,1-1-16 16,2 2 18-16,-3-1-6 0,1 0 5 15,0 0-5-15,-1 0 6 0,-1 0-15 0,2 0 4 16,-1 1 6-16,0-1 0 0,-1 0-14 16,1 1 10-16,-1 0-9 0,0-1 18 0,0 1-17 15,1 0 6-15,-1-1 0 0,1 1 0 16,0 0-13-16,-7-4 22 0,2 2 2 0,3 0-10 16,-1 2 11-16,0-1-18 0,2 1 10 0,0 0-4 15,1 1-3-15,-1-1 7 0,1 1 2 16,-3 1-7-16,2-1-8 0,1 0 8 0,-1 1-14 15,-1-1 24-15,1 0-17 0,-2 1 14 0,2-1-13 16,-1 1 4-16,1 0 13 0,-1 0-20 16,-1-1 9-16,0 2 2 0,1-2-10 0,1 1 0 15,-1 0 5-15,-2-1 7 0,2 0-8 0,0 0 6 16,-1 0-13-16,0 1 21 0,0 0-7 16,0 0 12-16,1-1-16 0,-1 1-10 15,-1 0 7-15,1 1 14 0,0-1-7 0,-1 0-1 16,0 0 2-16,2 1-5 0,-2 0-2 15,1 0 6-15,7 0 7 0,-8 0-23 0,1 0 12 16,-5 0 3-16,-14 9 3 0,14-8-10 16,1 1 4-16,1 0 6 0,1-2-3 0,1 1 10 15,1 0 0-15,1 1-11 0,1-1-4 16,0-1 15-16,1 1-13 0,-2 1-2 0,2-2-22 16,-2 0-17-16,2 1-16 0,-1-1-21 0,5 0-17 15,0 0-42-15,0 0 13 0,-8 0-90 0,8 0-25 16,-8 0-50-16,8 0-47 0,-7 0 28 15,7 0-273-15,-7 0 46 0,7 0 42 16,-14 10 23-16,13-8 3 0,-1 2 47 0,2-2 21 16,0 0 22-16,2 0 10 0</inkml:trace>
  <inkml:trace contextRef="#ctx0" brushRef="#br0" timeOffset="90523.06">19240 11104 473 0,'0'0'234'0,"0"0"-34"0,0 0-12 16,0 0-8-16,0 0-22 0,0 0 5 0,0 0-7 16,0 0-16-16,0 0 3 0,0 0-23 15,0 0 18-15,0 0-12 0,0 0 1 0,0 0-29 16,0 0-8-16,0 0 1 0,0 0-5 0,0 0-5 16,0 0-6-16,0 0-2 0,0 0 0 15,0 0-4-15,-21-15-7 0,18 15 4 0,-1 0-13 16,-1 0 3-16,1 0 17 0,-1 0-1 0,1 0-17 15,1-1 19-15,3 1-9 0,0 0-5 0,-6 0 5 16,6 0-12-16,-8 0 12 0,8 0 2 16,-9 0 9-16,9 0-36 0,-9 0-5 15,2 0 11-15,7 0-3 0,-7 0-11 0,7 0 10 16,-10 0-6-16,4 0-2 0,6 0-3 16,-9 0 7-16,3 0-11 0,6 0-4 0,-10 0 8 15,3 0-18-15,1 0 0 0,6 0-14 0,-9 0 14 16,0 0 6-16,2 0-5 0,1 0 11 15,-8 3-6-15,7-2 3 0,0 0-10 0,1 0 7 16,-10 3-9-16,4-1-15 0,3-1 8 0,0 0 6 16,2 0-3-16,1-1 12 0,0 1-11 0,0-1-10 15,1 0 9-15,1 1-5 0,-1 1-2 16,0-1-4-16,1 0 9 0,-1 0 7 0,-2 0-6 16,1-1 5-16,1 2-3 0,1-1 0 0,-1 1-3 15,0-1 6-15,-1 0-5 0,1 0 5 16,0 1 4-16,0-2-6 0,0 2-4 0,0 1 17 15,-1-2-15-15,1 0 4 0,1 1-5 0,-1 0-7 16,1 0 15-16,-1 0-18 0,0-1 17 16,-6 7-5-16,3-6-7 0,2 4 5 0,-1-2 4 15,2-1-7-15,0 0-1 0,2-1 19 16,1 0-14-16,-2 1-6 0,0-1 19 0,1 1-10 16,-1-1 7-16,0 1-17 0,0 0 11 0,0-2 4 15,1 2-10-15,0-2 2 0,-1 3 5 0,-6 6-12 16,5-4 1-16,-1 0 10 0,2-5-2 15,0 2-7-15,1 2-5 0,1-1 1 0,-2 0 9 16,2-1-7-16,0 1 3 0,0 0 5 0,-1-1-4 16,1 1 7-16,0 0-7 0,0 0 1 15,0 1-7-15,-1-1 6 0,1-1-12 0,0 2 14 16,0-1-5-16,0 1 7 0,1 0-6 0,-3 0 5 16,-1 7-10-16,2-1 6 0,0-5 1 15,1 2 0-15,1-2-5 0,0 1 4 0,-1-1-2 16,2 0 1-16,0 0-6 0,0 0 8 0,-1 0-3 15,1 0 1-15,0 0-2 0,0 2 4 16,0 2 5-16,0-2-6 0,0 1-16 0,0-2 17 16,0-1-7-16,0 1 5 0,0-2 1 15,0-6-3-15,0 8-4 0,0-1 8 0,0 0 1 16,0 0-8-16,0-7-2 0,0 8 16 0,0-1-8 16,0-1 4-16,0-6-11 0,14 19 14 15,-13-13-11-15,1 0-2 0,0 0 3 0,1 0 1 16,-2-1-2-16,0 2 3 0,0-1-8 0,2 1 18 15,-1-2-14-15,0 1 13 0,0 1-9 16,0-2-1-16,0 1 4 0,1 0-4 0,0-2 2 16,-2 3-1-16,2-1-8 0,0-1 7 0,0 0-2 15,0 1-1-15,0-2 4 0,0 1-5 16,-1 0-4-16,1 0 16 0,0-1-7 0,0 1 10 16,1 0-4-16,-1-1 3 0,1 1-8 0,-2 0 6 15,2-1 7-15,0 0-3 0,-1 1-10 16,8 8 5-16,-3-6-4 0,-2 0 5 0,0-2 5 15,0 1-4-15,-2-3-3 0,0 0 4 0,0 2-10 16,0-3 14-16,0 2-8 0,0-1-2 16,0 0 2-16,0 0 7 0,0-1-7 0,1 1 1 15,-1 0 6-15,0-1-1 0,-1 0-4 16,1 2 0-16,1-3-1 0,-2 3 1 0,1-1-2 16,1-3 0-16,-1 2 2 0,0 1-9 15,0-1 11-15,0 1-9 0,0 0 8 0,0-2-8 16,0 2 2-16,1-1-8 0,0 0 2 0,-1 0 7 15,1 0-8-15,0-1 9 0,0 1-6 0,1 0 10 16,-2 0-1-16,2 0-2 0,-1 0 0 16,0-1-7-16,1 1 2 0,0 0-1 0,1-1-4 15,-1 0 9-15,0 0 1 0,-1 0-8 0,1 0 11 16,0 1-3-16,0-2-4 0,-1 1 12 16,2 0-15-16,0-1 7 0,-1 0 3 0,0 0-6 15,0 0 3-15,-1 1 2 0,-5-1-4 0,0 0 3 16,10 0-4-16,-2 0-2 0,-1 0 0 15,0 0 4-15,0 0 2 0,0 0-2 0,0 0-13 16,-1 0 13-16,2 0 5 0,-2 0-3 16,1 0-6-16,0 0-4 0,0 0 1 0,1 0 8 15,-2 0-2-15,1 0 0 0,0 0 4 16,5 0-8-16,0 0 7 0,10-10-4 0,-13 10 2 16,-3-2-2-16,1 1-2 0,-2 0 4 0,0 1-6 15,0 0 7-15,-1-2-2 0,1 1-1 16,2-1 7-16,-2 0-12 0,1 0-3 0,-1 2 12 15,1-3 0-15,-1 1-10 0,2 0 10 0,7-4-2 16,-4 2 1-16,-2 2-10 0,-1-4 12 16,-1 4-4-16,0-1 2 0,-1 0 3 0,1 1 10 15,-3 0-12-15,2-1 11 0,-1 1-5 0,0 0 2 16,1-1-10-16,1 1 16 0,-2 1-10 16,0-2-4-16,0 1 12 0,-1-2 5 0,10-4-9 15,-5 2-6-15,0 1 14 0,-2-1-14 0,-2 3 4 16,1-2 0-16,1 0 2 0,-2 1 6 15,1 0-6-15,4-5 10 0,-2 2-6 0,-2 0 3 16,0 1-14-16,-1 1 9 0,1-2-8 16,-2 3 8-16,0-1-17 0,6-6 20 15,-5 4-14-15,0 0-7 0,-1 1 13 0,0 1 9 16,0-1-23-16,-1 1 22 0,0 0-2 0,0 2-10 16,0-3-6-16,0 1 17 0,1 0-6 15,-1-1-1-15,0 1-3 0,0 1 11 0,0-2 0 16,1 0 1-16,-2 0-16 0,1 0 5 0,-1-1-9 15,5-6 5-15,-4 1-1 0,-1 2 4 16,2 2-4-16,-1 0 9 0,0 1-5 16,0 1 9-16,-2 0-17 0,1 0 1 0,0 1 3 15,-1-1 6-15,1 0-10 0,-1-1 4 0,1 1-8 16,0 0 19-16,-1 0-3 0,1 0 3 16,0-1-8-16,3-7 5 0,-3 1-10 0,-1 3 0 15,0 10-2-15,0-8 11 0,0 1 6 16,0 0-10-16,0 1 8 0,0-1-7 0,0 1-3 15,0 6 1-15,0-9-9 0,0 2 16 16,0 0-14-16,-10-5 20 0,8 6 4 0,0 0-21 16,-1 0 19-16,1 0-22 0,-4-5 10 0,1 1-5 15,1 1-2-15,1 3 4 0,0 0 6 16,-1 1-7-16,1 0 0 0,1 0 3 0,-3-7-16 16,1 4 20-16,-1 0-1 0,2 1-13 15,-2 2 3-15,2 1-6 0,-2-1 7 0,2 1-3 16,-1 0-1-16,1 1 7 0,0 1-2 0,-2-3 14 15,1 2-15-15,0-1 7 0,-1 2-12 16,1-3 4-16,-6-3-2 0,2 4 6 0,0-1-11 16,3 2 4-16,0 1 11 0,0-1 0 0,0 1-7 15,0 0 8-15,-1 0-5 0,2 0 11 16,-1 0-18-16,-2 0 3 0,2 1-6 16,-1 0 6-16,-1-1-8 0,-8-2 6 0,2 0-2 15,4 1 14-15,-1 1-9 0,1 2-14 0,0-2 24 16,-6-3-28-16,-1 1 32 0,3 3-12 0,3-3-13 15,-2 4 3-15,-1-6-3 0,1 3 14 0,3 0-9 16,1 0-9-16,0 1 4 0,2 1-6 16,0-3 17-16,2 3-2 0,0 0 5 15,-1 0-9-15,2-1 3 0,-1 2-17 0,0-1-40 16,1-1-26-16,-2 2-23 0,1-1-33 16,-1-1-29-16,1 2 17 0,4 0-129 0,0 0-30 15,-9 0-58-15,9 0 31 0,-8 0 32 16,8 0-287-16,-8 0 53 0,8 0 26 0,-7 0 49 15,7 0 2-15,-8 0 40 0,0 10 57 0,7-10 1 16,1 0 6-16</inkml:trace>
  <inkml:trace contextRef="#ctx0" brushRef="#br0" timeOffset="97637.04">9892 12884 215 0,'0'0'274'0,"0"0"-51"0,0 0-19 16,0 0-9-16,0 0-23 0,0 0-12 16,0 0-21-16,0 0-13 0,0 0 8 0,0 0-15 15,0 0-3-15,0 0-19 0,0 0-4 16,0 0-5-16,0 0-11 0,0 0 4 15,0 0-12-15,0 0-5 0,0 0-10 0,0 0-5 0,0 0 4 16,0 0-9-16,0 0 4 0,0 0-8 0,0 0 10 16,0 0-2-16,0 0-5 0,0 0 0 15,0 0 1-15,0 0 10 0,0 0-17 16,0 0-8-16,0 0 14 0,0 0-11 0,0 0 5 16,0-12-14-16,0 12 12 0,-10-14-5 15,8 13-7-15,0 1 7 0,0-1-4 0,0 2 15 16,0-2-20-16,-1 1 10 0,2-2-12 0,-2 2 15 15,1 0-2-15,-1 0 7 0,1-1 2 0,-1 1-19 16,1 2 9-16,2-2 12 0,0 0-17 0,0 0 6 16,0 0-14-16,-7 0 4 0,7 0 21 15,-8 0-19-15,8 0-3 0,-7 0 19 16,7 0-5-16,-7 0-25 0,7 0 11 0,-7 0 3 16,7 0-1-16,-7 0 10 0,7 0 14 0,-8 0-18 15,8 0 10-15,-7 0-12 0,7 0-1 0,-7 0 3 16,7 0-14-16,0 0-3 0,-16 7-11 15,12-7 17-15,1 0-12 0,-1 2-4 0,2-2 19 16,2 0 0-16,0 0-20 0,0 0 11 16,-7 0-18-16,7 0 14 0,-8 0-2 0,8 0 0 15,-8 0-3-15,8 0-12 0,-7 0 19 16,-4 11-5-16,7-9 9 0,0-2-21 0,0 3 14 16,0-1 4-16,0-2 5 0,1 1-24 0,0 0 28 15,-1 2-13-15,-1-3 8 0,1 2-11 0,-1-1-3 16,2 0 16-16,-1-1-16 0,1 3-11 15,-1-1 3-15,0-1 24 0,0-1-33 0,0 3-1 16,0-2 13-16,1 0-7 0,-1 1 20 16,0-1 12-16,2 1-17 0,-2-1-8 0,0-1 8 15,1 1 8-15,0 1-6 0,-1 2-7 0,2-3-2 16,-2 0 10-16,1 2-4 0,0-2 5 16,0 1 5-16,-1 0 2 0,0 0-18 0,0 0 6 15,0 1 7-15,1-3 1 0,-1 2-13 0,0 1-20 16,1 0 29-16,-1 0-23 0,-2 0 11 0,2-1 12 15,0 0-9-15,1-1 5 0,-2 3-16 0,1 0-2 16,0-1 15-16,0-1-12 0,1 1 27 16,0 1-27-16,-1-3 19 0,2 1-4 15,-1 2-12-15,-1-3 17 0,0 0-9 0,1 2 12 16,1-2-10-16,-2 3 2 0,2-2 7 0,-1 1-3 16,0 0-7-16,0 1-7 0,-1-3 23 0,1 2-8 15,1-1-4-15,-2 0-21 0,1 1 25 16,-1 0-19-16,1-1 22 0,1-1-5 0,-1 3 8 15,0-2-21-15,1 0 12 0,-1 1-10 0,1-2 12 16,-1 2 1-16,1 0-8 0,0 1 1 16,-2-2 2-16,2 2-3 0,-2-2 3 0,2 1 2 15,-1 1-6-15,0-1-14 0,0 2 17 16,1-1-13-16,-1 1 17 0,1-1 0 0,-2 0-1 16,0 0-15-16,1 2-6 0,-3 5 23 15,2-2-8-15,-1-3 0 0,1 1 7 0,1-1-8 16,-1-1 11-16,2-1 7 0,0 0-21 0,0 1 16 15,-1-1-15-15,3 0 3 0,-2 0 15 16,1 0-10-16,-1 2-10 0,-1-2 6 0,2-1 4 16,-1 2 6-16,0 0 2 0,1 0-11 0,-1 0-1 15,0 0 6-15,1 1-10 0,0-1 1 16,-2 0 9-16,1 0-6 0,1 1-7 0,0 0-14 16,0 0 20-16,0-1 13 0,0 1-19 0,0-1 10 15,0 1-4-15,0-1 7 0,0 1-11 16,1 1 7-16,0-1-1 0,-1-1-15 0,1 1 18 15,0-2 10-15,-2 3-9 0,2-2-24 0,0 1 20 16,0-1 8-16,0 1-13 0,-1 0-2 16,1-1 6-16,0-5-9 0,0 0 7 0,0 7 6 15,0-1-5-15,0-6-1 0,0 9-1 0,0-2 3 16,0-7 0-16,0 8 0 0,0-2-11 0,0-6 22 16,0 8-9-16,0-1-12 0,0-7 13 15,0 8-18-15,0-2 17 0,0-6 4 0,0 8 8 16,10 4-15-16,-9-7 9 0,0 0-13 15,0-1 9-15,0 0-5 0,0 1-4 0,-1-1 11 16,3-1-1-16,-2 4-10 0,0-3 2 0,0 0-12 16,0-1 23-16,1 0-27 0,-1 2 21 15,0 0-13-15,0-1 17 0,1 0-1 0,0 0 13 16,0 0-10-16,-1-1-16 0,1 3 12 0,-1-1-12 16,0-1 9-16,1 1 8 0,0-1-5 15,0 1-2-15,-1 0-14 0,1-1 17 16,1 1 10-16,-1 1-13 0,0-2-14 0,0 0 0 15,-1 0 17-15,1 1-5 0,0-1 0 0,0 1 10 16,0-1-9-16,1 1-12 0,-1-1 14 0,0 0-21 16,0 0 0-16,0 1 23 0,0 0 0 15,2-1 7-15,-2 1 2 0,1 0-17 0,-1 0 19 16,1-1-21-16,0 1 3 0,0-1-9 0,-1 0 6 16,2 1 6-16,-1-1-12 0,0-2 9 15,1 3 7-15,0-1-9 0,-1 1 8 0,0-1 5 16,0 0-22-16,2-1 21 0,-1 2-14 0,-1-2 16 15,2 1 3-15,-1 1-17 0,-1-3 15 0,1 0-10 16,0 2 5-16,-1-1-18 0,1 0 13 16,0 0 9-16,1 0-25 0,0 0-2 15,0 1 4-15,-1-1 7 0,1 0 4 0,-1 0 2 16,1 1 7-16,0-3-5 0,0 3 11 0,0-3-8 16,-1 3-13-16,1-1 21 0,0 0-2 0,2-1-6 15,-3 1-26-15,1 0 25 0,0-2-3 16,0 2-11-16,1-1 5 0,-1 0 10 15,-1-1-8-15,1 2 6 0,-1-1-16 0,1 0 8 16,-1 0 12-16,1-1-3 0,0-1 8 16,-2 3-13-16,2-3 6 0,-1 2-26 0,0-2 11 15,1 2 14-15,0-1 3 0,0-1-1 0,-1 3 10 16,1-2-14-16,0 0 6 0,-1 0-10 16,1 0 1-16,2-1-15 0,-2 2 26 0,0-2-2 15,0 2-7-15,0-2-2 0,0 1-14 0,0 0 23 16,0 0-4-16,-1 0-5 0,1-1 2 0,-1 0 2 15,1 0 1-15,0 1-4 0,0-1-11 16,-1 0 9-16,0 0 2 0,0 0-1 0,1 1 5 16,-1-1 6-16,1 0 2 0,0 0-16 0,-2 1 4 15,2 1 8-15,-1-2-12 16,1 0 4-16,-5 0 7 0,0 0-26 0,8 0 10 0,-8 0 8 16,8 0 9-16,-1 0-1 0,-7 0-20 0,8 0 3 15,-1 0 0-15,-7 0 18 0,8 0 4 16,-2 0-6-16,-6 0 0 0,19-14 11 15,-14 12-26-15,0 1 9 0,0-2 6 0,2 1-10 16,-1 1-4-16,-1-1 10 0,-1-1-10 0,2 2 3 16,-1-2 4-16,10-4 8 0,-5 4 6 15,-3-1-19-15,0 2 12 0,0-2-21 0,-2 2 12 16,1 1 5-16,-1-3 4 0,0 1-18 0,-1 2 8 16,3-3 4-16,-2 1 9 0,6-6 0 15,-2 4-14-15,-2 1 4 0,1 0 7 0,-2-1 7 16,1 2-10-16,-1 0-7 0,-1 0 18 0,0 0-8 15,-1-1-3-15,6-4-3 0,-2 6-15 16,-3-3 21-16,0 2-22 0,0 0 21 0,-1 1 7 16,2 0-9-16,-2-1 4 0,-1-2-9 15,1 4 14-15,-1-4-15 0,1 3 30 0,0-1-20 16,0-1 7-16,-1-1-19 0,8-7 15 16,-4 4-1-16,0-4 2 0,-3 6 7 0,2 0 10 0,-2 0-3 15,-2 1-2-15,2 1 0 0,-2 0-11 16,-1 0-2-16,1 2 7 0,1-2-6 0,-1 0 10 15,0 0-9-15,1-1 9 0,-1 1-10 16,1 0 13-16,0-1 3 0,-1 2 0 16,1-1-10-16,-1-1 8 0,-1 1-9 0,1-1 9 0,0 1-8 15,0-1-2-15,0 1 1 0,-1-1 5 16,2 0 10-16,-1-1-3 0,0 3-6 0,0-1-1 0,0-2 3 16,1 0 8-16,-1 2 0 15,-1 0 3-15,0-1-7 0,1 0-8 16,-1 0 2-16,0-1 9 0,0-1-6 0,1 2 1 0,-1-1 1 15,0 1-4-15,1 0-3 0,-1-1 1 0,1-1-3 16,-1 1-2-16,0-1 6 0,1 1 0 0,-1-1 0 16,0 2-5-16,0-1 0 0,2-11 10 15,-1 7 1-15,0 0-2 0,-1 3-7 16,0 0 5-16,-1 1 1 0,0 0-12 0,1 1 16 16,0 1-3-16,-1-1 1 0,1 1-20 0,-1 4 15 15,0 0-12-15,0-8 12 0,0 0 1 0,0 8 8 16,0-7-17-16,0 0 6 0,0 7 12 15,0-8-14-15,0 3 12 0,0 5-11 0,0-8 16 16,0 8-9-16,0-9 13 0,0 2-18 16,0 7 12-16,0-8-17 0,0 1-11 0,0 7 15 15,0-8-16-15,0 2 19 0,-12-7-6 16,9 9-5-16,2-1 15 0,0-1-7 0,0 2 4 0,0-2-13 16,-1 0-14-16,0 0 19 0,-1 1-16 15,1-1 6-15,0 0 13 0,1 1-1 16,-2-1-2-16,1 0-4 0,-4-6 3 0,2 3-2 15,-2-6-2-15,2 7 0 0,0 2-2 16,1-1-1-16,0 1-1 0,-1 0-12 0,1 0 17 16,0 2-11-16,0-1-1 0,1 0 0 0,-3-8 1 15,-2 6 2-15,2 0 0 0,2 0 11 16,-3 2-4-16,2 0-6 0,2 1 0 0,-1 0 0 16,0 0 3-16,0-1-9 0,0 1 0 0,0 1 19 15,0 0 3-15,-2 0-1 0,1 0-3 16,-1-1-1-16,1-1-1 0,0 2-3 0,-9-3 0 15,3-1 1-15,2 2-2 0,-2-4-1 0,1 5-1 16,2-1 0-16,1 3-2 0,0-2-20 16,0 1 0-16,1 1 27 0,2 0-2 0,-2-3-21 15,0 4-4-15,2-2 1 0,-1 2 19 0,-2-1 1 16,2 0-7-16,0-1-3 0,-1 1 4 16,2-1 1-16,-1 2-1 0,-2 0-3 0,2 0 7 15,-1-1 6-15,1-1 12 0,-2 2-3 0,1-2-24 16,0 2-3-16,-2 0 25 0,-4-6-10 0,2 4 4 15,-1 1-21-15,2 1 15 0,2 0-10 16,0 0 10-16,0-2-9 0,0 2 5 0,0 0-12 16,2 0 14-16,-1-2 1 0,0 3-2 15,0 0 16-15,-1-1-21 0,1 1-10 0,0-1 2 16,1 0 1-16,2 0-47 0,-2 1-8 0,1-1-22 16,0 0-19-16,-1 0-39 0,1 1-28 0,1 0 17 15,0-1-98-15,2 1-28 0,0 0-17 16,0 0-28-16,0 0 29 0,0 0-174 0,-8 11-87 15,8-9 45-15,1 3 13 0,0-1 35 16,0 1 27-16,1-2 17 0,0 3 34 0,4 8 23 16,0-6 10-16</inkml:trace>
  <inkml:trace contextRef="#ctx0" brushRef="#br0" timeOffset="100613.08">12385 12622 386 0,'0'0'188'0,"0"0"-32"0,0 0 15 15,0 0-16-15,0 0-17 0,0 0 16 0,0 0 1 16,0 0-20-16,0 0-7 0,0 0 8 16,0 0-7-16,0 0-16 0,0 0 9 0,0 0-15 15,0 0-6-15,0 0-16 0,0 0 4 16,0 0-18-16,0 0-9 0,0 0-5 0,0 0-13 15,0-13 6-15,0 13-11 0,0 0 3 0,0 0-5 16,0 0-5-16,0 0 13 0,0 0 5 16,0 0-2-16,0 0-1 0,0 0 31 0,0 0-16 15,-2-20-12-15,-1 17-2 0,1 2-12 0,0 1 8 16,-2 0 2-16,2-1-15 0,-4 0 30 16,5 1-16-16,-2-1-12 0,1 1 1 0,-3 0-4 15,1 0-7-15,0 0 21 0,4 0-1 16,0 0-5-16,-6 0-3 0,6 0-4 0,-8 0 10 15,8 0-5-15,-9 0-3 0,2 0 1 0,7 0 6 16,-8 0-9-16,0 0 1 0,8 0 6 0,-8 0-5 16,1 0-3-16,-1 0-23 0,2 0 18 15,-15 9 0-15,9-6 5 0,3-1-4 0,0 0-14 16,3 1 10-16,-2 0 5 0,2-1 5 0,1 0-6 16,-1-1 1-16,2 1-4 0,-2-1 1 15,2 2-17-15,-1-1 10 0,-1 0 17 0,1 1-25 16,1-2 12-16,0 3-4 0,-3-2-5 15,2 1-10-15,-6 6 14 0,2-4 0 0,2-1-1 0,0 0-1 16,1-1-1-16,0 0-2 0,0 1-4 16,2-1 17-16,-1 1-6 0,3-1-7 0,-4-1 6 15,2 1-6-15,-5 7 3 0,3-3 0 16,-2-3-2-16,3 3 5 0,-1-4 9 0,2 1-17 16,0-2 5-16,0 1-6 0,0 0-4 0,1 0 10 15,-3 0-1-15,3 1 1 0,0-2-11 16,-3 2 4-16,4-1 4 0,-2 0-1 0,1 1 3 15,1 0-7-15,-3 1 0 0,1-1-1 16,-2 8 3-16,-2-5-8 0,2-2 0 16,2 1 7-16,1-1 6 0,-1-1-8 0,0 0 20 0,0 0 0 15,2 0-9-15,-2-1-8 0,0 2 3 0,0-2-4 16,1 1 5-16,1-1-2 0,-2 1-2 16,1 1 0-16,1-2-5 0,0 2 3 0,-2-2 1 15,2 2-1-15,-2-2-8 0,2 1 6 16,0 1-4-16,0 1-1 0,0-2 2 15,-1-1-4-15,2 1 7 0,0 1 2 0,-1-1-7 0,0 1 0 16,0-1 4-16,1 1 2 0,0 0-8 0,0-1 8 16,-2 3 0-16,2-1-3 0,0-1 1 0,1 1-2 15,-2 0 4-15,2 0 1 0,-2 1-2 16,0-1-13-16,1 1-1 0,-1 0 10 0,1-1 3 16,1 1 1-16,-2-1-1 0,1 2-3 0,1 8-2 15,-2-3 5-15,0-2 1 0,1-2-6 16,0 0 7-16,0-1-3 0,1-1-8 0,0-7 2 15,0 5 5-15,0 2 0 0,0 0-6 0,0 0 8 16,0 0-2-16,0 0-2 0,0-1 2 16,11 17-7-16,-10-12 8 0,3-1-6 0,-2-1 9 15,-2-3-2-15,2 1-7 0,-1 0 2 0,1 0-1 16,1-1 12-16,-1-1-5 0,0 1-9 16,2 9 5-16,0-6 7 0,-1 0-6 0,1-2-1 15,-4 1-4-15,4-2-5 0,-1 0 10 0,-1 0-5 16,3-1 7-16,0 9 4 0,-1-6-8 0,0-2 3 15,-2 0-2-15,2-1-6 0,-1 0-2 16,-1-1 11-16,2 2-2 0,-2-3-3 0,0 1 6 16,2 0-7-16,-2 0 6 0,0-1-1 15,1 1 1-15,0-1-6 0,0 0 8 0,1 0 0 16,0-1 1-16,0 2-10 0,0-1 13 0,-1 1-8 16,1 0-7-16,0-2 2 0,-1-1 4 15,1 3-6-15,0-2 8 0,1 1-6 0,-1-1 8 16,1 1 0-16,-1-1-5 0,-1 2-3 0,1-2 5 15,0 0-4-15,2 1 0 0,-2-1 1 0,1 0 6 16,0 1-5-16,0-2 1 0,0 2 0 16,0-2-7-16,1 1-1 0,-2-1 5 0,1 1 4 15,-1 0-3-15,3-1 9 0,-2 1-2 0,-2-1-6 16,3 1 1-16,-2-1-1 0,1 2 3 0,1-2 3 16,-1 1 4-16,2-2-1 0,-2 1-5 15,1-1-10-15,0 3 9 0,-1-2-10 16,2-1 6-16,-3 0-2 0,3 2 6 0,-3-2-9 15,3 0 11-15,-2 2-6 0,2-2 3 0,-3 2-2 16,1-2 7-16,1 0-7 0,-1 0 3 0,2 0-12 16,-7 0 17-16,0 0-7 15,8 0 2-15,-1 0-4 0,0 0 3 0,0 0 1 0,-1 0 4 16,-6 0-6-16,10 0 0 0,-2 0-6 16,-2 0 9-16,-6 0-7 0,8 0 0 0,1 0 5 15,-9 0 3-15,8 0-5 0,0 0-1 0,-2 0 2 16,-6 0 6-16,9 0-8 0,-3 0 7 15,2 0-5-15,-8 0 0 0,9 0-7 0,-2-7 12 16,1 7 5-16,-1 0-9 0,4-9 0 0,-4 7 2 16,-3 2-7-16,1-2 10 0,2 1-13 0,-3 0 7 15,1 0 2-15,0-1-1 0,1 0 4 0,-2 2-8 16,0-1 1-16,2 1 7 0,-2-2-9 16,-1 1 4-16,1-1 1 0,2 0 2 0,-2 1-3 15,2 1 5-15,-4-2-8 0,2 1 8 16,1-1-8-16,-1 0-1 0,2 0-6 0,0 2 15 15,-2-1 0-15,1 0-12 0,-1-1 6 16,1 1 4-16,1-2-4 0,-2 2 3 0,0-1-3 16,0-1 6-16,2 1-2 0,-4 1-10 15,3-1 3-15,-1 0 6 0,0 0-6 0,2 0 6 16,-2 0-10-16,-1 1 12 0,3-2 7 0,-2 2-5 16,-1-2-3-16,1 0-8 0,0 0 7 15,-1 0 3-15,1 1 0 0,1-2-7 0,-1 2 2 16,1 0-3-16,-3-2 3 0,2 1 7 0,1-1 0 15,0 2 7-15,-1-1-2 0,-2 0 3 16,1-1 2-16,1 0-4 0,0 0-5 0,-1 0 10 16,-1 0-2-16,3-1-7 0,-1 2 3 15,-1-1-3-15,-2-2-1 0,4 1 7 0,-3 1-1 16,1-1-5-16,1 0 4 0,-2 1-8 16,0-2 5-16,3 2 2 0,-3-2 1 0,1 4 4 15,1-4-9-15,-2 2 3 0,0-2 14 0,0 2-8 16,1-1 0-16,3-8 10 0,0 5-1 15,-2 1-10-15,-2 1 11 0,0 1-10 0,-1-1-4 16,1 1 3-16,0-1 10 0,0 0-13 16,0 1-3-16,0 1 1 0,-2 0 18 0,2-2-7 15,-1-1-1-15,1 3 1 0,-2-2 3 16,0 6-14-16,0 0 2 0,0-9 4 0,0 2 7 16,0 7-15-16,0-9 13 0,0 1 3 15,0 1 3-15,0 0-16 0,0 1 2 0,0 6 3 16,0-10-4-16,0 3 0 0,0 0 10 15,0 0-8-15,0 0 8 0,0 0-8 0,0 0 5 16,0 1-7-16,0-1 10 0,0 7-8 0,0-9 5 16,0 2-11-16,0 0 6 0,0-5-2 0,0 0-3 15,0 2 5-15,0 2-1 0,-2-9-4 16,1 11 6-16,1 1-8 0,-2-2 14 0,2 2-10 16,-2 0 0-16,2-1 4 0,-2 0 3 15,2 1 5-15,-2-1-7 0,2 1-4 0,-2 0 11 16,2-2-13-16,-2 0 5 0,1 1-3 0,-1 0 0 15,2 1 1-15,-2-1 7 0,0 0-16 16,0 0 3-16,0 0 8 0,0-1 3 0,0 0-1 16,2 1 17-16,-6-8-17 0,3 4 6 0,1 1-12 15,-4 3 8-15,4-1 9 0,-1 1-17 16,3 1 2-16,-2 0-9 0,-3 1 8 0,3-1 11 16,-5-8-17-16,1 6-4 0,2-2 9 15,1 4 8-15,-1-1 8 0,-2 2-17 0,4 0 16 16,-4 2-19-16,4-2 9 0,-2 0 5 0,1 1-9 15,-1 0-11-15,-1-2 25 0,0 4-11 0,1-3-16 16,0 1 10-16,-7-6 0 0,1 4-15 16,1-5 12-16,-2 4-4 0,2 2 4 0,-4-2-8 15,4 1-4-15,-1 0 9 0,2 0-8 0,1 3-1 16,0 0 14-16,1-2 3 0,-2 1-17 16,2 2 11-16,0-2 3 0,1 2-14 0,-3-1 2 15,4 0 10-15,-2 0-6 0,1 0 18 16,-1 0-13-16,0 1-10 0,0-1 3 0,2 1-8 15,-1 0 15-15,1 0-15 0,-1-1 13 0,1 0 0 16,0 1-13-16,-2 1-3 0,2-1-16 0,0-1 4 16,0 2-50-16,-1-1-31 0,3 0-26 15,-4 1-34-15,2 0-32 0,4 0 18 0,0 0-97 16,0 0-33-16,-9 0-40 0,-1 13 30 0,0-3-196 16,4-2 45-16,3-2-93 0,-1 0 50 15,2 0 30-15,0 0 24 0,2-6 31 0,0 0 55 16,0 0 24-16,0 7-8 0,0-7 4 15</inkml:trace>
  <inkml:trace contextRef="#ctx0" brushRef="#br0" timeOffset="103684.86">15035 12516 301 0,'0'0'297'0,"0"0"-60"0,0 0-1 16,0 0-11-16,0 0-25 0,0 0-31 15,0 0-10-15,0 0-12 0,0 0-6 16,0 0-3-16,0 0-8 0,0 0-20 0,0 0-2 16,0 0-17-16,0 0 3 0,0 0-13 0,0 0-4 15,0 0 9-15,0 0-10 0,0 0-18 0,0 0 10 16,0 0 1-16,0 0-7 0,0 0 5 0,-11 9-2 15,10-9-19-15,-2 0 10 0,-1 1-26 16,-1 0 26-16,0-1-10 0,1 0-5 0,1 1 2 16,3-1-18-16,0 0-1 0,0 0 10 15,-9 0-21-15,1 0 31 0,8 0-13 0,-16 7 2 16,11-6-1-16,0 2-4 0,-1 0-23 0,0-1 0 16,1 1-1-16,-8 4-1 0,4-2 44 15,1-3-12-15,0 2-3 0,2-3-5 0,-2 2 14 0,4 1-4 16,1-2-22-16,-1 1-1 0,-2 1-2 15,3-2-4-15,-3 0-1 0,1 3-1 16,0-3 0-16,0 2 16 0,1-1 1 0,-2 1-17 16,-4 4 2-16,3-2-1 0,-1-1 0 15,4-1-2-15,-1-1-10 0,0 0 0 0,2 0 0 0,-1 1 4 16,0-2-12-16,2 2-3 0,-2-2 1 16,-1 0 29-16,3 2-8 0,-5-1 1 0,5-1-2 15,-1 1 9-15,-1 1-4 0,0-1 10 0,-1 0-2 16,1 1-18-16,1 0 16 0,-1 0-8 15,-1 1-12-15,3-1 2 0,-7 7 0 16,4-3 13-16,0-2 5 0,2 3-3 0,-2-4-20 16,2 0-1-16,-1 0 27 0,0 0-5 0,2-1-8 15,1 1 10-15,-1-1-2 0,1 1-1 16,-2-1-25-16,1 0 4 0,0 1 22 0,1-1-3 16,-3 1 16-16,2-1-30 0,1 1 17 0,-1-1-13 15,0 1 3-15,0-1-5 0,0 1 18 16,1-1-15-16,0 2 6 0,-1-1 0 0,1 0 2 15,-1 1-4-15,0 0-19 0,0-1 26 0,2 1-4 16,-1-1-1-16,0 1 2 0,0 0-8 0,0 0 3 16,0-1-7-16,0 0 2 0,0 2 4 0,-2-2 0 15,3 1-2-15,-2 0 2 0,2-1-7 16,0 1-5-16,-2-1 1 0,1 2 13 16,1-2-4-16,0 1 2 0,-1 0 4 0,-1-2 10 15,2 3-21-15,-1-1-7 0,1-1 25 0,0-1-33 16,-2 0 18-16,2 3 6 0,0-2-7 0,0-5-11 15,0 0 12-15,0 8 4 0,0 0 11 0,0-2-9 16,0 1-8-16,0 0-15 0,0-7 15 16,0 8-4-16,0-1 10 0,0 0 10 0,0 0-13 15,0-2-9-15,0 2 5 0,0-7 0 16,0 10 4-16,0-3 9 0,0 0-22 0,11 7 10 16,-11-9 2-16,3 1 4 0,-1 0-14 0,-2-1 24 15,1 1-14-15,0 0 6 0,1-1-16 16,-1 1 6-16,1 0 18 0,-2-2-11 0,2 2-21 15,0 0 12-15,0-1 8 0,0 1 5 0,0-1-1 16,1-1-1-16,-3 1 0 0,2 0 2 0,1 1 4 16,-1-1-12-16,1 0-14 0,-1 1 22 15,2-1-7-15,3 7 5 0,-1-3-6 0,-2-1-5 16,-1-2 6-16,2-1 4 0,-1 2-9 16,-1-4 11-16,-1 1-16 0,2 1 28 0,-1-2-20 15,1 1-3-15,0 0 6 0,-2-2 8 0,3 2 9 16,-1-1-21-16,-1 1 6 0,1-1 8 15,-1-1-8-15,1 3 8 0,1-3-18 0,-1 1 31 16,1 1-15-16,0-1 6 0,-1 0 3 0,0 1-18 16,1-1 15-16,-1-1 16 0,0 1-15 15,2 0 7-15,-3 0-1 0,2 1-13 0,-1-1 6 16,0-2-5-16,1 1 6 0,-1-1 7 0,1 1-14 16,-2 1 1-16,3-1 0 0,-2 1 9 15,-1-2-8-15,3 1 10 0,-3-1-15 0,2 0 15 16,0 1 1-16,-1-1 0 0,0 0-4 0,1 1-7 15,-1-1 8-15,0 0-6 0,4-1 7 16,-4 1-6-16,1-1-11 0,-1 0 13 0,0 1-4 16,-4-1 0-16,0 0 0 0,8 0-1 0,-8 0-9 15,8 0 6-15,-2 0-6 0,-6 0 8 16,9 0-9-16,-4 0 14 0,-5 0-15 0,10 0 13 16,-10 0-5-16,8 0 9 0,-1 0-4 0,-7 0 3 15,7 0-9-15,-7 0-1 0,9 0 3 16,-2 0-3-16,-7 0-2 0,6 0 1 0,-6 0 2 15,11 0-2-15,-5 0-5 0,6-11 9 16,-8 10-3-16,1-1 1 0,0 1 0 0,-5 1 2 16,0 0-1-16,7 0 3 0,-7 0 3 0,8 0-8 15,-8 0-10-15,7 0 16 0,-7 0-1 16,10 0-6-16,-10 0 5 0,7 0-10 0,0 0 9 16,-7 0-5-16,15-11 5 0,-10 10-4 0,-2 0-1 15,0 1 3-15,-3 0-4 0,0 0 4 16,0 0-9-16,8 0 7 0,-8 0-1 0,9 0 1 15,-9 0 1-15,9 0 2 0,-9 0-6 0,7 0-4 16,-7 0 8-16,9 0 0 0,-9 0-1 16,8 0-5-16,-8 0 2 0,8 0 5 0,-8 0-3 15,7 0-4-15,-7 0-1 0,16-10 14 0,-10 9-7 16,-2 0 2-16,-1 0-5 0,2 0 4 16,-1 0-1-16,-2 1-7 0,2 0 8 0,1-1-2 15,-2 1-4-15,-1-1 2 0,3-1 5 0,-2 0-10 16,0 1 8-16,1 0-8 0,-2 0 9 15,2-1 4-15,0 0-10 0,0 0 0 0,-1 0 16 16,1 0-7-16,0 0 1 0,-1-1 3 16,1 2-1-16,0-2 0 0,0 0-2 0,0 1-7 15,0 0 13-15,-2-2-16 0,3 1 18 16,-2 2-2-16,0-2-14 0,2 0-1 0,-1 1 17 16,0 1-12-16,-1-1-3 0,1 0-4 0,-1 1 4 15,0-3 8-15,0 2 2 0,1-1-17 16,-2 1 16-16,2-1-11 0,0 0-1 0,-1 1 11 15,0-1-1-15,0 3-14 16,-1-3 1-16,2 0-1 0,-2 2 12 0,2-2-10 0,-1 0-3 16,1 0 10-16,-1 1-2 0,-2 0 3 0,3 0-11 15,-1-3 3-15,0 3 10 0,0 0-14 0,0-2 12 16,0 3-4-16,0-1 3 0,1-1-4 16,-2 1 5-16,0-1-10 0,1 2-2 15,0-2 10-15,-1 0 0 0,1 1-10 16,-2 0 1-16,3-1-2 0,-2 0 11 0,1 2 1 0,-1-2-7 15,0 0 9-15,1 1-13 0,0-1 9 0,-1 0-8 16,1 0 1-16,-2-1 8 0,1 1 3 16,1 0-12-16,-1-1 21 0,0 2-3 15,0-3 12-15,0 2-20 0,0-2 17 0,0 2-14 16,2-1 2-16,-2 0 16 0,0 0-15 16,-1-1 2-16,2 0 7 0,-3 0-5 0,3 0 7 15,-1 0-14-15,0 1 6 0,0-2-2 0,0 0-5 16,0 1 18-16,0-1-10 0,-1 1-12 15,1-1 16-15,0 1-3 0,0-1-5 0,0 1 1 16,2-11 7-16,-1 6 9 0,-1 1-9 0,0 2-12 16,-2-3 16-16,0 5-5 0,1-1-2 0,0 1-2 15,-1-1 6-15,0 0 5 0,0 2-6 16,0-3 0-16,0 7-2 0,0 0-4 0,0-8 2 16,0 1-7-16,0 0 1 0,0 1 4 15,0 0-8-15,0 6 14 0,0-9-2 0,0 1-10 16,0 1-6-16,0 0 10 0,0 1 7 0,0 6 4 15,0-9-15-15,-12-6-7 0,11-2 17 16,-3 6-2-16,1 2-2 0,-3-5-1 0,6 5-1 16,-4 0-2-16,2 2 10 0,0 3 15 0,-1-1-21 15,1-1 2-15,1 1-1 0,-1 0-3 16,0 0 4-16,-1 1-11 0,-1 1-1 0,2-3 0 16,0 1-1-16,-1 0 13 0,-1 0-7 0,-3-6-8 15,1 3 3-15,-4-3-2 0,6 2 5 16,-1 3-1-16,0-2-1 0,0 3-2 0,0-1 6 15,1 1 2-15,0 2-1 0,1-2-14 0,-1 2 7 16,-1-2-9-16,2 1 20 0,-1 0-10 16,-1 1 10-16,-1-1-26 0,2 1 13 0,-1 1-5 15,1-1 9-15,-1 0-4 0,-1 0 7 0,2 0-16 16,-2-1 14-16,1 2 3 0,0-1 5 16,-12-3-22-16,6 4-3 0,3-1 13 0,-1 1 3 15,1-1-2-15,-7-1-14 0,-3-1 1 0,4 1 19 16,2 1-16-16,1-1 12 0,0 0-16 15,5 1 4-15,-2 0 19 0,2 1-1 16,-1 0-21-16,1 0 18 0,-1 0-17 0,3-1 2 0,-3 2 0 16,2-1 25-16,-2 1-21 0,2-1 13 15,2 1-8-15,-2-1 7 0,0 1 10 0,-1-2-33 16,1 3 18-16,0-2-2 0,-1 1 5 16,2 0-7-16,-1 0-9 0,1-1 18 0,-3 2-2 15,2-1-1-15,1 0-18 0,0 1 2 0,-1 0-1 16,0 0-34-16,1 0-17 0,-1-2-24 0,0 2-16 15,1 0-34-15,-2 0-33 0,6 0-39 16,0 0 20-16,-7 0-120 0,7 0-48 0,0 0 30 16,-9 0-280-16,9 0 22 0,-10 13 54 0,10-11 39 15,1 0 3-15,-1-1 33 0,2 1 28 16,3-2 53-16,1 0 6 0,0-2 13 0,15-1 18 16</inkml:trace>
  <inkml:trace contextRef="#ctx0" brushRef="#br0" timeOffset="106749.67">17653 12908 252 0,'0'-12'274'16,"0"12"-36"-16,0 0-16 0,0 0-47 0,0 0 3 16,0 0-25-16,0 0-9 0,0 0-5 0,0 0-7 15,0 0-16-15,0 0 18 0,0 0-19 16,0 0 7-16,0 0-3 0,0 0-11 0,0 0 0 16,0 0-5-16,0 0-16 0,0 0-3 15,0 0 7-15,-14 0-4 0,14 0-17 0,0 0 3 16,0 0 1-16,0 0-3 0,0 0-11 0,-24-21 7 15,23 21-12-15,-1-1 12 0,1 0-5 16,-1 1-7-16,1-1-4 0,-1 0 11 0,1 0-7 16,-2 0-5-16,0-1-6 0,0 2-3 0,0-1 3 15,0 2-13-15,1-2 12 0,2 1 4 0,0 0-13 16,0 0-3-16,-7 0 4 0,7 0 9 0,0 0 2 16,-8 0-26-16,1 0 12 0,7 0-16 15,-9 0 16-15,1 0 3 0,8 0-8 0,-8 0 0 16,1 0-2-16,7 0-8 0,-9 0-15 15,2 0 7-15,7 0 22 0,-8 0-8 0,8 0-7 16,-10 0-4-16,-3 6-15 0,9-5 11 16,0 0 4-16,-1 1-3 0,1 0-6 0,-1-2 7 15,1 2 2-15,0 0-2 0,0-1-12 0,-1 1 1 16,0 0 12-16,1 1-1 0,-1-1-4 0,1 0-1 16,-1 1-6-16,1 0 9 0,-2-1 7 0,2 1-6 15,-1-1-13-15,0 1 25 0,1-1-7 16,-1 2-9-16,1-2 1 0,-2 1 9 15,2 0 6-15,0 0 8 0,0-1-3 0,1 1 0 16,-1-1 7-16,1 0-5 0,-1-1-10 0,1 2 10 16,0-2-10-16,0-1 5 0,0 2-8 0,0 0 0 15,0-1 6-15,0 1-10 0,0 0-1 16,0-1-11-16,0 2 12 0,-1-3-5 0,1 2-4 16,0 0 12-16,0 0-10 0,0 0 0 15,0 1 0-15,-1-1 2 0,2 1-1 0,-1-1-4 16,0 0 10-16,-2 0-8 0,3 1-2 0,-1-2-5 15,0 2 9-15,0-2-2 0,-1 2 2 0,2-1 3 16,0 0-1-16,-1-2-8 0,1 2 0 0,-1 1 7 16,-1-2-2-16,1 2-7 0,1-2 5 15,-1 2-1-15,0 0-4 0,1-1-3 0,-1 0 12 16,1 1-7-16,-1-1 3 0,1 0-3 16,0 2 7-16,-2-1 5 0,0 0-14 0,2-1 9 15,-2 2-2-15,2 1-8 0,-1-3 4 16,0 2-1-16,0-1-5 0,0 0 4 0,1 0 4 15,-3 0 5-15,3 1-5 0,-1 0 2 0,1-1 4 16,0 1-2-16,0 0 2 0,-1-1-13 0,1 1 4 16,0 0 3-16,0 0-3 0,0 0-6 15,0 1 7-15,-1-1-2 0,1 0-8 0,-1 2 18 16,1-1-4-16,0 0-9 0,1 1-6 0,-2 0 11 16,2-1 2-16,-1 1-2 0,1 1 0 15,-1-2-2-15,0 2 2 0,0-1 6 0,-1 11-6 16,-1-6 4-16,2-3-4 0,-1-1-3 0,3 0 1 15,-2 0 5-15,2-3-4 0,-1 2-2 16,0-1 5-16,0-1-4 0,-1 2 5 0,2-1-9 16,-1 1 11-16,0 0-9 0,0 0 9 15,0-1-7-15,1 1-2 0,0 1-2 0,0-2 8 16,-1 2-4-16,1-2 5 0,-1 2-4 0,1-1 4 16,0 1 0-16,0 0-1 0,0-7-6 15,0 7-1-15,0 0 3 0,0 0 5 0,0-1 0 16,0 1-4-16,0 0 1 0,0-1 4 0,0 6 3 15,0-1 7-15,13 10-14 0,-12-11 8 16,2-3 1-16,-1-1 2 0,0 0 4 0,0 1-1 16,0-2 3-16,0 0-5 0,0 1-5 0,0-1-2 15,0 2 8-15,0-3-2 0,3 10 0 0,-1-4 1 16,2 0-2-16,-1 3-9 0,-1-4 5 0,-1-1 1 16,0 1-2-16,0-3-2 0,-1-1 4 15,0 1-2-15,1 1 3 0,0-4-9 0,-1 2 8 16,0 0 0-16,1 0-3 0,-1 0-1 0,0 0 9 15,1-1-7-15,0 1 7 0,0 0-2 16,1-1-1-16,-3 2 5 0,2-2-4 16,1 1-9-16,-1 0 11 0,-1 0-11 0,6 7 11 15,-2-2 1-15,-1-1-9 0,0-4 7 0,-2 1-1 16,0 0-5-16,0 0 4 0,0-2-7 0,1 1 8 16,-1 0-13-16,0 0 18 0,0-1-12 15,8 6 10-15,-5-3 6 0,-1-1-10 0,0-1-1 16,0 0 12-16,-1-2-5 0,0 1 2 15,-2-1-10-15,1 0-2 0,1 1 4 0,0-2 13 16,-1 1-7-16,1 0 0 0,1 0 1 16,1 1-4-16,-2-1-2 0,2-1 5 0,-2 0-2 15,1 1 1-15,0 0-4 0,2-1-7 0,-2 2-4 16,0-2 16-16,1 1-4 0,-1-1-8 16,2 1-6-16,-1-1 3 0,0-2 2 0,0 1 12 15,1 2-7-15,11-1 17 0,-7 0-1 16,-1-1-17-16,-1 1-3 0,0-2 21 0,-2 1-23 15,0-1 10-15,-1 0-6 0,-6 0 4 16,0 0-3-16,9 0 7 0,-2 0-14 0,1 0 17 16,-2 0-11-16,-6 0-1 0,9 0-3 15,4 0 11-15,9-11-12 0,-12 10 13 0,-3 1-18 16,1-2 7-16,-1 2 7 0,-1-1-2 16,0-1-8-16,-1 0 19 0,-1 0-18 0,1 2 22 15,0 0-18-15,2-2 17 0,-1 0-17 0,-2 0 15 16,1 0-7-16,0 1 5 0,1-2-19 15,0 1 14-15,0 0-8 0,8-3 6 0,-4 1-14 16,-3 1 12-16,0-1-3 0,-1 0 0 0,0-1-7 16,0 2 5-16,-1 0-5 0,5-6 11 15,-2 6 0-15,-1 0-2 0,-1-1-12 16,-1 3-6-16,-1-4 5 0,1 3 15 0,-2-1-14 16,0 1 8-16,2-2-8 0,-1 3 22 15,0-2-17-15,-1 1 0 0,0 0 13 0,0-1-2 16,1 1-12-16,0-2 3 0,0 2-5 0,-1-1 9 15,1 0 11-15,0 0-8 0,0 0-3 0,-1 0 7 16,1-1-17-16,0 0 3 0,1 0 5 16,-1 1 3-16,0 1 0 0,0-1 5 0,0-1 0 15,-1 1-2-15,0 0-1 0,2-1-3 16,-4 1 3-16,4-1 0 0,-1 1-3 0,0-1 9 16,0 0-9-16,4-6 2 0,-4 2-5 0,2 0 15 15,0 1-13-15,-2 2 10 0,3-7 19 0,-1 3-24 16,-2 5-3-16,1-3 16 0,-2 1 9 15,0 1-13-15,0 1-4 0,-1-1-3 16,0-1-2-16,1 1-1 0,-1 0 0 0,0-2-2 16,1 3-1-16,-2-2 1 0,7-8 2 15,-6 2-2-15,-1 1 8 0,0 3-17 0,1 1 9 16,-1-2-1-16,0 1 1 0,0 1 3 0,1 0 2 16,1-9 0-16,-3 4-11 0,1 0-1 15,-1 3 13-15,1 1-2 0,-1 1-1 0,0-1 0 16,1 2-7-16,-1-1 1 0,0 1-1 15,0-1-1-15,1 0 7 0,-1 7 2 0,0-6 2 16,0-1-1-16,0 0-1 0,0-1 16 16,0-4-20-16,0-1 8 0,0 1-5 0,0-2-1 15,-11-14 13-15,9 11-18 0,-1 3-2 16,1 2-1-16,-1 2 1 0,2 0 1 0,-1 3-5 16,1 0 3-16,-2 0-6 0,2 2 2 0,0-1 7 15,-3-8-1-15,1 5 4 0,1-1 7 16,0 2-1-16,0 4-15 0,-1-1 14 0,1 0 13 15,-1 1-7-15,1-1-18 0,-1 1 13 0,0 0 1 16,0-1-6-16,0 1-4 0,-1-1 14 16,1 1-24-16,-6-6 22 0,0 0-2 0,3 1-4 15,1 2-19-15,-2 1 13 0,3 0-10 16,-2 1 19-16,0 0-4 0,-4-2-18 0,2 1 1 16,-2-5 9-16,3 5 7 0,0-2 5 0,1 4-25 15,-1 0 18-15,2 0-11 0,1 2 3 0,-2-1 12 16,1 0-7-16,1 0 1 0,-2-1 6 15,3 1 5-15,-2 1-13 0,-3-8-9 0,0 4 11 16,-1 1-13-16,2 1 4 0,2 0 10 0,0 1 2 16,-1 0-18-16,0-1 16 0,2 1-12 0,-1 0 15 15,0 1 4-15,1 1-1 0,-1-1-8 16,0-2-2-16,-1 3-2 0,-6-6 9 0,6 3-9 16,-6-3 12-16,2 3 0 0,2 2-15 15,1 1-1-15,0-1 10 0,0 1-12 0,2 0 2 16,-1-2 14-16,1 2-6 0,-1-1-10 0,-1 1 16 15,2 0 4-15,-2 0-4 0,0-1-20 0,7 2 17 16,-8 0-2-16,2 0-3 0,-1 0-4 16,0 0-4-16,-1 0 4 0,1 0-2 0,-1 0 0 15,-3 0-55-15,-1 0-19 0,1 0-26 0,0 0-30 16,2 0-39-16,1 0 17 0,-6 10-131 16,10-9-47-16,0 0-34 0,0 2 35 0,0-3-222 15,1 0-45-15,1 1 53 0,-2-1 41 0,4 0 36 16,0 0 29-16,0 0-8 0,0 0 26 15,0 0 27-15,0 0 14 0,0 0 55 0</inkml:trace>
  <inkml:trace contextRef="#ctx0" brushRef="#br0" timeOffset="118055.43">24251 3484 459 0,'-14'0'288'0,"-10"-18"-47"0,13 18-17 0,2 0-16 16,-5 0-14-16,-1 0-17 0,0 0-27 15,-2 0 2-15,-1 0-16 0,0 0-16 0,-20 5-12 16,20 2-5-16,0 2-6 0,-3 2-11 15,0 3 2-15,0-1-29 0,-1 3 3 0,3 1-7 16,1 0-12-16,0 3 8 0,4 1-21 0,-4 0 3 16,3 2 4-16,1 3-18 0,-1 1 17 0,6 1-14 15,0 0-7-15,1-1 9 0,3 3-7 16,2-2-7-16,1 3-1 0,0-4 2 0,2-14-8 16,0 8 10-16,16 22-8 0,-4-18 14 0,-3-7-2 15,4-1-9-15,-1-2-2 0,2-2 1 16,3-2 2-16,-1-3-3 0,2-2-1 15,-1-2 10-15,2-2-21 0,1-1 13 0,-10-1-16 16,6 0-19-16,17-10-29 0,-15 3-29 0,1-1-23 16,-2 1-53-16,3 2 15 0,-3-4-190 15,-1 2 27-15,0 0 23 0,-2 0 21 0,0 1-130 16,-4 1 33-16,1-3 9 0</inkml:trace>
  <inkml:trace contextRef="#ctx0" brushRef="#br0" timeOffset="119104.63">24601 3538 483 0,'0'0'305'0,"0"0"-40"0,0 0-15 16,0-13-16-16,0 13-27 0,0 0-24 0,0 0-26 15,0 0 0-15,0 0-24 0,0 0-8 16,0 0-27-16,0 0-3 0,0 0-5 0,0 0-26 15,-4 5 4-15,4 2 7 0,5 13-17 0,3-4-11 16,-2 0 1-16,4 1-3 0,0-2-5 0,-5-1-1 16,5-1-7-16,1 0-16 0,0-1 4 15,1 0 0-15,-2-1 6 0,0 0-15 0,-1-1-18 16,-1-3-20-16,-2-2-10 0,0 0-33 16,-2-4-20-16,0 2-25 0,1-2 11 0,0 1-79 15,-3-1-68-15,2-1-98 0,-1 0 25 0,1 1-77 16,-1-1 26-16,0 0-19 0,0 0 25 15</inkml:trace>
  <inkml:trace contextRef="#ctx0" brushRef="#br0" timeOffset="119441.72">25004 3480 222 0,'2'-2'291'0,"0"-1"-37"0,0 1-5 16,0 0-36-16,-2 1-9 0,1 0-4 0,-1 1-1 15,0 1-33-15,-1 3-11 0,-1 0-3 0,-8 11-12 16,-2 3 13-16,-1 1-7 0,-4 3-6 16,2 3-21-16,-1 2 16 15,-1 3-22-15,-7 2 11 0,4 2-52 0,0 0 22 16,-2 1-13-16,1-1-15 0,-1 2-6 0,0-2-7 0,3 0-19 15,1 1-17-15,2-3-28 0,0 0-15 16,-1-4-41-16,4-1-24 0,3-3-26 0,-3-2-37 16,4 2 13-16,2-7-142 0,-1 1-129 0,6-5 28 15,1-5-32-15,-1-2 13 0,2-6 24 16,0 0 13-16,0 0-21 0</inkml:trace>
  <inkml:trace contextRef="#ctx0" brushRef="#br0" timeOffset="119873.57">25655 3548 229 0,'-1'-2'376'0,"0"1"-69"0,0-1-41 0,1 2-19 0,-2 1-34 15,0 3-31-15,0-1 3 0,-8 12-11 0,1 1-16 16,5 3-9-16,0 3-22 0,-2 1-16 16,0 2-8-16,-2-1 3 0,1 1-19 15,1 0-12-15,1 2-6 0,-2-4-6 0,4 1 7 16,-3-1-20-16,3-1 1 0,-1-4-16 0,4 1-16 16,-2-1 0-16,0-2-23 0,0-6-30 15,2-2-24-15,-2 0-21 0,0-2-28 0,2 0-34 16,-1-3 13-16,1 0-136 0,-2-1-122 15,2-2 27-15,0 0-53 0,0 0 54 16,0 0-28-16,0 0 31 0</inkml:trace>
  <inkml:trace contextRef="#ctx0" brushRef="#br0" timeOffset="120165.79">25342 3623 425 0,'-1'-4'314'0,"2"1"-37"0,-1-2-23 16,3 1-18-16,-1-1-31 0,9-4-9 0,0 0-7 16,3 0-12-16,4 1 5 0,-1 1-13 15,4-1-29-15,0 1-26 0,0 1 14 0,4 1-25 16,0-1-13-16,0 3-17 0,0-3-5 15,4 3-26-15,-2-2-10 0,2 0-26 0,0 0-35 16,-2 0-32-16,0 0-46 0,0 0-31 0,2 0 12 16,-4-1-177-16,-3 0 26 0,-1 3-147 0,-1-5 5 15,-2 3 8-15,0 2 32 0,-3-1 0 16</inkml:trace>
  <inkml:trace contextRef="#ctx0" brushRef="#br0" timeOffset="120695.37">26333 3539 209 0,'-15'14'324'0,"-1"2"-76"0,1 1-7 0,0 3-31 16,2 0-44-16,-1 3-8 0,3-3-15 0,-2 4-19 15,4 0-3-15,-2 0-2 0,6 1-17 16,-4-5 6-16,4 1 2 0,3 3-18 0,0-4-3 16,0 0-5-16,2-11-14 0,0 4 7 0,0 2-1 15,13 15-21-15,-6-16 8 0,-2-6-5 16,3 4-8-16,1-5 17 0,1-2-6 0,-4-2-7 15,3-2-2-15,0 0 7 0,-9-1-2 16,14 0 19-16,3 0-21 0,20-16-3 0,-18 9-2 16,0-3 25-16,-2-1-26 0,2-4-1 0,3 1 6 15,-4-2 1-15,0 0-16 0,1 0-4 0,-4-3 16 16,3-2 0-16,-7-4 0 0,2 1-11 16,-1-1 15-16,-6 0-24 0,1-3 5 0,-3-2 0 15,-4 2-4-15,0 16-3 0,0-7-8 16,-13-22 11-16,3 23 2 0,-2 2-11 0,-1 3-9 15,-2 2-3-15,-2 3-1 0,-1 4-33 16,0 2-27-16,18 2-27 0,-12 0-16 0,-5 0-30 16,-18 10-28-16,16-3-21 0,5 1-41 0,1-2 19 15,0 2-261-15,5-1 33 0,-3 3-30 16,7-3 26-16,0-1 36 0,4 0 11 0,0-2 32 16,0-4-27-16</inkml:trace>
  <inkml:trace contextRef="#ctx0" brushRef="#br0" timeOffset="121353.61">26861 3909 516 0,'0'3'319'16,"-2"-1"-22"-16,2-2-19 0,0 2-30 0,0-4-20 16,0 2-22-16,0-3 11 0,0-1 3 0,2-2-25 15,6-7-19-15,-2-4 17 0,0-1-3 0,-1-1 9 16,1-3-24-16,-1-1-6 0,4-2-14 15,-4-2-19-15,1 0-18 0,1-2-6 0,-1-1-17 16,1 3-1-16,-2 1-15 0,4 1-6 16,-3-5-7-16,2 4-7 0,0 2-6 15,-5 2-8-15,1 4 2 0,2 3-18 0,-3 4 0 0,-3 3 3 16,2 3-16-16,-2 3 1 0,2 1-7 0,-2 1 2 16,0 0-1-16,9 10 1 0,-4 6 1 15,2 2-25-15,-1 5 3 0,-1-1 1 0,0 2-5 16,1 1 9-16,3 0-21 0,0 1-6 15,0-1 7-15,2-2-13 0,-2-1 0 16,3 0 18-16,-1-2 6 0,3-2-6 0,-2-2 2 0,2 0-4 16,0-3-7-16,-1-2 11 0,1-3 0 15,1-1 10-15,-1 0-4 0,-1-4 5 0,-1-3 10 16,-12 0 12-16,15 0 0 0,17-10 16 0,-12 3-6 16,-5-2 3-16,2-2 25 15,-4-1-12-15,3-4 9 0,1-2-6 0,-3-1-8 0,-1-3 4 16,-2-1-10-16,1-4 0 0,-3-1-5 15,0-3-3-15,0 3-6 0,-2-4 3 0,-3 1-9 16,1 0 4-16,-1 1 5 0,3 4-15 16,-5-4-12-16,0 8-10 0,0-1-28 0,-2 9-9 0,0 5 4 15,0 0-71-15,0 0-40 0,0 2-17 16,0 7-27-16,0 0-38 0,-14-8 23 16,11 12-248-16,-2 1 36 0,-1 8-73 0,-3-1 68 15,1 2 31-15,2-1 21 0,-1-2-14 16,5-3 40-16,0 0 9 0</inkml:trace>
  <inkml:trace contextRef="#ctx0" brushRef="#br0" timeOffset="122278.14">27930 3334 406 0,'0'0'368'0,"0"0"-40"0,0 0-32 0,0 0-48 16,0 0-31-16,0-13-8 0,0 13-37 16,-14 0-14-16,14 0-31 0,0 0-5 0,0 0-8 15,0 0-23-15,0 0 5 0,0 0-20 16,0 0 3-16,0 0-22 0,0 0 6 0,0 0 3 15,0 0-17-15,9-2-7 0,-8 6 1 0,3-2 5 16,0 1 2-16,-3 3-11 0,1-3 20 0,-2 1-10 16,0 0 22-16,0 1-18 0,0-5-5 15,0 0 29-15,0 0-14 0,0 0 2 0,0 6-11 16,-11 2 2-16,9-8-19 0,0 2 8 16,-1-5-12-16,-2 2-8 0,3 0-2 0,1-1-16 15,-1-2-36-15,0 0-19 0,0-1-20 16,0 2-14-16,0-2-5 0,0 1-34 0,1-2-12 15,-1 0-19-15,1 0-18 0,0 2 16 0,1-1-127 16,-2 1-72-16,2 0 27 0,0 1-106 0,0 3 24 16,0 0 10-16,0 0 25 0,0 0-10 15</inkml:trace>
  <inkml:trace contextRef="#ctx0" brushRef="#br0" timeOffset="122966.31">27822 3842 486 0,'-2'-1'234'0,"1"-1"-45"15,2 2-19-15,-2-2-21 0,1 0-16 16,0-1-13-16,1 1-4 0,1-1-5 0,0 0-12 16,1 0-9-16,0 0 8 0,-1 1 2 0,0 0-6 15,2-1-21-15,-2 2 7 0,0 0 6 16,-1 1-17-16,1 0-2 0,0 1 3 0,0 0 3 16,0 0 11-16,-2 1-22 0,3 1 1 0,-2-1 8 15,-1 2-15-15,2 0 7 0,0 0-14 16,-2-1 2-16,-1 0 18 0,0 0-23 0,3-1-3 15,-2 1-8-15,-1 0 6 0,-2-1-6 16,2-1-7-16,1 1 9 0,-1 2-3 0,1-3-19 16,0-1 0-16,0 0-12 0,-6 3-14 0,5-3-7 15,1 0-35-15,-2-1-23 0,1 0-20 16,0 0-41-16,-1 0-23 0,0 1 15 0,2-2-181 16,-2 1-98-16,2-2 27 0,0 2-16 15,0 0 34-15,2 0 13 0,-2-2-11 0</inkml:trace>
  <inkml:trace contextRef="#ctx0" brushRef="#br0" timeOffset="125699.99">23745 4986 580 0,'0'0'330'0,"0"0"-37"0,0 0-20 16,0 0-32-16,0 0-36 0,0 0-16 0,0 0-27 15,0 0 10-15,0 0-16 0,0 0-33 16,-24 5 5-16,23 7-6 0,1-1-21 0,0 7 12 16,-11 27-23-16,7-19 0 0,3 2-21 15,-7 0-12-15,8-1 2 0,-4 3 4 0,0-3-24 0,3 0 22 16,-1-3-20-16,1-1 0 0,1-1-4 15,-1-1 0-15,0-3-20 0,1-10 0 0,0 3 7 16,0-3-19-16,0 2-43 0,0-3-22 16,0-1-8-16,0-6-18 0,0 0-37 0,0 7-20 15,0-7-43-15,7 7 18 0,-6-10-138 0,-2 1-61 16,1 0 25-16,0-3-68 0,-1-1-10 16,0 0 64-16,-2-10-17 0</inkml:trace>
  <inkml:trace contextRef="#ctx0" brushRef="#br0" timeOffset="125987.22">23644 5038 320 0,'0'-2'337'0,"2"1"-43"0,-1-2-36 15,1 2-14-15,1-1-27 0,1 2-14 16,0-2-18-16,2 0-22 0,0 2 12 15,1-1-33-15,10-2-13 0,0-1-24 0,-2 1 2 16,-2 1-3-16,-4 0-22 0,0 2 4 0,2-3-20 16,-2 2 5-16,-2 0-24 0,1 0-15 15,8-1 0-15,-5-1-30 0,0 2-44 0,-4 0-28 16,0 1-27-16,1-1-32 0,-4 1-18 16,-4 0 13-16,0 0-146 0,0 0-69 0,0 0 26 15,0 0-66-15,10 12-12 0,-11-7 15 16,-2-2 31-16</inkml:trace>
  <inkml:trace contextRef="#ctx0" brushRef="#br0" timeOffset="126228.57">23702 5211 661 0,'-2'2'374'0,"1"-1"-49"16,-1 1-25-16,2 2-22 0,0-3-15 0,2 2-25 15,-1 0-41-15,1-2-23 0,0 1-20 0,2 0 3 16,0 1-38-16,1-3-12 0,2 1 29 16,-1 1-21-16,2-1-12 0,-1 0-12 0,10 2-9 15,-2-2-65-15,-4 0-31 0,1-1-38 16,-3 0-36-16,0 0-33 0,-1 0-43 0,-1 1 17 16,-7-1-191-16,0 0 27 0,9 0-146 0,-2 0 27 15,0 0 37-15,0 0-13 0,-1 0 41 16,-6 0 2-16</inkml:trace>
  <inkml:trace contextRef="#ctx0" brushRef="#br0" timeOffset="126644.46">24106 5070 551 0,'0'-6'334'0,"0"4"-32"15,0-2-37-15,-2 1-7 0,0-2-22 16,-2 3-44-16,0 0-13 0,0-1-28 0,0 1-14 16,-1 1-1-16,0 0-12 0,-2 1-14 0,0 1 8 15,0-1-9-15,-16 12 2 0,8-4 3 0,3 2-26 16,-2 1-11-16,0 1-8 0,-4 0-6 15,9 4-7-15,-3-1 42 0,3 3-7 0,1-1-3 16,2-2-8-16,-2 1-3 0,4 0-11 16,1 0 21-16,1-3-12 0,2-1-7 0,0-12 5 15,0 9 4-15,0-1-16 0,12 13-1 0,-4-8-2 16,0-2-13-16,2-3-3 0,2-1-4 16,-1-1-7-16,0-4-2 0,3 3-10 0,-2-5-33 15,0 1 3-15,-1-1-89 0,-11 0-52 0,13 0-34 16,1 0-57-16,16-13 24 0,-18 6-221 0,0 3 35 15,-2-1-117-15,1-3 78 0,-1 2 21 16,-3 1 13-16,4-4 23 0,-4 2 42 0,-1 0 6 16</inkml:trace>
  <inkml:trace contextRef="#ctx0" brushRef="#br0" timeOffset="127428.37">24361 5041 620 0,'-1'-2'352'0,"0"0"-52"0,1 1-33 16,0 1-44-16,0-1-18 0,2 0-18 0,-2-1-32 15,3 2-14-15,-2 0 10 16,1-1-30-16,1 1-22 0,1 0 0 0,0 0 9 0,0-1-26 16,0 2-1-16,1-2-9 0,-1 2-6 0,-1 0-12 15,4-1 6-15,-1 0-15 0,-6 0 6 0,0 0-8 16,7 0-2-16,-7 0-14 0,7 0 14 16,-7 0 0-16,6 0 13 0,-6 0-9 15,0 0 19-15,9 0-5 0,-9 0-9 0,7 0-3 0,-9 0-7 16,-1 0-4-16,1 2 3 0,-4-2-2 15,2 1-19-15,-1-1-2 0,-2 0 10 0,1 1-4 16,-2 0-18-16,-1-1 1 0,-18 5 15 16,13 1 0-16,2-4-16 0,-3 3 0 0,5 0 25 15,-7-1-18-15,5 4-2 0,2-2 0 0,0 2-1 16,0 1-3-16,3-1-6 0,2-1-8 0,-1 1 10 16,1-2 3-16,3 0 2 0,-3 0-12 15,3-2-7-15,-1 1 2 0,1 2 1 0,1-4 18 16,0 2-10-16,-1-1 0 0,2-4-5 15,0 0-9-15,0 7 15 0,0-7 0 0,0 7-5 16,0-7 14-16,0 7-25 0,0-7 2 16,14 12 34-16,-10-11-3 0,1-1-28 0,0 1 2 15,2 0 0-15,-1 1 23 0,11 0-13 0,1-1 9 16,-5 1 2-16,-1-1 0 0,6 2 4 16,-8 1 0-16,4 1-11 0,-2-2-9 0,-1 1 0 15,-4 0 3-15,0 0 8 0,-1-1-16 0,-3 0 0 16,3 1 2-16,-2 0 0 0,9 4 2 0,-7 0 4 15,1 0 13-15,-3-2-5 0,-2-1 0 16,0-2 21-16,-1 3 21 0,1-1-20 0,-2-1 18 16,0-1 3-16,0-3-3 0,0 0-2 15,0 7 14-15,0-7-15 0,-19 22 5 0,13-11-4 16,-4-1 0-16,1-3-11 0,1-3 1 0,-5 3-4 16,2-3-1-16,1-3-3 15,1 2 6-15,1-2-14 0,0 1-2 0,2-2-22 16,-2 1-7-16,8-1-45 0,-7 0 7 0,-1 0-50 15,1 0-52-15,7 0-22 0,-10 0-54 0,2 0 22 16,0 0-176-16,1 0 30 0,7 0-152 16,-17-11 52-16,12 10 13 0,0-1 48 0,2 1 2 15,1-3 36-15,0 2 7 0</inkml:trace>
  <inkml:trace contextRef="#ctx0" brushRef="#br0" timeOffset="128467.59">24866 5187 425 0,'-13'0'274'0,"13"0"-34"15,0 0-18-15,0 0-16 0,0 0 7 0,0 0-20 16,0 0-7-16,0 0 6 0,0 0-8 0,0 0-29 16,0 0-16-16,9-8 6 0,-5 9-20 15,1-1 11-15,0 1-10 0,2-1-8 0,1 1 4 16,-8-1-32-16,12 0-9 0,3 0-2 0,-1 0-16 15,18 10 4-15,-15-9-9 0,-1 0-10 0,-3 0-16 16,1-1 9-16,-3 1-6 0,-3-1 0 16,1 0-12-16,1 0-3 0,-3 0 12 0,1 0-7 15,0 0-20-15,0 0 24 0,-1 0-13 16,0 0-2-16,13 1-1 0,-20-1-10 0,11 0 14 16,-2 0-8-16,0 0-5 0,-3 0 0 15,-6 0 29-15,9 0-2 0,-1 0-21 0,-8 0 0 0,6 0 9 16,-6 0 20-16,7 0-11 0,-7 0-1 15,7 0-8-15,-7 0 2 0,0 0 4 16,9 0-8-16,-9 0-6 0,6 0 17 0,-6 0-19 16,0 0-8-16,7 0-1 0,-7 0-44 15,0 0 0-15,0 0-32 0,0 0-18 0,6 0-42 16,-6 0-37-16,0 0-40 0,0 0 20 0,0 0-242 16,0-7 31-16,0 7-75 0,0 0 70 15,8-8 27-15,-9 8 24 0,2 2-34 0,1-1 41 16</inkml:trace>
  <inkml:trace contextRef="#ctx0" brushRef="#br0" timeOffset="130369.5">25767 4961 272 0,'0'0'305'16,"0"0"-48"-16,0 0-33 0,0 0-17 15,0 0-3-15,0 0-23 0,0 0-11 16,0 0-18-16,0 0-1 0,0 0-24 0,0 0 3 0,0 0-1 16,0 0-22-16,-7-16-5 0,1 18-2 15,1-1 1-15,-10 4-14 0,-3-1-9 0,-1-2-5 16,2 5 4-16,3 0-19 0,0 1-7 16,0 0 1-16,1 1-2 0,3-1-23 0,-3 0 16 15,3 2-7-15,-3 2-15 0,3-2-1 0,1 2 2 16,3 0 10-16,-4 4-2 0,4-2-7 15,1 2 4-15,3-3 6 0,2-1-1 0,0 0-13 16,0-2 10-16,0-2-5 0,0 3-7 0,11 14 12 16,-9-12-5-16,6 2 2 0,-2-2-8 15,1-1-12-15,1-2 25 0,2-2-8 0,-4-2-15 16,1-1 18-16,0-1-30 0,1-2-6 16,-2 0-37-16,1-1-25 0,1-1-42 0,-8 0-28 15,12 0-25-15,1 0 15 0,16-13-177 16,-13 6-88-16,-5 4 29 0,2-4-50 0,-1-1 42 15,-1 2 32-15,0 0 6 0,-1-1-3 0</inkml:trace>
  <inkml:trace contextRef="#ctx0" brushRef="#br0" timeOffset="130683.66">25909 4991 280 0,'0'-1'281'0,"0"0"-36"0,2 0-8 15,-2 1-10-15,1 0-9 0,0 3-24 0,-1-1-11 16,0 2-8-16,0 1-6 0,0 1-6 16,-1 0-14-16,0 14-6 0,1-12-6 0,0 6 2 15,0 3-21-15,0 2-5 0,-9 20-27 16,5-18-5-16,1 0-7 0,-1 1 3 0,0-2-13 15,0-3-20-15,0 0-1 0,2-4-7 0,-2-2-16 16,3-2-38-16,-1 0-9 0,0-2-37 16,0-1-36-16,0-1-36 0,0-1-38 0,0-1 15 15,0 1-165-15,1-3-67 0,-4 1-18 16,5-1 28-16,0 0-11 0,-2-1 21 0,2 0 10 16</inkml:trace>
  <inkml:trace contextRef="#ctx0" brushRef="#br0" timeOffset="130891.1">25877 5212 491 0,'4'-4'349'0,"-2"1"-37"0,4 1-60 15,-2-2-16-15,9-2-35 0,-1 0-19 0,-1 1-22 16,-3 1-24-16,1 0-3 0,1 1-26 16,-4 0-3-16,8-3-32 0,2 1-42 0,-7 0-18 15,0 1-38-15,-3-1-32 0,1 1-25 16,-3 0 6-16,1 0-107 0,-1 0-117 0,-2 0-85 15,4 1 23-15,-4-3-19 0,2 2 23 16</inkml:trace>
  <inkml:trace contextRef="#ctx0" brushRef="#br0" timeOffset="131155.4">26090 4864 345 0,'0'-1'370'15,"0"-3"-59"-15,0 2-43 0,0 0-28 0,2 1-10 16,-2 1-28-16,1 1 22 0,-1 2-32 0,2 1 17 16,-2 1-32-16,0 0 0 0,0 3-20 15,0 11 20-15,0-9 2 0,0 6-21 0,0 5-17 16,0 1 1-16,-11 24-18 0,7-19-20 16,3-2 1-16,-3 2-15 0,4-2-8 0,-2-2-3 0,0-3-5 15,2 1-18-15,0-1-4 0,0-6-18 16,0-5-3-16,0 2-100 0,0 0-22 0,0-1-29 15,0-1-32-15,0-1-41 0,0-1 16 0,0-7-151 16,0 7-106-16,0-7 33 0,0 8-48 16,0-8 15-16,0 0 8 0,15 15 27 0,-13-13 60 15,0-2-23-15</inkml:trace>
  <inkml:trace contextRef="#ctx0" brushRef="#br0" timeOffset="131907.39">26279 5120 430 0,'0'-2'320'16,"2"-2"-59"-16,0 1-40 0,8-6-18 0,-1-2-14 15,-1 0-15-15,2 1-22 0,-1-3-5 0,-1 0-6 16,1-2-9-16,1 0-12 0,-4 3 4 15,3-1-18-15,-1 1-16 0,-2-1 10 0,0-1-7 0,-1 1 1 16,-1 5-7-16,-2 0-7 0,-1-1-8 16,3 0-1-16,-4 3-9 0,3 1 8 0,-3-2 21 15,0 3-18-15,0 4-3 0,0 0-14 0,0 0-11 16,0 0-13-16,0 0-4 0,0 0-5 16,-8-7 9-16,4 8-18 0,0 1 2 0,2 1-4 15,-1 2 12-15,-1 9 1 0,-4 1-14 16,4 2 8-16,-2-3-16 0,3 3 10 0,-1-2-7 15,0 3 0-15,-1 1-8 0,3-1 18 16,-1 3-8-16,3-1 7 0,-2-2-26 0,0 3 23 16,-1-2-4-16,3 2-13 0,0-14 13 0,0 5-2 15,0-1 0-15,0 2-2 0,0-2-4 16,0 0 10-16,0-1 10 0,0-1-18 0,0-2 0 16,0 2-12-16,0-4 24 0,0 2-16 15,0 3-1-15,-8 11-1 0,6-12 12 0,-1-2-1 16,3-3 0-16,-2 1-14 0,0-2-7 0,-2 0 10 15,1-1 15-15,1-1 6 0,-1-1-3 16,-1 1 0-16,0 0-12 0,1-1 15 0,-1 0-1 16,0 0 16-16,2 0-3 0,2 0-4 0,0 0 2 15,0 0 0-15,0 0-7 0,0 0-16 16,-8 0 17-16,8 0 5 0,0 0-15 16,-7-3 0-16,8 3 3 0,1-1-1 0,0 1-23 0,2-3 14 15,1 2-9-15,0-1 23 0,-1 1-11 16,3-1 0-16,9-3-27 0,-5 2-30 0,-3-1-41 15,2 0-36-15,-3 0-48 0,-1-1-36 16,1 2 19-16,5-3-158 0,-4 0-122 0,-1 2 34 16,-1 0 5-16,-1-1 5 0,2 1 25 0,-2-1 39 15,-1 2 27-15</inkml:trace>
  <inkml:trace contextRef="#ctx0" brushRef="#br0" timeOffset="134538.35">27080 4947 452 0,'0'0'291'16,"0"0"-28"-16,0 0-34 0,0 0-9 15,0 0-4-15,0 0-18 0,0 0-16 0,0 0-11 16,0 0-6-16,0 0 3 0,0 0-1 0,-4-13-4 15,-2 16-28-15,-7 5-27 0,3-4-1 16,-3 6 4-16,-3 3-9 0,3-1-10 0,1 3-14 16,-1 2-21-16,2-1 23 0,-3 4-9 15,5 0-6-15,3 1-8 0,-1 2-7 0,0 0-6 16,4-1-4-16,-1-1-8 0,2 0-17 0,2-2-1 16,0-10-1-16,0 5 1 0,0 1-8 15,13 16 15-15,-6-17-2 0,-2-3-2 0,4 1-2 16,-1-4 2-16,0 3-5 0,0-4-27 0,1-3-14 15,-2 1-34-15,0-3-30 0,-2-1-52 16,3 0-49-16,-3-1 19 0,-5 0-267 0,9 0 32 16,-4 0-58-16,1 0 37 0,1 0 26 15,7 0 24-15,-1 0 34 0,20-13-34 0</inkml:trace>
  <inkml:trace contextRef="#ctx0" brushRef="#br0" timeOffset="135094.85">27402 5349 320 0,'0'-1'348'0,"-2"-2"-31"0,4-1-31 16,-1 1-27-16,0-3-28 0,0 1-11 0,5-12-21 15,1 0-24-15,-1-2-12 0,2 1 12 0,-2-1-33 16,1-2 8-16,2 1-38 0,0-1 3 0,-3-2 0 16,3-2-39-16,1 1 2 0,1-1-4 15,-3 1-17-15,1 1 1 0,-3 1 0 0,0 4-4 16,1 1-8-16,-3 7 17 0,0 1-8 16,-1 3-12-16,0 2-11 0,-1 1-2 0,0 2-4 15,-2 1 13-15,0 0-12 0,9 12-2 16,-3 5 13-16,-1-1-5 0,2 2 8 0,-2 3-5 15,-1 0-4-15,2 0-6 0,-2-2-6 16,1 2-8-16,-3 0-2 0,4-2 0 0,-2 0-4 16,3-1 0-16,-5 0-38 0,2-4-28 0,-4-2-32 15,2-5-15-15,0 0-30 0,1-1-36 16,-2-1-43-16,0 0 20 0,-1-2-151 0,0 1 27 16,0-4 26-16,0 0 24 0,0 0-160 0,0 0 54 15,0 0-16-15,0 6 9 0,0-6-13 16</inkml:trace>
  <inkml:trace contextRef="#ctx0" brushRef="#br0" timeOffset="135315.26">27447 5255 421 0,'-3'1'349'0,"0"-2"-40"0,0 1-27 16,3-1-27-16,0-1-22 0,0 2-36 0,2-4-8 15,1 0-10-15,1 0-29 0,8-5-10 16,3 1-32-16,1 0-8 0,0-1-31 0,0 2-35 16,1-3-37-16,1 3-69 0,-2 1-54 0,2 1 13 15,-3 0-172-15,1 2 21 0,-5 0-154 16,1 1 28-16,-3 1 19 0,0-1 29 0,-3 1-57 16</inkml:trace>
  <inkml:trace contextRef="#ctx0" brushRef="#br0" timeOffset="135764.07">27878 5108 455 0,'-2'-3'305'0,"0"1"-47"16,1-1-19-16,0-1-15 0,2-1-13 0,0 0 0 0,3 1-23 15,3-7-4-15,4 0-14 0,-1 1-22 16,0 1-8-16,2 4 23 0,-1-2-34 0,1 2-10 16,-1 2-27-16,-3 2-8 0,-1-1 17 15,1 2 4-15,-3-1-12 0,-5 1-16 0,0 0-18 16,0 0-5-16,14 12-7 0,-14-7 0 15,2 2-2-15,-5 10-12 0,3-8 10 0,-8 16-11 16,4-7 3-16,1 0 3 0,-1-1-5 16,0-1 8-16,4 2-5 0,-4-2-3 0,2-4-20 15,-1 4-3-15,2-5-2 0,1-1 10 0,-2-2 11 16,2 1-11-16,0-9 2 0,0 0-3 0,0 9 0 16,0-9 7-16,0 7-17 0,12 3 7 15,-8-6-4-15,1-2 0 0,-1 1-75 0,4-2-44 16,-1-1-36-16,1 1-48 0,0-1 17 0,4 0-157 15,17-11-127-15,-14 6 32 0,-2-1-19 16,-1-2 36-16,-3 1 23 0,3-2 28 0,2-2-21 16,-1-1 22-16</inkml:trace>
  <inkml:trace contextRef="#ctx0" brushRef="#br0" timeOffset="136122.13">28307 5107 222 0,'-7'15'269'0,"2"-1"-16"0,0 3-41 16,-2-3-16-16,5-2-10 0,1-1-16 0,1-1-3 16,-2-3-8-16,2 2 1 15,0-9-22-15,0 6 13 0,0-6-6 16,0 7 10-16,14 5 2 0,-8-9-14 0,-1-2 19 0,3-1-17 15,9-2-16-15,-8 2 35 0,16-11-14 0,-10 4-7 16,1-3 5-16,2-1-11 0,-5 0-7 16,0-2-4-16,-1-1-10 0,-3 2-5 0,1-3-15 15,-1 0-1-15,-2 4-14 0,-1-5-11 0,-3 5-4 16,-1 3-9-16,-1 2-8 0,0 0-26 0,-1 0-35 16,1 1-44-16,-1 2 5 0,0-1-108 15,0 0-44-15,0 4-69 0,0 0 25 0,0 0-257 16,0 0 39-16,0 0-21 0,-7-4 32 0,6 5 44 15,-2 1 6-15,3 2 27 0,-2-2 35 16,2-1-17-16</inkml:trace>
  <inkml:trace contextRef="#ctx0" brushRef="#br0" timeOffset="136726.5">28732 4964 513 0,'0'0'309'0,"0"0"-58"0,0 4-28 16,-2-1-4-16,4 1-27 0,-3 0-28 0,0 1-1 15,3 2-8-15,-2 0-19 0,0 2 7 0,0 2 2 16,0 1-24-16,0 2 19 0,0-1-12 0,0 0-5 15,0-2-23-15,0-1-5 0,0-2-5 16,0 0 15-16,0-1-20 0,0 0-9 0,0-7-10 16,0 8 8-16,0-1-21 0,0-7-6 0,0 7-5 15,0-1-5-15,0-6-2 0,0 7-5 0,0-7-3 16,0 7-8-16,0-7 17 0,0 7-19 0,0-7 0 16,0 0-3-16,0 0-2 0,0 6-1 15,0-6-1-15,0 0 0 0,0 0-2 16,0 6-1-16,0-6 0 0,0 0 30 0,0 0-14 15,-7 0-3-15,7 0-2 0,0 7-9 0,0-7-1 16,0 0-2-16,0 0-11 0,0 0-2 16,0 6 1-16,0-6 38 0,-12 7 28 0,12-7 14 15,-1 0-12-15,0-3 0 0,1 2 9 0,1-4 11 16,0 1 8-16,1-3 17 0,-1 3 7 16,6-13 1-16,-3-1-5 0,1 1 16 0,0-4-25 15,2 1 15-15,-4-3-6 0,1-1-14 16,0-1-17-16,-2-1-17 0,-2-2 2 0,2 0-4 15,0 0-4-15,1 2-4 0,-1 4-16 0,0-1 5 16,-2 4-21-16,1 1 13 0,2 4-20 0,1 0 10 16,-3 6-9-16,-1 1-32 0,1 0-48 15,2 3-39-15,-3 4-28 0,0 0 13 0,0 0-106 16,-3-2-67-16,2 5-51 0,-1 2 32 0,0 1 27 16,-1 11-310-16,1-1 64 0,-3 1 39 15,-1-2 34-15,5 2 20 0,0 0 40 0,1-11 15 16,0 2 1-16,0 1 5 0</inkml:trace>
  <inkml:trace contextRef="#ctx0" brushRef="#br0" timeOffset="137206.22">29069 4809 651 0,'0'-3'371'16,"2"1"-52"-16,-2-2-61 0,1 1-6 0,-1 1-29 0,3-1 7 0,-1 2-43 0,2 0 4 0,1 2-40 0,2 0 17 0,-2 2-15 16,12 4-21-16,0-3-13 0,-3 4 21 0,2 2-1 15,-1-2-13-15,0 7 5 0,-1-2-7 16,0 2-11-16,-1 3-6 0,1 0-9 16,-1 0 3-16,-4 0-5 0,0 1-1 0,0-1-3 15,-4 1-5-15,0 1-12 0,-1-2 1 0,-3 2-6 16,-1-1-2-16,0-10 9 0,0 5-16 0,0 3 0 15,-15 15-3-15,9-17-6 0,0-3-3 16,-4 2-7-16,1-1-6 0,-1-1-15 0,-1-1-40 16,0-1-55-16,0-1 8 0,1-3-152 0,-3 1-72 15,4-3 25-15,-8 1 25 0,8-1-329 16,0-1 41-16,1-2 39 0,2 2 37 0,1-2 10 16,-1-1 33-16,0 2 48 0,0-2 18 15,2 0 7-15</inkml:trace>
  <inkml:trace contextRef="#ctx0" brushRef="#br0" timeOffset="140039.64">23718 5880 471 0,'0'0'329'15,"0"0"-37"-15,0 0-42 0,0 0-12 0,0-12-27 16,0 12-9-16,0 0-32 0,0 0-15 0,0 0-18 15,0 0 1-15,0 0 20 0,0 0-10 16,0 0-13-16,0 0-10 0,10 20-14 0,-10-11 27 16,0 9-4-16,0 3-18 0,-9 31-3 0,5-25-13 15,2 2-2-15,-3 0-24 0,3-2-6 0,-1 2-15 16,0-4-12-16,2 1 14 0,-2-2-16 16,1 0 6-16,1-4 10 0,0-1-35 0,0-1-4 15,1-4 14-15,0-14-13 0,0 10-6 16,0-2-12-16,0 0 1 0,0-8-66 0,0 8-16 15,0-8-16-15,0 7-20 0,0-7-29 0,0 0-24 16,0 0-27-16,0 6 16 0,3-2-102 0,-3-8-72 16,-1 1-73-16,0 0 29 0,1-4 7 15,-2 1-5-15,-1-10-2 0,3 8 24 0</inkml:trace>
  <inkml:trace contextRef="#ctx0" brushRef="#br0" timeOffset="140359.82">23661 5953 251 0,'0'0'391'16,"0"-14"-72"-16,0 14-35 0,0 0-16 0,-23-27-9 16,25 23-32-16,-2-1-19 0,2 2 2 15,0-1-1-15,2 1-25 0,0 1-21 0,10-5 18 16,1 1-35-16,1 3 6 0,1 0-35 0,2-1 1 15,-6 4 8-15,-4 0-19 0,6 0-3 0,2 0-15 16,2 0-15-16,1 0-10 0,0 0-10 0,0 0-15 16,-2 0-1-16,20-9 2 0,-25 8-16 15,-2-2-20-15,-1 3-1 0,-2-1-34 0,-1 1-34 16,0-1-9-16,-3 0-6 0,0 1-24 16,0-2-24-16,-2 2-40 0,0 0-32 0,-1 0 18 15,-1 0-118-15,-4 2-77 0,0 1 27 16,-1 0-87-16,1 0 47 0,-3 0 26 0,-5 5-14 15,-1 1 4-15</inkml:trace>
  <inkml:trace contextRef="#ctx0" brushRef="#br0" timeOffset="140586.18">23732 6043 343 0,'-4'2'389'16,"3"0"-47"-16,0 1-15 0,-1 0-44 0,2 1-11 15,2-2-52-15,0 1-20 0,0 0-32 0,4-1-20 16,-1 1 14-16,9 4-33 0,-1-5-24 16,-1 0 4-16,6 0-24 0,-3-2-30 0,5 1-24 15,-13-1-39-15,6 0-54 0,0 0-34 16,0 0-46-16,0 0 12 0,-2 0-188 0,1 0 25 16,-3 0-148-16,-1 0 51 0,6 0 22 15,-3 0 6-15,1 0 23 0</inkml:trace>
  <inkml:trace contextRef="#ctx0" brushRef="#br0" timeOffset="141178.59">24138 5945 632 0,'-2'-2'348'0,"0"1"-52"0,0-2-24 0,1 2-54 15,1-3-18-15,2 0-12 0,0 1-14 0,2-1-34 16,0 1-5-16,0-1 0 0,10-4-38 0,-3 0 5 15,0 4-8-15,-2 1-15 16,0 1-4-16,-1-1-13 0,-1 3 11 0,1-3-2 0,-1 3-6 16,-2 0-4-16,-5 0 12 0,0 0-24 15,8 0-4-15,-1 0 1 0,-7 0 10 0,16 12-4 16,-14-7-6-16,0-2-17 0,-2 3 2 0,0 0 6 16,0-1 4-16,0 3-15 0,0 4-9 15,-13 13 14-15,11-14-10 0,-2-1-16 0,3-1 22 16,0-1-12-16,0 0-1 0,0 0-6 0,1-2 6 15,0-6-4-15,0 0-2 0,0 7-2 16,0 0-6-16,0-2 7 0,16 16-19 16,-11-12 1-16,0-1 34 0,-1 0-1 0,3-1-4 15,-4-3-16-15,1 2 15 0,4 3-8 0,-2 1 6 16,-2-3-3-16,-2 0 38 0,1-2 3 16,-2 1 4-16,0-2 0 0,-1-4 3 0,0 0-9 15,0 11 3-15,-18 14-5 0,10-14-5 16,-2 1-18-16,0-3 10 0,-1 1-20 0,0-1-32 15,1-1 2-15,4-4-62 0,-7 3-50 0,5-3-35 16,-2-3-38-16,2 2-56 0,0-2 21 16,3 0 21-16,-1 0-316 0,2-1 55 0,4 0 25 15,0 0 21-15,0 0 55 0,-9-11 13 0,9 7-7 16,1-2-12-16</inkml:trace>
  <inkml:trace contextRef="#ctx0" brushRef="#br0" timeOffset="141782.99">24779 6103 301 0,'0'0'304'0,"0"0"-17"15,0 0-29-15,0-1-25 0,1 2-11 0,1-2-13 16,0-1-18-16,1 2 6 0,0-1-24 0,1 1-6 16,1 0-20-16,-1 0 19 0,2 0-23 0,2 0-6 15,-2 0-10-15,1 1-15 0,5-1-24 16,1 0-3-16,0 0-10 0,1 0 19 0,17 9-13 16,-18-8 0-16,1 0 5 0,-3-1-22 0,0 2-7 15,-1-2-4-15,-1 0-13 0,-1 0 5 16,13 2-3-16,-7-2-29 0,-14 0-43 0,11 0-34 15,-3 0-36-15,-1 0-64 0,1 0-61 16,-1 0 20-16,-7 0 18 0,15-11-317 0,-10 9 25 16,-1 2 67-16,-1-2-6 0,0 1 53 0,0 1-14 15,-1 0 27-15</inkml:trace>
  <inkml:trace contextRef="#ctx0" brushRef="#br0" timeOffset="142683.57">27074 5875 383 0,'0'-14'309'0,"0"14"-34"0,0 0-41 0,0 0-16 0,0-13-24 0,0 13-6 16,0 0-20-16,23-18-30 0,-25 17-11 16,-1 1-13-16,-1 3-25 0,-1 0 4 0,-6 8-5 15,0-1-3-15,-1 2-7 0,1 4-1 16,1-1-15-16,-2 2 15 0,3 1-6 0,-2 0-11 16,4 2-3-16,0 0-4 0,1-2-3 15,1 0-2-15,3 1-2 0,-2 1-8 0,1-1-9 16,3-5 5-16,0-5 8 0,0 2-18 0,0 2-1 15,0 0 8-15,14 13-14 0,-8-15 0 0,0-2-18 16,4-1-13-16,-3 1-18 0,1-5-33 16,-3 0-32-16,4-3-46 0,5 4 14 0,-6-5-177 15,2 0 25-15,-1 0-182 0,-9 0 22 0,6 0 67 16,3 0 21-16,5 0 11 0</inkml:trace>
  <inkml:trace contextRef="#ctx0" brushRef="#br0" timeOffset="143201.19">27321 6221 239 0,'0'-3'388'0,"2"1"-56"0,-1-4-31 0,1 0-38 16,-1-1-10-16,7-8-11 0,-3-5-33 0,1 3-10 16,-1-2-22-16,-1 0 5 0,2 0-34 0,0 1-7 15,-2 0-23-15,1 1 0 0,-2 0-14 0,2 2 4 16,-3 4-11-16,0 3-5 0,0 1-3 0,-1 1-11 16,1 2-7-16,-2 1-15 0,0 1-5 15,3 1-6-15,-3 1-4 0,0 0-4 0,0 0-7 16,6 13 9-16,-3 5-6 0,1-2 1 15,0 2-2-15,0 1-28 0,-1-1-8 0,1 0 4 16,4 0-13-16,-2-5 0 0,-1-2 12 0,-1-1 3 16,0-2 2-16,2-2-8 0,-2 0-1 15,0-2 13-15,0-1-4 0,-1-2 2 16,3 1 0-16,-6-2 37 0,0 0 11 0,12 0-16 16,14-16 12-16,-11 7 2 0,-2-4 0 0,1-1-5 15,0-2 3-15,-1-1 4 0,-2-1-12 16,-3 0-1-16,1-1-3 0,-2 0-3 0,-3-2 4 15,1 1-12-15,1 0 5 0,-5 1-4 0,1 1-5 16,-2 5-15-16,0 1-6 0,0 12-22 16,0-9-38-16,0 1 5 0,0 8-93 0,0-8-43 15,0 8-34-15,0 0 23 0,0 0-188 16,-7-7 33-16,5 10-173 0,0 0 52 0,2 1 43 16,0 0 22-16,-1 1 4 0,1 1 34 0,-1-1 28 15</inkml:trace>
  <inkml:trace contextRef="#ctx0" brushRef="#br0" timeOffset="143862.42">27723 6181 310 0,'0'2'118'0,"-2"-1"-26"15,2 0 1-15,0-1-10 0,0 1 9 16,-2-1 2-16,2 2 0 0,0-2 1 0,-2 0-18 16,2 1-9-16,0 1 12 0,0-2 5 15,0 0 0-15,-1 0-6 0,1 1 15 0,-1-1-12 16,0 1 17-16,0-1-6 0,1 0-7 16,0 0 6-16,0 0-8 0,1-1-9 0,-1 0-5 15,0 0-10-15,0-1 15 0,2 0-16 0,-1-1-6 16,-1-2 12-16,4 0-3 0,-2 0 17 15,4-9-4-15,2 0-4 0,-2-4 7 0,-1 0-15 16,2 0 1-16,-1-2-23 0,0-2-1 16,-4 0-4-16,4 0 9 0,1 1-10 0,-1 2 12 15,-2 2 13-15,2-1-29 0,-2 6 19 16,1-2 15-16,-3 3-20 0,0 2 0 0,0 5-16 0,0-1-8 16,1 0 1-16,-2 2 11 0,2 2-14 15,-3 0 2-15,5 1-1 0,-5 0-11 16,0 0 9-16,0 0-13 0,13 12 12 15,-7 4 5-15,1-2-8 16,0 0 16-16,-2 5-26 0,0-4-6 0,-2 2 8 16,2-1 17-16,0-2-9 0,0 2-3 0,-1-1-8 0,2 1 20 0,-5-5-17 15,3 0-24-15,-2-4-15 0,3 0 0 0,-4-1-28 16,2 0-25-16,-3-1-21 0,2-2-27 16,-2 1-29-16,0 1 15 0,3-2-153 0,-3-3-86 15,0 0 30-15,0 0-56 0,0 6 0 16,0-6 21-16,0 0 41 0,0 7-47 15</inkml:trace>
  <inkml:trace contextRef="#ctx0" brushRef="#br0" timeOffset="144120.73">27769 6081 599 0,'0'-2'330'0,"-2"2"-48"0,2-1-29 15,0 0-25-15,2 1-15 0,0 0-20 16,0-1-31-16,3 0-12 0,-1-1-9 0,2 1-35 16,1 0-10-16,0 0-31 0,8-2-29 0,0 2-46 15,-5-2-43-15,-1 1-40 0,10 0 7 0,-11-2-182 16,4 2-105-16,-3 1 26 0,1-1-27 16,-3 2 7-16,0-1-14 0</inkml:trace>
  <inkml:trace contextRef="#ctx0" brushRef="#br0" timeOffset="144681.23">28143 6148 471 0,'-1'2'328'15,"1"-2"-53"-15,-2 2-27 0,1-1-32 0,1-2-4 16,0-1-29-16,0 1-5 0,-2-2-14 0,2 0-4 16,0 1-26-16,0-4-4 0,-2 0 4 15,2 1-30-15,-3-2-9 0,3-1-14 0,0-1-2 16,0-5 1-16,0-2-20 0,0-1 0 0,0-1-8 15,0 3 4-15,0-3-3 16,8 2-19-16,2-18 5 0,-5 23-2 0,3-2 0 16,0 1-2-16,-2 2-16 0,2 0 0 0,3 2-17 0,-5-1 9 15,0 4-3-15,1 2 10 0,-2 0 1 16,-2 2-12-16,3 0-8 0,-1-1-3 0,-1 2-4 16,-4 0-11-16,0 0 23 0,0 0-19 15,7 0 14-15,-7 0-12 0,14 14-7 0,-12-10 5 16,-1 2-2-16,-1 0 3 0,0 0-18 0,-1 2 24 15,1 0-3-15,0 4 3 0,-14 14-3 16,9-12 1-16,0 1-5 0,-1-3 7 0,4-2-5 16,-3 0 8-16,2-3 7 0,1 0 4 0,0-1 2 15,0-1 4-15,0 0 8 0,2 0 14 16,-2-2-13-16,1 1 10 0,1 0-13 0,0 1-3 16,0-1 2-16,0-4 5 0,0 0-6 0,0 0-1 15,0 5 3-15,0-5-10 0,13 13-8 0,-9-11-24 16,2 0-13-16,-1-1-25 0,1 0-18 15,-1 0-35-15,3 0-16 0,-2-1-46 16,1 0 17-16,-1 0-158 0,0 1-69 0,1-1 28 16,-1 0-41-16,-1 2 17 0,-5-2 20 15,0 0 25-15</inkml:trace>
  <inkml:trace contextRef="#ctx0" brushRef="#br0" timeOffset="145689.54">28477 5975 304 0,'0'1'236'0,"0"0"-46"15,1 0-10-15,-1-1-21 0,0 2-6 0,1 1-3 16,-1-1 0-16,0 1-21 0,-1 1-7 16,0 0 1-16,1 0-24 0,0 1-1 15,-1 0 2-15,-1 0-18 0,-1 0 3 0,3 0-12 0,0-5 9 16,0 0-10-16,0 7-6 0,0-7-10 15,0 8 8-15,0-8-16 0,0 7 7 0,-4 6-11 16,2-10 1-16,2-3 0 0,0 0-10 0,0 0 4 16,0 0 3-16,0 7 3 0,0-7 16 15,0 0 11-15,0 6-25 0,0-6 6 0,0 0 2 16,0 0 18-16,0 7-9 0,0-7-15 0,0 0 13 16,0 0-8-16,0 0 4 0,0 0-19 15,0 0 16-15,0 0-19 0,0 0 15 0,-13 8-7 16,13-8-2-16,-1 0-5 0,0 0 2 0,1 0-2 15,0 0-4-15,-1 0-4 0,1 0-3 16,-2 0 1-16,2 1-3 0,2-2-11 0,-2 1-2 16,-2 1 0-16,0-1-1 0,4-1-1 15,-4 1-6-15,2 1 0 0,0-1 6 0,0 0-2 16,-1 1-11-16,2 1 1 0,-1 0 6 16,0 1-5-16,0-1-10 0,0 1 4 0,0 1-6 15,0-2 18-15,0 0 0 0,0 2-2 0,0-1 11 16,0 1-2-16,2 0-2 0,-2-1 0 15,2 1-1-15,-1-1-7 0,-1-3-5 0,0 0 8 16,6 11-15-16,-4-8 9 0,2-1-10 16,-1-1 4-16,1 1 10 0,-2-1-5 0,6-2 2 15,-4 1-13-15,0-2 8 0,2 0 14 0,8-4 0 16,-3-1-2-16,-1-1 7 0,1 2-2 0,-2-3-11 16,-3 1-15-16,3-2-5 0,-1-4 3 15,1 1 0-15,-6 2 3 0,4-4 0 16,-4-2 24-16,-3 6-7 0,0 11-2 0,0-11 2 15,0 1 3-15,0 1-2 0,0 1-3 0,0 0-17 16,0 3 20-16,0 5 1 0,-11-17-26 16,9 14 17-16,-1 0-2 0,1 1 11 0,0-1 4 15,-1 2-8-15,0-1 1 0,-1 1 0 0,2 1-14 16,0 0-9-16,0 1 25 0,0 1-8 16,1-1 0-16,0 3 1 0,0-1 0 0,1 1 29 15,2 0-3-15,-1 1-1 0,1 0 13 16,0 1-28-16,0-1 21 0,0-1-9 0,7 11 19 15,-1-5-9-15,-2-1-12 0,-2-1-14 0,4-2 19 16,-2 0-2-16,-2-3-79 0,2 2-23 16,-2-2-48-16,0-1-37 0,-2 1-64 0,3 0 20 15,-1-1-168-15,-1-1 30 0,1 2-129 0,-2-1 18 16,2-2 54-16,-1 0 25 0,-1 1 40 16,2-1 9-16,-4 0-24 0</inkml:trace>
  <inkml:trace contextRef="#ctx0" brushRef="#br0" timeOffset="146139.32">28828 6070 310 0,'-2'4'276'0,"2"0"-32"0,-2 2-21 0,2-2-24 16,-2 0-5-16,2 3-16 0,0-4 6 15,0-1-10-15,2 2-7 0,-2-2 15 0,0-1-28 16,-2 0-21-16,2-2-16 0,2 0 24 16,-1-1-33-16,2-2 4 0,-1 0-29 0,7-8 23 15,-7 1-15-15,6-4-22 0,-1-1-9 0,2 1-7 16,2-1 36-16,0 1-37 0,-1 0 20 15,2 1-26-15,-1 3 18 0,4 0-4 16,-5 0-6-16,-1 7-24 0,0-1 14 0,-1 2-4 16,-2 1 6-16,0 1-9 0,-6 1 13 0,0 0 0 15,7 0-11-15,-7 0 8 0,14 15-4 0,-6-3-11 16,-3 1 5-16,-3 1 2 0,0 2-19 16,-1-4-12-16,-1-12 16 0,0 11-12 0,0-2 0 0,0 0-93 15,0-1-30-15,0-3-41 0,0-5-53 16,0 8 18-16,0-8-190 0,0 9 31 0,0-3-137 15,0-6 37-15,0 8 43 0,0-8-13 16,0 6 31-16,0-6 11 0,0 0-9 0</inkml:trace>
  <inkml:trace contextRef="#ctx0" brushRef="#br0" timeOffset="146489.4">29272 5939 577 0,'-1'5'332'16,"-1"1"-40"-16,-2 8-22 0,2-2-8 0,-1 5-11 16,0 1 9-16,0-1-26 0,0 0-30 0,1 4 25 15,0-3 2-15,-2 0-21 0,0 0-10 16,1 0-13-16,-1 1-17 0,0-1-14 0,0 0-5 15,-1 0-19-15,-2-1-12 0,-2 0-6 0,0 1-8 16,0 0-18-16,-1-3-8 0,1 1-1 16,-1-2-13-16,-1 0 6 0,1-2-13 15,0-1-6-15,1-4-8 0,2 0-14 0,-2 4-30 16,2-4-31-16,-1-6 2 0,0 2-112 16,0-2-47-16,8-1-37 0,-6 0-52 0,-12-12 26 15,4 6-253-15,2-6 6 0,0 3 34 0,6-3 19 16,-2-4 28-16,4 1 25 0,4 1 34 15,0 2 11-15,0 3-11 0</inkml:trace>
  <inkml:trace contextRef="#ctx0" brushRef="#br0" timeOffset="146735.74">29299 5747 650 0,'1'-5'481'0,"0"1"-59"0,-1 0-81 16,0 1-31-16,1 1-46 0,1-1-43 0,-1 2-25 16,1 2-89-16,-1 0-58 0,0 0-56 0,0 2-71 15,1 1 8-15,-1 0-252 0,0 0 27 16,1 2-153-16,4 7 65 0,-2-3 17 0,1-2-22 16,3 6-6-16</inkml:trace>
  <inkml:trace contextRef="#ctx0" brushRef="#br0" timeOffset="147209.46">29571 5911 433 0,'-12'9'275'0,"0"2"-43"16,1 3-26-16,0 0-30 0,1-2-8 0,1 1-25 0,7-1-12 16,-5 1 6-16,4-1-17 0,-4 2 2 15,3-3-15-15,2-2 19 0,2-1-18 0,-2-1-16 0,2-2 12 16,0-5-4-16,0 0-12 0,0 7 8 16,0-7 11-16,0 0-25 0,15 13 21 15,-10-13-19-15,0 0-10 0,1 0 5 16,0-2-5-16,10-3-4 0,-2 0-19 0,-1-3-1 15,-1-1-8-15,-4-2-9 0,3 1 10 0,-1-1-21 0,-3-2 6 16,1-1 1-16,-2 0 2 0,-1-1-5 16,-1 0-11-16,-1 4-16 0,-2 2 17 0,4 1 16 15,-4 1 9-15,-1 2-4 0,0 0 23 0,1 3-7 16,-1 2-5-16,0 0-23 0,0 0-4 16,-4-5 11-16,2 5-2 0,0 4-13 0,2-1 7 15,-1 0 18-15,1 3-8 0,0-1-18 0,1 1 15 16,0 1-4-16,0 0 5 0,-1 0-1 0,12 15-11 15,-6-10-5-15,-3-3 8 0,5 2-2 0,-1 1 5 16,0-4-38-16,0-3 3 16,-1 0-72-16,2-2-43 0,-1 0-37 0,-3-2-61 15,1 1 19-15,0-2-254 0,-1 2 35 0,0-2-51 16,-4 0 34-16,0 0 26 0,8 0 33 16,-8 0 21-16,7 0-15 0,3-11-3 0</inkml:trace>
  <inkml:trace contextRef="#ctx0" brushRef="#br0" timeOffset="147543.57">29850 5575 560 0,'0'-1'338'16,"-1"1"-18"-16,2 3-46 0,2-1-2 0,5 11-15 16,3-1-39-16,2 5-7 0,1 0-24 15,1 1 47-15,0-1-40 0,-1 7-3 0,2-4-13 16,-3 2-19-16,0 2-4 0,-1 1-23 16,-2-1-11-16,-2 2 8 0,1-1-19 0,-3 1-14 15,-2 5-6-15,-1-4-14 0,-1 1 10 0,-2-15-21 16,0 8-4-16,0-1-11 0,-14 23 9 0,8-22-38 15,-4-3-26-15,1 1 0 0,-2-2-106 16,-1-3-63-16,-1 0-54 0,2-3 21 0,-4 1-315 16,0 0 38-16,-2 1 1 0,2-2 41 0,-6 1 34 15,0-1 14-15,0 2 13 0,-4-4 36 16,-3 0 5-16</inkml:trace>
  <inkml:trace contextRef="#ctx0" brushRef="#br0" timeOffset="148464.12">25524 5935 356 0,'0'0'337'0,"0"0"-53"0,0 0-41 0,0 0-42 16,0 0-8-16,0 0-18 0,0 0-24 0,-3-6-12 15,-9 18-21-15,1 0-8 0,0 5 9 0,1-4-12 16,-1 3 1-16,3 1 0 0,0 1 10 16,-1-2-8-16,5 2-5 0,-3 0-2 0,5 1-7 15,2-9 8-15,0 3-12 0,0 4 9 16,0 0-11-16,0-2-3 0,0-1 7 0,0-2-10 15,0 1-9-15,0 2-27 0,11 13-3 0,-5-20-21 16,1-1-4-16,-1 0 20 0,7 0 4 0,-1 0-3 16,3-2-66-16,-3-3-21 0,0-2-38 15,-1 0-49-15,-11 0-32 0,16 0 16 0,0 0-143 16,15-10-92-16,-16 3 26 0,0 1-89 0,0 0 5 16,-4-4 22-16,3 0 54 0,0-1 12 15,1 2-9-15</inkml:trace>
  <inkml:trace contextRef="#ctx0" brushRef="#br0" timeOffset="148727.41">25816 5983 443 0,'0'2'269'0,"-2"1"-24"16,2 1 4-16,-2 0-28 0,0 3 3 0,0 0-23 15,-1 8-9-15,1 3-3 0,-4-1-12 0,1 2-25 16,2-2-1-16,-3 1-24 0,4 0-11 16,-3 0-4-16,1-1-23 0,1-2-20 0,-1-1 14 15,2-1-1-15,-1-4-44 0,1 0-21 0,-1-1-40 16,2-4-16-16,0 1-40 0,1-1-34 16,-2-2-16-16,2 1 13 0,0 0-120 0,-2-1-56 15,2-2-71-15,0 0 25 0,0 0-48 0,0-1-9 16,2-2 11-16</inkml:trace>
  <inkml:trace contextRef="#ctx0" brushRef="#br0" timeOffset="148901.94">25789 6200 400 0,'2'-4'311'0,"4"1"-56"16,-2-1-23-16,0 1-35 0,9-7-23 0,-1 2-7 16,-3 3-25-16,-2 1-27 0,7-3-11 15,-4 3-11-15,4-3-2 0,-1 1-14 0,-1-1-41 16,-1 2-9-16,-4 0-38 0,2 2-21 0,-1-2-21 15,-3 2-31-15,2-1 8 0,4-3-95 16,-4 0-73-16,0 1-106 0,-1 0 24 0,-3 1-26 16,1 1 10-16</inkml:trace>
  <inkml:trace contextRef="#ctx0" brushRef="#br0" timeOffset="149205.13">26027 5897 529 0,'0'-3'415'16,"0"1"-65"-16,0-2-54 0,0 1-11 0,2 2-19 15,-1-1-52-15,-1 0-18 0,0 2-9 0,0 1-20 16,0 0 22-16,0 2-9 0,0 3-13 16,-1 0-7-16,0 13-6 0,1-10-20 0,0 5 1 15,0 6-14-15,-9 26-12 0,5-22-17 0,3-1 3 16,-3 3-15-16,1-1-18 0,-1 1-5 0,3-2 10 15,-1-1-24-15,2-3-3 0,-2 1-22 16,2-7-30-16,0-6 2 0,0 2-76 0,0 0-39 16,0-1-41-16,0-2-29 0,0-1-48 15,9 5 21-15,-6-8-244 0,-1-1 34 0,1 0-31 16,1 1 37-16,-2-3 21 0,0 0 25 0,0 0 22 16,0-2 4-16</inkml:trace>
  <inkml:trace contextRef="#ctx0" brushRef="#br0" timeOffset="149702.81">26207 5986 490 0,'-2'-3'352'0,"0"0"-61"0,0 1-13 0,2 1-24 0,-2-1-32 16,4-2-36-16,-2 0-16 0,2 1-15 0,0 0 8 15,2-1-25-15,-3 0 9 0,3 0-21 0,2 1 14 16,-3 0-31-16,13-2-18 0,-7 3 22 15,0 1-23-15,0-2-8 0,0 3 13 16,-9 0-12-16,6 0-6 0,15 11-10 0,-13-4-19 16,0-2-1-16,-2 10-5 15,-1-6 11-15,1 6-4 0,-6-1-6 0,0-8-5 16,0 7-4-16,0 3-3 0,-13 23 3 0,3-19-4 16,6-1-20-16,-4 1-1 0,3-2 18 0,-1-2-3 15,3 1-2-15,0-5-2 0,1 0-34 0,2-1 1 16,0-4 44-16,0 0 3 0,0-7-12 0,0 0 10 15,0 8 4-15,0-8-1 0,0 8 5 16,0-8 0-16,14 14-21 0,-9-13 7 0,1 1-8 16,0-2-7-16,0 0-9 0,2-2-33 0,-1 1 3 15,-7 1-99-15,9 0-51 0,13-9-38 16,-9 1 17-16,-3 4-284 0,-3-1-9 0,-1 1 36 16,-2 1-14-16,2-2 45 0,-4 0 37 0,2 2 13 15,-3-1 9-15</inkml:trace>
  <inkml:trace contextRef="#ctx0" brushRef="#br0" timeOffset="155804.48">23700 6839 298 0,'0'-14'395'15,"0"14"-67"-15,0 0-36 0,0 0-40 0,0 0-12 0,0 0-34 16,13 0-31-16,-13-14-4 0,0 14-28 15,0 0 2-15,0 0-13 0,0 0 2 0,0 0-18 16,0 0-3-16,17 14-2 0,-19 2 6 0,2-6-14 16,0 4 14-16,0 4-25 0,0 0 0 0,0 2-7 15,-9 22-8-15,9-17-9 0,-3 0-1 16,2 1-10-16,1-2-10 0,-2-2 13 0,2 1-22 16,0 0-2-16,0-3-5 0,0 1 7 15,0-12-4-15,0 1-4 0,0 2 4 0,0-2-23 16,0-1 6-16,0 0-5 0,0-2-3 15,0-2-2-15,0 2 5 0,0-7-1 0,0 6 1 16,10 3-5-16,-9-8 2 0,2-1-9 0,-2-1-1 16,2-2 13-16,-2 0-11 0,-1-2 8 15,2 0-11-15,-2-3 7 0,2-9-5 0,0-1 13 16,1 0-14-16,-3-2 10 0,0 6-17 0,4-7 2 16,-4 9 0-16,0-6-4 0,0-2 2 15,0-4 0-15,0 3-1 0,0-3 0 0,0 2 3 16,-10-19 0-16,7 17-5 0,2 6-3 0,-2-2 3 15,0 3 21-15,2-2 0 0,0 4-18 16,-1-2 1-16,1 4 2 0,-1 2-5 0,1 0 2 16,-1 2 1-16,2 0 0 0,-2 2 3 15,1-1 2-15,0 3 2 0,-1-3-14 0,1 2 0 16,0 0 2-16,0 0 2 0,0 2 11 0,-2-1-5 16,3 1 5-16,-2 1 1 0,-1-3 12 0,2 4-6 15,-1-1 2-15,0 2 6 0,2 1-6 16,0 0 0-16,0 0 0 0,0 0-2 0,0 0 7 15,0 0 8-15,-4 6-4 0,3-4 0 16,1-1-15-16,1 0 3 0,0-1 16 0,1 0-2 16,1 2 1-16,-1-2 4 0,4 0 2 0,-1 0 6 15,1-2-2-15,0 2-3 0,13-4-6 0,-10 4-4 16,19-6 5-16,-9 3 0 0,-1-2 5 16,1 2-6-16,-1-2-18 0,0 0 6 0,2 2 3 15,-6 1-13-15,3-1 8 0,-4 0-6 16,-2 1 6-16,-1 0-7 0,-3 1-21 0,-7 1-2 15,0 0-4-15,7 0-2 0,-7 0 1 0,8 0-86 16,-8 0-31-16,7 0-32 0,-7 0-23 16,10 10 18-16,-12-6-170 0,1 1-136 0,0-1 35 15,-2 1-8-15,0 0 14 0,0-2 26 16,-5 11 49-16,0-3-7 0,-2-1 27 0</inkml:trace>
  <inkml:trace contextRef="#ctx0" brushRef="#br0" timeOffset="156060.79">23796 6888 374 0,'-2'2'373'0,"2"0"-48"0,-1 2-43 16,1-1-3-16,1-1-17 0,1 1-32 15,0-1-11-15,1 1-1 0,1-2-25 0,0 2-22 16,1-2-19-16,1 0-5 0,0 0-10 0,1-1-9 15,-1 0-14-15,1 0-11 0,-7 0-12 0,13 0-27 16,1 0-61-16,1 0-49 0,10-12-42 16,-14 11-69-16,-1 0 16 0,-2-1-191 0,0 0 27 15,-2 0-150-15,-1 2-8 0,0-1 31 16,1-1 74-16,0 2 5 0,-2 0 1 0</inkml:trace>
  <inkml:trace contextRef="#ctx0" brushRef="#br0" timeOffset="156616.32">24193 6892 452 0,'-3'0'400'0,"1"0"-64"0,-1-2-36 0,2 2-27 16,0-1-27-16,2 0-27 0,1-1-8 15,0 0-42-15,3-1 5 0,-2 0-26 0,1 1-7 16,1-1-20-16,1 2-11 0,0-3 5 15,11 0-9-15,-6 1-26 0,0 1-7 0,-2 1-4 16,0-1-12-16,-2 2-5 0,1 0-6 0,-8 0-4 16,0 0 16-16,9 0-5 0,-9 0-7 0,14 11 0 15,-11-6-7-15,-2 0-7 0,3 13-3 16,-4-9-2-16,0 5 1 0,-14 22-4 0,7-16-2 16,-1 1 0-16,-1 0-4 0,3 2-2 15,-1-3-1-15,2 1-2 0,1-2-19 16,1-2 0-16,1-4 1 0,1 4 0 0,-1-7 16 0,2-1-1 15,0 0-1-15,0-9-2 0,0 8 0 16,0-1-1-16,0-7 0 0,0 8 0 0,0-8 6 16,12 16-7-16,-9-14 17 0,1 1-9 15,0 1 10-15,-1-2-24 0,4-2 11 0,-3 0-13 16,1 0-1-16,0-2-73 0,1 1-34 0,-6 1-33 16,0 0-20-16,13-9-61 0,-8 5 20 15,-3-1-140-15,0 1-90 0,0-1 32 0,-1-1-49 16,-1 0 44-16,-1-2-2 0,1 1 67 15,0-3-13-15</inkml:trace>
  <inkml:trace contextRef="#ctx0" brushRef="#br0" timeOffset="156832.73">24196 7047 331 0,'-1'2'433'15,"1"-2"-67"-15,1 1-43 0,1-1-21 0,0 0-41 16,2 0-5-16,1 0-33 0,-1 0-26 0,3-1-22 16,10-2-44-16,-11 3 13 0,6 0-23 15,13-6-21-15,-12 5-20 0,2-3-77 16,-2 3-58-16,-3-2-51 0,-1 1-58 0,1 0 12 16,-3 2-300-16,1-1 31 0,-2 1-19 0,2-1 54 15,-8 1 28-15,12 0-13 0</inkml:trace>
  <inkml:trace contextRef="#ctx0" brushRef="#br0" timeOffset="157506.93">24793 7013 252 0,'-1'2'375'15,"-1"-1"-74"-15,0 0-34 0,0-1-35 0,2 1-4 0,0-2 16 16,-1 2-36-16,4-1 13 0,-1 0-12 16,1 0-43-16,2-1 8 0,1 0-18 0,1-1-11 15,10 1-17-15,-11 1-19 0,19-7-11 16,-7 4 17-16,0 1-11 0,1-1-12 0,4 1-10 16,-4-3-70-16,1 3-52 0,1-2-38 15,-5 1-48-15,3-1-74 0,-3 0 17 0,4 2 16 16,1-2-302-16,-8 3 34 0,1 1 26 0,-3 0 26 15,-3-2 26-15,1 2 12 0,1-1-34 16</inkml:trace>
  <inkml:trace contextRef="#ctx0" brushRef="#br0" timeOffset="157990.64">25619 6831 483 0,'-2'-3'339'0,"0"0"-39"0,0 0-27 0,0-1-25 16,-2 3-11-16,2-1-23 0,-2 0-25 0,-1 0-12 16,1 1-11-16,-2 0-33 0,1 1 13 15,-3 1-44-15,0-1 5 0,-5 0-19 0,-18 11 13 16,16-5-22-16,-2 0-1 0,-2 0-19 16,5 2 18-16,0 1-20 0,1-1 16 0,-1 1-19 15,3 3-6-15,-2-1 15 0,3 3-11 0,3-1 0 16,-3 3-5-16,1-2 16 0,5 3-9 0,0-1-4 15,-1 1-12-15,2 2 29 0,0-2-19 16,3-10 10-16,0 3-23 0,0 1 9 0,11 16-6 16,-6-13 5-16,1-5-19 0,4 2-12 15,-1 1 26-15,1-7-20 0,4 2-2 0,-5-3-4 16,2-3-3-16,7 6-3 0,0-6-78 0,-11-1-31 16,2 0-29-16,5 0-22 0,15-14-31 0,-12 6-48 15,0 1 20-15,-4 0-191 0,3-1 31 16,-3-2-86-16,2 0-2 0,-3-2 49 15,-3 1 28-15,4-2 25 0,0 1-33 0</inkml:trace>
  <inkml:trace contextRef="#ctx0" brushRef="#br0" timeOffset="158281.85">25767 6806 507 0,'0'0'293'0,"-2"2"-35"0,0 0-10 16,2 3-8-16,-3 0-9 0,-4 10-25 15,3 2 13-15,-3-1-14 0,3 4-31 0,-2-2 8 16,0 3-17-16,0-1-7 0,2 0-15 16,-1-1-36-16,1 2-12 0,1-1-9 0,1-2-10 15,-3 4-7-15,1-7-7 0,3-1-8 0,0-4 5 16,1-2-55-16,0 0-24 0,0-8-26 15,0 0-22-15,0 7-40 0,0-7-37 0,0 7 12 16,0-7-128-16,0 0-78 0,0 6 28 0,0-6-132 16,-3 7 3-16,3-10 37 0,0 2 51 15,0-3-26-15</inkml:trace>
  <inkml:trace contextRef="#ctx0" brushRef="#br0" timeOffset="158514.23">25703 7059 287 0,'2'-5'362'15,"2"0"-48"-15,0 0-45 0,1 3-35 0,4-7-17 16,2 0-19-16,2 0-25 0,-1 0-23 16,1 0-15-16,0 1-12 0,1 2-43 0,-3-2-42 15,3 1-45-15,-3-1-48 0,-3 1-42 0,6 1 10 16,-7-1-163-16,0 2-98 0,-1-1-22 16,6-5 22-16,-5 4 14 0,-1 0 1 0</inkml:trace>
  <inkml:trace contextRef="#ctx0" brushRef="#br0" timeOffset="158740.63">25958 6750 239 0,'0'-3'437'16,"0"-1"-60"-16,0 2-70 0,0 2-27 0,0 0 7 15,-2 2-20-15,2 2-31 0,0-3-30 0,-2 3-22 16,0 1 38-16,0 11-5 0,-2 0-31 0,2-3-10 15,0 3-15-15,0 1-21 0,-3 0-6 16,3 3-12-16,0-2-16 0,0 1-5 16,-2-1-9-16,2 4-5 0,-1-4-21 0,1 3 3 0,-1-5-24 15,-1 1-19-15,1-2-55 0,1-1 3 16,2-3-84-16,0-1-41 0,-2 1-22 0,2-5-44 16,-2-1 20-16,2 1-156 0,-2-3-83 0,2 2 32 15,-1-1-37-15,0-1-1 0,1 0 41 16,0-3 46-16,0 0 1 0,0 0 6 0</inkml:trace>
  <inkml:trace contextRef="#ctx0" brushRef="#br0" timeOffset="159297.14">26228 6843 285 0,'-2'-2'414'0,"-2"2"-57"0,3-2-76 0,0 1-41 16,1-2-9-16,0 1-12 0,0-1-37 15,6 0 6-15,-4-2-20 0,2 1-28 0,-2 1-2 16,11-2-25-16,-3 3 4 0,-1 0-1 0,0 2-26 16,-1-3 11-16,-8 3-16 0,8 0-18 15,-2 0 26-15,-6 0-32 0,9 0-7 0,5 11-5 16,-8-8-5-16,-3 1 20 0,1 2-18 16,3 3 0-16,-3 1-30 0,-4-2 22 0,0-8-10 0,0 9-3 15,0-2-8-15,0 0-12 0,0-1 20 16,0-6-22-16,0 8-6 0,0-1-1 0,0-1-10 15,0-6 3-15,0 7 3 0,0 0-7 16,0-7 9-16,0 7-13 0,0-7 27 0,0 8-16 16,0-8 15-16,0 6-4 0,2 6-8 0,1-9 5 15,-1 2 20-15,1-1 11 0,-1 0-21 16,2 1 0-16,-2-2 40 0,0 3-16 0,1-3 22 16,-3 2 18-16,2-1-8 0,0 2-4 0,-2 1-4 15,0-2-9-15,0-5-1 0,0 0 2 16,0 14-5-16,-15 12-2 0,5-13-12 0,3-5-37 15,-1 2-15-15,1-3 4 0,-2-3-114 0,4-1-52 16,-1-1-62-16,1-2 21 0,-1 1 22 16,1 1-317-16,0-2 25 0,5 0 38 0,0 0 31 15,0 0 24-15,-9 0 22 0,3 0 33 0,6 0 6 16</inkml:trace>
  <inkml:trace contextRef="#ctx0" brushRef="#br0" timeOffset="159950.39">26976 6704 398 0,'2'-2'350'0,"-2"-1"-47"0,-2 1-44 0,1 1-11 16,-1 1-13-16,-2 0-45 0,0 2-6 0,-2 0-36 15,-5 7-2-15,-2 0-18 0,-1 7 4 16,3 2-7-16,-2 3 10 0,2 1-25 0,2 5 10 16,-1-3-12-16,4 3 3 0,-3-1-11 15,3 0 14-15,1 2-19 0,0 2-9 0,0-3-8 16,3-1-17-16,2-15-4 0,0 9 8 15,0-1-15-15,12 22-7 0,-7-25-2 0,3 0 0 16,3-1-3-16,-1-4-31 0,1 0-33 16,2-1-40-16,1-4-27 0,1 0-49 0,-3-6-41 15,1 0 17-15,-13 0-196 0,14 0 29 0,17-12-154 16,-18 5 42-16,6-1 22 0,-4 1 30 16,-1-3 45-16,-1 0-26 0</inkml:trace>
  <inkml:trace contextRef="#ctx0" brushRef="#br0" timeOffset="160532.84">27285 7115 236 0,'1'1'402'15,"-1"-1"-69"-15,1-1-15 0,-1-1-32 0,1-2-20 16,1 1-10-16,0-2-6 0,4-10-30 16,0-3-1-16,0 4-19 0,-2-4 1 0,1 3-15 15,1-5-19-15,-3 0-18 0,2-1-7 16,-3 0-2-16,3 3-22 0,-1 1-10 0,-2 1-23 15,0 3 10-15,3-2-14 0,-3 7-11 0,-2 2-12 16,0 0-2-16,2 2-7 0,-2 3 6 0,2 0-11 16,-2 1-7-16,0 0-10 0,0 0 3 0,0 0-16 15,7 10 17-15,-6-5-12 0,3-1-12 16,-2 0 4-16,2-1 1 0,-1 1 0 16,1-1 16-16,0 0-16 0,1-2-3 0,0 0 4 0,-5-1-1 15,0 0 0-15,15 0-1 0,13-14-2 16,-12 5 1-16,-3 0-3 0,2-2-2 0,-3 0-5 15,1 0 10-15,1 1-6 0,-1-1 2 0,-1-3-3 16,-3 4-4-16,-1 0 1 0,0 3 5 16,-2 1 6-16,-1 1-8 0,-3 2-9 0,2 0 12 15,-2 2-2-15,0-1 1 0,-2 2-1 16,0 0 4-16,0 0-5 0,5 13 3 0,-5 6-14 16,0-11 17-16,0 8-3 0,0 3 2 0,-9 21-3 15,5-17 9-15,-1 0-17 0,-2-2 3 0,5 0-27 16,-1-2-23-16,1 1 4 0,2-5-90 15,-2-5-23-15,2 1-55 0,0-11-32 0,0 7 24 16,0-1-199-16,0-6-70 0,0 8 36 16,0-8-7-16,0 7 29 0,11 2 25 0,-6-7 27 15,-1-2 14-15,-1 0-4 0</inkml:trace>
  <inkml:trace contextRef="#ctx0" brushRef="#br0" timeOffset="161001.59">27784 6974 320 0,'-2'10'214'0,"-1"-1"0"15,2-1-28-15,-6 7-14 0,5-2-15 0,-1-3-1 16,2 0-10-16,1-3 1 0,-2 0-8 0,2-2-9 15,0-5 1-15,0 0 2 0,0 6-3 16,0-6-13-16,0 6 9 0,0-6-9 0,12 8-13 16,-9-8-16-16,0 0-2 0,0-2-21 0,1 0-8 15,1 1-11-15,0-3 0 0,6-4-2 16,-3 0-7-16,-5 1 7 0,4-2-7 0,0-3-14 16,-1-1 19-16,-1-2-25 0,1 0 10 15,-4 4 13-15,2-2-11 0,-2 5 20 0,2 1 3 16,-4 2 21-16,2 1-12 0,-2-1-6 0,0 2-6 15,2 1-5-15,-1 1 42 0,-1 1-16 16,0 0-19-16,0 0 2 0,0 0 8 0,4 14-18 16,-2-9 0-16,0 0-4 0,0 1-4 0,2 8 12 15,2-1-8-15,-2-2-20 0,3 1 1 16,-1-3-1-16,0-1 11 0,-3-3-4 0,3 2-4 16,-2-2-25-16,-2 0 6 0,2-1-1 15,0-3-72-15,-1 2-43 0,-1 0-31 0,0-2-28 16,0 0-50-16,2 1 22 0,0-1-270 0,0-1 36 15,0 0-25-15,-4 0 24 0,0 0 27 0,0 0 26 16,7 0 16-16,-7 0 2 0</inkml:trace>
  <inkml:trace contextRef="#ctx0" brushRef="#br0" timeOffset="161346.66">28180 7085 539 0,'-1'1'395'0,"2"-1"-33"0,-1 0-36 15,0-2-21-15,1 0-37 0,1-1-33 16,0-1 31-16,1 0-41 0,0-2-4 0,6-5-16 15,0-1-22-15,-1 0-16 0,2-1-11 16,1 0-20-16,-3 0-17 0,1 3-16 0,1-1-6 16,-3 2-18-16,-1 4-10 0,1-2-13 15,4-2-32-15,-4 3-2 0,-2 2-70 0,1-1-44 0,-1 2-49 16,1-1-43-16,-1 3 18 0,-1-1-173 16,0 1-131-16,1 1 35 0,-5 0-19 0,0 0 37 15,0 0 25-15,7 0 36 0,-7 0-5 0,14 11 0 16</inkml:trace>
  <inkml:trace contextRef="#ctx0" brushRef="#br0" timeOffset="161629.91">28390 7108 326 0,'0'-1'406'15,"0"0"-19"-15,0-2-51 0,0-1-30 0,1 2-39 16,0-4-31-16,0 1 25 0,5-7-5 16,1-2-22-16,0-1-28 0,0 0-8 0,1 1-27 15,-1 0-11-15,1 0-21 0,-1 0-10 16,1 0-22-16,1 3-14 0,2 0-17 0,-4 0-22 16,2 2-34-16,2 2-2 0,-4 0-66 0,1 3-35 15,-1-1-51-15,-2 0-64 0,0 3 17 16,0-1-191-16,-1 1 30 0,0 0-126 0,-1 2 19 15,2 0 52-15,-5 0-14 0,0 0 36 0,0 0 12 16,9 0 7-16</inkml:trace>
  <inkml:trace contextRef="#ctx0" brushRef="#br0" timeOffset="162099.64">28819 7035 270 0,'-4'5'314'0,"-4"6"-72"0,-2-3-10 0,0-2-34 16,2 1-11-16,2-1-6 0,1-1-11 15,0-3-8-15,-1 2 11 0,2-3-29 0,-2 2 29 16,0-3-18-16,1 0 9 0,-1 0-24 0,2 0-30 16,4 0 0-16,0 0 12 0,0 0-20 0,-7 0-33 15,-3-10 2-15,6 6-8 0,3-1-8 16,1-1-11-16,-1-2 5 0,1 1 6 0,0-1-12 16,0-4-6-16,12-17-4 0,-5 15-13 15,-1-2 29-15,4 5-24 0,-1 0-18 0,-3 3 1 16,-2 4 14-16,0 0-2 0,1 2 17 0,-1 1-21 15,-1 1-3-15,-3 0 15 0,0 0-20 16,8 0 15-16,-8 0-18 0,11 10-15 0,-9-4 25 16,0-1 6-16,-1 1-36 0,4 8 4 0,-5-7-20 15,0 0-38-15,0 0-27 0,0 0-16 16,0 0-37-16,0-7-32 0,0 7 17 0,0-7-233 16,0 6 32-16,0-6-81 0,0 8 43 15,0-8 17-15,0 0 14 0,0 0 22 0,0 6-46 16</inkml:trace>
  <inkml:trace contextRef="#ctx0" brushRef="#br0" timeOffset="162483.62">28980 7034 379 0,'-2'4'327'0,"1"0"-42"16,0-1-5-16,-1-1-3 0,1 2-12 0,1-3-28 16,-1-1-20-16,1-1-25 0,0-1-6 15,1 0-21-15,0-1-19 0,-1 0-14 0,2-2 50 16,0-1-10-16,4-7-22 0,1-2-8 0,1 1-12 16,1 0-13-16,0-1-6 0,2 2-14 0,1 0-13 15,-1 1-10-15,1 2-17 0,-1 2 15 16,-3 1-11-16,1 4-2 0,-1 2 0 0,-8 1 7 15,7 0-15-15,-7 0-4 0,24 15-4 16,-17-6 9-16,-1 2-16 0,-1 1 8 0,-3 5-1 16,-1-5-12-16,-1-2-5 0,0-3-2 0,0 4 3 15,0-1-4-15,0-1-29 0,0 0-26 0,0-2 4 16,0 1-109-16,0-2-38 0,0-6-48 16,0 6-48-16,-12 4 26 0,11-6 21 15,1-1-296-15,0-3 14 0,0 4 59 0,0-4 10 16,0 0 40-16,0 0 15 0,0 0 35 0,3 2 4 15</inkml:trace>
  <inkml:trace contextRef="#ctx0" brushRef="#br0" timeOffset="162921.49">29321 6591 617 0,'0'-2'339'0,"1"-1"-48"0,1 2 10 15,1 1-24-15,1-1-44 0,0 2-9 0,2-1-23 16,11 6 5-16,-2 0-33 0,1 3-18 0,3-1 15 15,-2 2-4-15,0 2-18 0,0-2-5 16,-4 5-4-16,-1 1-3 0,1 2-15 16,-4 2 15-16,-1-1-11 0,0 1-8 0,-2 1-8 15,0 0-5-15,0 0-3 0,-4 3-6 0,-1-1-8 16,1-3-12-16,-2 0-6 0,0-10-1 0,0 5-7 16,0 1-12-16,0 0 0 0,-11 18-6 0,5-16 1 15,1-1-12-15,-2-3 1 0,-1 3-9 16,0-6-41-16,0 1-45 0,1-3 5 0,-3 2-127 15,-2 0-71-15,4-2 22 0,-7 0-258 16,4-1 42-16,1 1 37 0,3-2 31 0,-5 2-91 16,-1-1 38-16,2-1 40 0,1-2 25 0,1-2 19 15,3 1 10-15,1-2 26 0</inkml:trace>
  <inkml:trace contextRef="#ctx0" brushRef="#br0" timeOffset="167331.65">23821 7856 241 0,'0'-11'373'0,"0"11"-52"0,0 0-36 0,0 0-35 16,0 0-36-16,0 0-12 0,0 0-34 0,0 0-10 15,0 0-21-15,0 0-7 0,0 0-25 16,0 0 6-16,0 0-2 0,17 18-2 0,-17-9-14 16,0 8-9-16,0 3-21 0,0 3 22 0,0 1-27 15,0 0 3-15,0 0-13 0,0 1 3 0,0 0-13 16,0-1 8-16,0 0-17 0,0-2-3 15,-8 1 1-15,8-1-4 0,0-3 8 0,0-1 4 16,0-2-27-16,0-2-12 0,-7-2 11 0,7-2-8 16,0-1-36-16,0-2-13 0,0-7-23 0,0 8-17 15,0-8-11-15,0 6-48 0,0-6-18 16,0 0 16-16,0 0-155 0,-7 12-78 0,6-14 27 16,2 0-66-16,-1-2 27 0,1-2 45 15,0 1-4-15</inkml:trace>
  <inkml:trace contextRef="#ctx0" brushRef="#br0" timeOffset="167684.71">23855 7839 625 0,'-1'-4'366'16,"0"1"-61"-16,-1-1-32 0,0 2-29 0,1 0-53 16,2 0-16-16,-1 1 6 0,-1 0-8 15,2 1-4-15,0-1-4 0,2 1-2 0,0 0-44 16,-1 0-10-16,0 0-7 0,2 0-12 0,2-2 23 16,0 2-10-16,2-2-6 0,11 0-8 15,0-3-12-15,-1 0 6 0,1 0-9 0,0 2-8 16,-3-3-20-16,0 1 10 0,2 2-33 15,-5 0 1-15,-3 0 0 0,-1 2-35 0,0 1-35 16,-3 0-1-16,1 0-15 0,-7 0-30 0,0 0-22 16,0 0-29-16,7 0-23 0,-7 0 14 0,9 11-147 15,-10-8-106-15,0 2 29 0,-6 8-46 16,-1-2-20-16,-1 1 51 0,-3 4 27 0,-2-8-29 16</inkml:trace>
  <inkml:trace contextRef="#ctx0" brushRef="#br0" timeOffset="167952.99">23897 7993 439 0,'-2'2'367'0,"1"1"-46"0,-1-1-37 15,2 1-33-15,0-2-14 0,1 2-44 0,0 0 2 16,0-2-27-16,3 2-11 0,0-2-30 0,0 2-20 15,2-2 1-15,1 1-4 0,0-2-27 16,-1 0 9-16,2 0-45 0,-8 0-24 0,8 0-34 0,0 0-14 16,6 0-51-16,2 0-44 0,0 0 11 15,2 0-130-15,-3 0-114 0,11-10 26 16,-16 9-58-16,-2 0-9 0,-1 0 4 0,0 1 57 16</inkml:trace>
  <inkml:trace contextRef="#ctx0" brushRef="#br0" timeOffset="168560.37">24262 7952 322 0,'-1'-2'332'0,"0"2"-65"15,0 1-36-15,1 0-28 0,-1 1-6 0,-1 1-39 16,1 3-17-16,0 0-12 0,-3 0-12 16,3 0-5-16,-3 9-16 0,3-1-4 0,1-14-11 15,0 11-19-15,0-1 12 0,0-2-15 0,0 1-16 16,0-1 8-16,0-2-11 0,0-6 3 15,0 9-11-15,13 3-3 0,-10-7-7 0,1-1-1 16,-2-1 4-16,3-1 0 0,-3 0-2 16,3-2 4-16,-1 0-16 0,1-2-3 0,1 2 9 15,-6 0-8-15,0 0 6 0,26-11-6 0,-14 4 4 16,0-2-13-16,-5 0 13 0,-2 1 5 0,-1 1-11 16,0-1-2-16,4-3 0 0,-4-1-2 0,4 1 8 15,-5 2-9-15,1-1 2 0,-1 3 15 16,-3 0-4-16,3 2 1 0,-2 1 11 0,0-1-6 15,0 2 3-15,1 1 8 0,-1 0 11 16,-1 0-3-16,0 2-11 0,0 0-11 0,0-1 13 16,-1 2-12-16,-2 1-4 0,2 1 8 0,-1 1-8 15,0 1 12-15,0 2 3 0,0 5 2 16,-2 5 3-16,1-1-10 0,-1 1 18 0,4 3 7 16,-3-1-3-16,2 0-14 0,1 0-3 0,0 0 14 15,-2 1-5-15,2 0-3 0,0-10-18 16,0 3 12-16,0 1-25 0,0 2 20 0,0-1-3 15,0-3 15-15,0-1-5 0,0-1-30 0,0-2-6 16,11 6-31-16,-10-9-23 0,1-1-21 16,-2 0-36-16,2-1-26 0,-2-2-50 0,1 1 18 15,0-2-251-15,1 0 31 0,0 0-59 0,-1 0 8 16,1-2 27-16,0-1 36 0,0 0 18 16</inkml:trace>
  <inkml:trace contextRef="#ctx0" brushRef="#br0" timeOffset="169129.84">24896 7997 323 0,'-3'-1'361'0,"1"0"-27"0,-1 1-46 0,1-1-2 16,-1 0-25-16,2 1-6 0,-1 0-12 0,-1-1-28 15,1 1-4-15,1 0-10 0,0-2-18 0,-1 2-15 16,-1 0-15-16,1 2-18 0,2-2-4 15,-2 1 6-15,2 0-22 0,0 0-4 0,2 0-9 0,0 1 13 16,2-1-17-16,1 1 6 0,1 0-17 16,2-2 6-16,13 1-10 0,1 1 6 15,-1-2-9-15,1 2-7 0,0 0-3 0,-2 3-10 16,0-2-5-16,-1 0-3 0,-2-3-8 0,-3 0-23 16,-3 0-26-16,-2 0-21 0,-9 0-34 0,10 0 8 15,-2 0-144-15,-3 0-54 0,3 0 22 16,-8 0-234-16,9 0 40 0,-9 0-117 0,7 0 60 15,-7 0 35-15,7 0 26 0,-7 0 9 0,0 0 47 16,7 0-6-16,-7 0 20 0</inkml:trace>
  <inkml:trace contextRef="#ctx0" brushRef="#br0" timeOffset="169833.96">25787 7847 296 0,'-4'-2'303'0,"1"-3"-31"16,-3 1-34-16,2 3-38 0,-3-2-9 0,1 3-21 15,0-1-3-15,-1 1-23 0,1 0 1 0,-5 0-6 16,-1 0-22-16,-15 12-9 0,14-4 7 16,-3 2-11-16,5 1-16 0,-1-1-4 15,3 3 4-15,1 1-9 0,0 1-13 0,2 4 1 16,2-4 2-16,4 1-8 0,-1 2-21 0,1-12 15 15,0 5-13-15,0 1 0 0,12 9-6 16,-5-9 4-16,1 1 3 0,1-2 5 0,-3-1-19 16,3-1-18-16,2 0-5 0,0-4-24 0,-2-1-4 15,1-2-29-15,0-1-33 0,-10-1-29 16,11 0-47-16,2 0 15 0,15-12-147 16,-12 6 25-16,1-2-182 0,-1 1 9 0,-1-4 32 15,-1 1 30-15,-3-2 43 0</inkml:trace>
  <inkml:trace contextRef="#ctx0" brushRef="#br0" timeOffset="170095.27">26005 7733 449 0,'-5'14'298'0,"-1"-1"-24"16,0 6-41-16,-1-2-4 0,1 2-21 0,0 2 0 15,0-3-36-15,1 3-16 0,1-3-7 0,-4 3 2 16,2 1-4-16,2-1-37 16,1-1-11-16,-1-2-9 0,2-3 5 0,2-8-34 15,0 0 3-15,0 2-15 0,0 0-25 0,0-3-44 16,0 0-21-16,0-6-57 0,0 8-42 0,0-8 12 16,0 0-152-16,0 7-102 0,0-7 27 15,0 0-64-15,0 0 19 0,0 0 31 0,-9 10 7 16</inkml:trace>
  <inkml:trace contextRef="#ctx0" brushRef="#br0" timeOffset="170439.34">25964 7977 377 0,'5'1'346'0,"-1"-2"-24"15,2-1-41-15,0 1-51 0,-1-1-31 0,12 0-16 16,-3-3-28-16,-3 1-7 0,3-3-7 0,-1 1-39 15,1-2-6-15,-1 1-31 0,-2 2-28 16,1-2-39-16,-4 0-25 0,-1 0-51 0,5-3-17 16,-6 5 9-16,-1-3-157 0,-1 3-105 15,-2 0 21-15,1 0-57 0,-2 0 22 0,2 2-25 16</inkml:trace>
  <inkml:trace contextRef="#ctx0" brushRef="#br0" timeOffset="170680.7">26182 7678 616 0,'-4'1'401'0,"2"3"-42"0,-2 2-38 0,-1 8-25 16,-2 2-32-16,2 0-32 0,-1 3-7 0,-3 1-21 16,5 2-1-16,1-1-20 0,0-2-34 15,-1 2-20-15,0 1 3 0,0 1-29 0,1-4-4 16,3 3-13-16,-4 1-2 0,2-4-14 0,2 0-11 15,0 1-3-15,0-13-6 0,0 5-83 0,0 1-10 16,0-2-36-16,0-1-14 0,0-1-40 16,0-2-29-16,0-7-34 0,0 8 18 0,10 4-174 15,-10-10 28-15,1 2-151 0,3-3 67 0,0 0-6 16,-2 0 5-16,-2 1 36 0,2-2-1 16</inkml:trace>
  <inkml:trace contextRef="#ctx0" brushRef="#br0" timeOffset="171275.11">26310 7917 334 0,'0'-3'357'0,"-2"0"-67"0,4 0-24 0,-2-1-20 15,-2 3-25-15,4-3-8 0,-2 1-29 0,0 0-22 16,2 0-11-16,-2 1-23 0,1 0-8 16,4 1-6-16,-5-1-4 0,0-1-7 0,2 2-2 15,-4-1-16-15,4 2-5 0,-2-2-1 16,0 2-3-16,0 2 10 0,0-2-9 0,0 3-20 16,0-1-7-16,-2 1 27 0,2 1-33 0,-3 1 3 15,1 0-18-15,-1 11 2 0,-1-4 7 0,0-3-13 16,2-2-7-16,-1 9 15 0,-1-5-13 15,4-2 12-15,-2 0-16 0,0-2 16 16,1 1-24-16,0-3 24 0,1 1-4 0,0 0 19 16,0-6-7-16,0 0-1 0,0 7-15 0,0-1 1 15,0-6-5-15,0 9-7 0,0-3 7 0,0-6 0 16,0 6 3-16,13 4 12 0,-9-8-10 16,0 2-2-16,1-4-4 0,0 1 13 15,1-2-14-15,-1 1-15 0,1-1 8 16,-6 1-7-16,19-10 5 0,-6 2 8 0,-3-1-3 0,2 0-11 15,-1 0 7-15,-1 0 2 0,-1 1-7 0,-1-4-17 16,1 2 8-16,1-4 16 0,-4 1 0 16,-1 4-9-16,1-5 4 0,-2 3 2 0,2-2-13 15,-2 1-4-15,0 5 10 0,-4 0 18 16,1 2-19-16,1 0 28 0,0 1-17 0,-2 2 14 16,2-1-7-16,-2 2-19 0,0 0 12 0,0 1 14 15,-2 1-16-15,0 0 11 0,0 2-7 16,1-1 5-16,1 4-3 0,-2-3 11 0,0 3 0 15,-2 10-1-15,2-1 4 0,-4 4 8 16,2-2 9-16,2 1-5 0,-1 0 6 0,1-1-1 16,0 1-2-16,-2-2-10 0,2 2 2 0,2-4-9 15,-3-3 0-15,3 1 0 0,0-12-2 16,0 9-6-16,0 0-8 0,0-2-5 0,0 0-6 16,0-7-11-16,0 9-27 0,0-1-3 0,0-8-42 15,0 8 7-15,0-2-85 0,0-6-22 0,0 6-36 16,0-6-56-16,0 8 29 0,0-8-201 0,0 0-49 15,0 6 37-15,0-6-1 0,7 0 2 16,-7 0 46-16,0 0 40 0,9 8-2 0,-9-9-1 16</inkml:trace>
  <inkml:trace contextRef="#ctx0" brushRef="#br0" timeOffset="171982.22">27212 7620 265 0,'0'-4'390'0,"2"1"-50"0,-2-2-49 0,0 3-15 0,0-3-31 15,-2 2-17-15,0 0-31 0,0 0-19 16,-2 0 1-16,0 2-31 0,1 1-15 0,-1 1 12 16,-4 2 1-16,-6 5-20 0,1 4-6 0,-4 0-12 15,2 5-13-15,-1 2-8 0,3 2-10 16,-1-1 35-16,3 1-23 0,0 4 0 0,2 2-10 15,0-3 0-15,2 3-9 0,-1 1-19 16,2-2 16-16,2 4-17 0,1 1 2 0,-1-6 3 16,4 0-9-16,0-13-7 0,0 4-12 0,0 1 8 15,0 0-3-15,16 17-10 0,-9-21-2 0,2-1-21 16,0-2-17-16,5-2 3 0,0-1-67 16,-1-4-69-16,-3-3-42 0,9 3 17 0,-10-3-219 15,1 0 31-15,7 0-129 0,14-15 34 0,-16 10 32 16,1 1-15-16,0-3 55 0,0-1 18 15,-3 0 2-15</inkml:trace>
  <inkml:trace contextRef="#ctx0" brushRef="#br0" timeOffset="172541.72">27483 8065 550 0,'2'-3'328'16,"-2"0"-19"-16,0 0-46 0,5-2-5 0,1-11-29 0,1 1-22 16,2-2-4-16,1-1-19 0,0-2 3 15,-1-3-33-15,3 0-16 0,-3-4-16 16,3 4-12-16,1-3-10 0,-1 0-9 15,-2-5 5-15,1-1-13 0,-2 3-3 0,7-3-22 0,-9 4 4 16,2 4 4-16,-3 3-12 0,2-2-23 16,-2 4-1-16,-2 8 23 0,-2 3-3 15,1 5-3-15,-3 3 17 0,0 0-4 0,4 11 0 0,-2 7-16 16,1 3 7-16,-2 4-31 0,-1 3 8 16,4 3-15-16,-4-15 11 0,0 7 10 0,0 4-11 15,0 2-6-15,0-1-6 0,0-1-15 16,0-1-4-16,0-2 1 0,0 0-60 0,0-2-5 15,0-2-10-15,0-4-30 0,0-3-27 0,0-3-26 16,0-1-23-16,0-2 16 0,0 0-128 0,0-7-104 16,0 0 32-16,0 6-94 0,0-6 37 15,0 0 51-15,0 0 13 0,-1 8-11 0</inkml:trace>
  <inkml:trace contextRef="#ctx0" brushRef="#br0" timeOffset="172890.79">27577 7935 209 0,'0'0'348'0,"0"0"-54"16,3 1-57-16,-1-1-35 0,2 0-20 0,-1-1-16 16,1-2-28-16,3 3-32 0,11-5-55 15,-1 0-26-15,0 2-46 0,3-2 1 0,-3 2-213 16,0-2 19-16,2 1 18 0,-4 0 14 0,-2 3 13 15,-1-2 10-15</inkml:trace>
  <inkml:trace contextRef="#ctx0" brushRef="#br0" timeOffset="173432.34">27991 7845 556 0,'-5'15'253'16,"1"-5"-47"-16,2 1-18 0,-2 4-15 16,-1-2-14-16,2 0 5 0,-2 0-18 0,-3-1-7 15,8-2-7-15,-2-2-11 0,-2-1-5 16,0 0-9-16,2-1 9 0,2-2 15 0,-2 0-30 15,2-1 7-15,-2 0 8 0,2 1 2 0,-1-3 2 16,0 1-7-16,0-1-21 0,1-1-13 16,1 0-28-16,-2-1-1 0,0-1 15 0,3-1-11 15,-1-2-9-15,0-1 0 0,-1 1 2 16,2-3-8-16,6-8-4 0,0-2-2 0,-2 2 0 16,1-2-12-16,0 1-18 0,4-1 37 0,0 0-5 15,3 2-3-15,-3 1-18 0,3 2 6 0,-3 0-31 16,-2 3 20-16,0 2-16 0,1 2 7 15,-4 3 12-15,0 2-4 0,-1 1-8 16,-5 0 15-16,0 0-2 0,11 10 0 0,-9-5-24 0,-1 2 8 16,3 9 2-16,-2-1-3 0,-2 1 20 15,0-7-16-15,0 3 6 0,0 4 10 0,-10 11-26 16,6-17 13-16,-2 5-25 0,6-4 23 16,-1-2 1-16,0-4-2 0,0 0 9 0,1-1 3 15,-2-1-10-15,2-2-1 0,0-1 1 16,0 0 0-16,4 2 25 0,-3-5-1 0,3 1-6 0,-2-1 13 15,3-2-2-15,4-6 0 0,0-5-24 16,5 1 21-16,-3-1-5 0,2 0-6 0,-1 0 7 16,1-1-4-16,1 1 4 0,-1 3-3 0,-2-1-6 15,1 3 16-15,-4 2-7 0,-2 4 7 16,1-1-9-16,-3 3-10 0,-4 3 13 16,0 0 15-16,0 0-15 0,6 0 3 0,3 13-3 15,-9-8 4-15,0 1-8 0,0 11 9 0,0-9-11 16,0 4-2-16,-13 19-19 0,7-15-29 0,0-6 4 15,2 6-52-15,0-5-45 0,1-3-26 16,3-1-56-16,-2-3-24 0,2 2 22 16,-1-3-208-16,1-1 33 0,0 2-126 0,0-4 54 15,0 0 29-15,0 0 17 0,6 3 35 0,-2-4 11 16,0-1 27-16</inkml:trace>
  <inkml:trace contextRef="#ctx0" brushRef="#br0" timeOffset="173893.11">28479 7839 468 0,'-3'4'288'0,"-4"7"-27"0,3 0-48 0,-3 3-17 16,-1 1-13-16,2 0-16 0,0 0-33 0,3-4-5 15,-3 4-10-15,2 0-20 0,-1 0-7 16,3-3 12-16,1-1-26 0,0-4 22 0,1-7-11 15,0 0 14-15,0 7 4 0,0-7 5 16,0 7-5-16,0-7-18 0,12 9 1 0,-8-9 8 16,1-2-12-16,0 0-10 0,0-1-5 0,6-4-9 15,1-2-6-15,2-2-10 0,-5 1 3 16,2 0 5-16,-3-2-19 0,3-1-5 0,-4 1 15 16,0-2-44-16,-3 3 15 0,-2 0 0 0,-1 1-4 15,1 2 18-15,-2 0-2 0,1 2 20 16,-1 1 13-16,1-1 10 0,-1 1 7 0,0 1-3 15,0 3-21-15,0 1 8 0,0 0-1 16,-2-1-10-16,0 3 5 0,1 0-5 0,0 2-3 16,0 0-3-16,-1 1-2 0,0 1-4 15,2-1-10-15,0 0-2 0,0 0 0 0,0 2 9 16,0 0-9-16,0-7-27 0,0 0-11 0,0 7-25 16,0-1 3-16,0 1-40 0,10 2-57 15,-8-6-40-15,1 1-42 0,-1-2-48 0,2 1 23 16,-2-2-165-16,-1-1 33 0,4 1-133 0,-2-1 34 15,0-1 37-15,-1 0 41 0,1-1 13 0,-3-1 14 16,4-1-6-16</inkml:trace>
  <inkml:trace contextRef="#ctx0" brushRef="#br0" timeOffset="174205.28">28735 7977 454 0,'-1'4'384'15,"-1"-2"-63"-15,2 3 3 0,-1-3-11 0,1 0-20 0,-1 0-37 16,1-1 15-16,-2-1-16 0,3 0-16 16,-1-2 1-16,0-1-21 0,1-1-4 0,-1 3-16 15,2-4-7-15,-2 2-13 0,4-3-11 0,2-8-13 16,-1 6-18-16,3-5-20 0,0 1-17 15,-2-1 3-15,3 1-21 0,0 1-7 0,0-2-9 0,0 2-24 16,1-1-29-16,1 2-38 16,-2 0-23-16,5 2 5 0,-7 1-102 0,-3 1-34 15,1 1-35-15,0 1-48 0,-1 1 27 0,1 1-217 16,-1 1 34-16,-1 0-102 0,1 1 68 16,-4 0 32-16,0 0-12 0,0 0 54 0,0 0 25 15,7 0-35-15</inkml:trace>
  <inkml:trace contextRef="#ctx0" brushRef="#br0" timeOffset="174498.49">28961 7931 278 0,'2'2'544'0,"-2"-2"-115"0,1 0-34 0,-1 0-44 15,2-1-37-15,0 0-50 0,-1-2-59 16,1 2-6-16,-1-2-12 0,0-1-39 0,2-1-15 16,-1 2-81-16,-1-1-46 0,1-1-51 0,-1-1-40 15,0-1-69-15,6-6 15 0,-6 1-78 16,1 0-61-16,-2 2-82 0,4-6 26 0,1 1-53 16,-3 4-13-16,3-4 14 0,-4 3-3 15</inkml:trace>
  <inkml:trace contextRef="#ctx0" brushRef="#br0" timeOffset="174757.8">29036 7703 500 0,'1'-4'373'0,"0"0"-51"16,0-2-13-16,0 3-12 0,1-1-37 0,-1 0-30 16,0 0-28-16,-1 1-15 0,1-1-26 0,1 1-46 15,-2 0-21-15,2 1-55 0,-1 2-39 0,0-2-40 16,1-1-58-16,0 3 10 0,-2 0-194 16,4 0-115-16,-4 0 28 0,1 3-17 0,1-1 26 15,-2 2-3-15,1 0 19 0</inkml:trace>
  <inkml:trace contextRef="#ctx0" brushRef="#br0" timeOffset="175125.82">29173 7935 406 0,'1'0'460'16,"2"0"-50"-16,-1-2-62 0,0-2 27 0,1 2-12 15,-1-1-25-15,6-9-10 0,-1-2-13 16,1 0-14-16,2-1-18 0,-3-2-31 0,-1-3-18 16,1 0-17-16,1-2-15 0,1 1-30 15,-3-6-16-15,-1 2-9 0,0-3-34 0,2-1-8 16,-2 1-4-16,1-1-3 0,-2 2-6 0,1 2-22 15,1 1 0-15,-1 3-29 16,-1 3-26-16,2 2-19 0,-4 3-28 16,-1 7-31-16,0 2-31 0,0 2 8 0,0 2-98 0,-2 1-60 15,0 2-52-15,1 0 28 0,-1 2-224 0,-5 11 44 16,3-1-86-16,0 2 49 0,-1 1 31 0,3 0 31 16,1-12 36-16,0 3 23 0,0 5 18 15,0 0-3-15</inkml:trace>
  <inkml:trace contextRef="#ctx0" brushRef="#br0" timeOffset="175369.16">29459 7907 425 0,'-1'2'392'0,"1"1"-32"0,-2-2-46 16,4 1-16-16,-2-2-22 0,-2 0-34 0,1-1 34 15,1 0-18-15,0 0-21 0,3-3-5 16,-2 0 11-16,-1-1-12 0,5-9-5 0,-1-1-9 16,0-2-18-16,3 0-20 0,0 0 5 15,0-5-8-15,-1-3-13 0,3 2-23 0,-2-2-2 16,1-2-13-16,0-2-19 0,-2 0-17 0,0 3-9 15,0-1 2-15,1-2-5 0,-2 0-24 16,0 2 6-16,-1 4-14 0,2 3-11 0,-4 6-24 16,-1 2-6-16,2 4-35 0,-2 1-41 0,-1 0-49 15,0 3-21-15,2 0 13 0,-2 2-117 0,0 2-21 16,0 1-64-16,-1 1 30 0,0 1-263 16,0 1 45-16,-2 1 37 0,1 1 34 0,-3 11 15 15,0-1 17-15,2-5 25 0,0-1 21 16,1 6 9-16</inkml:trace>
  <inkml:trace contextRef="#ctx0" brushRef="#br0" timeOffset="175878.8">29748 7922 431 0,'-4'5'271'16,"1"-1"-22"-16,1 0-43 0,-1-1-10 0,-8 5-12 15,4-3-19-15,0-2-18 0,-1 1-3 0,2 0-2 16,0-1 2-16,0-3-11 0,0 1 3 16,1 2-5-16,0-3-15 0,0 0 0 0,5 0-19 15,0 0 13-15,-8 0 12 0,8 0-35 0,-17-13-25 16,10-1-3-16,1 0 16 0,2-1-4 16,1-1-27-16,3-2-2 0,0 9 27 0,0-4-28 15,10-17 11-15,-7 14-16 0,2 0-3 0,3 0-17 16,0 2 7-16,-3 1-11 0,5 3 17 15,1-1-12-15,3 5 3 0,-6 2-11 0,0 3 14 16,-2 1-3-16,-6 0-9 0,0 0 7 0,24 13-1 16,-14-1-4-16,-2 1 12 0,-2 4-19 15,0 2-7-15,-1-1 7 0,-4 2 6 0,0-2 9 16,-1-10-2-16,0 4-1 0,0 1-11 0,-10 12-12 16,5-16 5-16,3 1-24 0,-1-2-33 15,1-1-24-15,0-3-29 0,0-1-48 0,1 0-52 16,-1 1 19-16,0-3-254 0,0 1 34 0,-1 1-19 15,2-2 14-15,1 0 31 0,0-1 24 16,1-1 11-16,0-1 20 0</inkml:trace>
  <inkml:trace contextRef="#ctx0" brushRef="#br0" timeOffset="176295.68">30025 7408 370 0,'0'-2'378'0,"0"0"-64"15,0 1-37-15,0 2-8 0,0 1-4 16,2-1-40-16,-2 3-11 0,1 0-23 0,1 2-23 15,3 9-18-15,4 0 75 0,-2 5-7 16,-1 0-4-16,4 2-14 0,1-1-5 16,-1 3-17-16,-1 0-3 0,0-2-13 0,-2 2 4 15,1-1-17-15,-1 4-1 0,-2-3-19 0,1 1-3 16,-4-1-9-16,0-1-8 0,-2 2-21 0,0-13 7 16,0 5-9-16,0 4-3 0,-12 22-14 0,5-21-3 15,-2 0-10-15,2-1-7 0,-4-1-13 16,2-2-13-16,-4-2-49 0,0 1-38 15,1-3-44-15,-1 0 10 0,0-1-138 0,-2-3-74 16,2 0 28-16,-1-2-299 0,0 1 33 0,1-1 54 16,1-3 38-16,3-2 9 0,0-3 10 15,-1 2 36-15,5-2 15 0,5 0 45 16,0 0-27-16</inkml:trace>
  <inkml:trace contextRef="#ctx0" brushRef="#br0" timeOffset="188377.37">9225 9099 351 0,'0'0'332'0,"0"0"-56"0,0 0-46 0,0 0-11 16,0 0-43-16,0 0-10 0,-15 0 0 0,15-13-22 15,0 13-16-15,0 0-1 0,0 0-14 16,0 0 7-16,0 0 21 0,0 0-16 0,0 0-8 15,0 0 11-15,0 0-6 0,0 0-30 16,10-8-8-16,4 17 33 0,-2 1-10 16,2 3-12-16,0-2-10 0,2 0-9 0,-1 0-8 15,4 1-27-15,-3-1 8 0,2-1-10 0,-1-1-4 16,0-1 11-16,-2 0-5 0,2-1-3 0,-1-2-8 16,-1 0-3-16,-4-2-5 0,1 0 1 15,-3-2-20-15,-2-1 14 0,-1 0-2 0,-6 0 10 16,0 0-13-16,8 0 9 0,-8 0 17 0,12-11-12 15,-8 7 5-15,-2-1 8 0,0-1-20 16,-1 0 6-16,0-1 0 0,3-11-3 0,-4 10 13 16,0-7-19-16,0-1 1 0,0 0-8 0,0-3 4 15,0 1-3-15,0 2 3 0,0 0-21 0,-14-18 21 16,13 23-22-16,-3 2 6 0,4 1-2 16,-3 2-64-16,1 1-18 0,0 2-38 15,0-2-45-15,0 2-32 0,-3 1-27 0,2 1 20 16,0 1-232-16,0 1-18 0,0 2 34 0,0 0 2 15,-2 1 28-15,2 0 23 0,0 1 30 0,-4 8 5 16</inkml:trace>
  <inkml:trace contextRef="#ctx0" brushRef="#br0" timeOffset="191179.87">9443 9176 368 0,'-3'-1'316'16,"0"-3"-43"-16,2 1-44 0,-3-1-29 0,1 0 2 16,-5-7-4-16,4 1-40 0,-2-3-3 0,1 3 2 15,0-3-13-15,-1 0-17 0,0-1 3 16,1 2-5-16,1 0-16 0,-4 2 0 0,3-5-5 15,-4 3-16-15,1-2-7 0,-3 1 4 0,1 0-24 16,-1-2 10-16,-1 0-20 0,0 2 34 16,4 0-43-16,-7-2 31 0,2 1-37 15,-2 0 30-15,2-1-31 0,-4-1 17 0,4 0-18 0,-4 1 0 16,0-2 5-16,0-2 2 0,1 1-22 16,-1 0 17-16,-4-2-15 0,2-2-5 0,-3-1-13 15,-1-2-12-15,-1 0 0 0,1-2 31 0,0-2-5 16,-4 0-5-16,-2-1 3 0,2 0-19 0,-4 1 4 15,0 0 15-15,1 1-28 0,0 1 19 16,-2-2 8-16,0 3-7 0,4-1-4 16,-6 1-1-16,2 1 1 0,2-1-14 0,-2-2 13 15,-2 0 4-15,-1 0-18 0,0-1 10 0,1 2-11 16,2-3-2-16,-6 1 1 0,3-1 2 16,2 1 14-16,0-1-14 0,0 0 22 0,-1-1-17 0,2-2 27 15,-1 2-9-15,1-1-19 0,0 0 24 16,0 2-5-16,-1 1-3 0,3-1-1 0,-1 1-7 15,1 0-18-15,0 1 3 0,2 0 17 16,-2 2 21-16,3 1-2 0,-1-2-3 16,2 3-2-16,0 0-31 0,1-2 1 15,-1 2 2-15,3 3 12 0,-1-3-3 0,1 0-12 16,1 0 1-16,3 1 2 0,-1 0 17 0,1 2-5 16,1 1 26-16,2 0-20 0,0 1 1 0,-1 0 3 15,1-1-7-15,2 2 9 16,1-1 9-16,3 2-22 0,0 2-6 15,0 0-2-15,2 2-3 0,1-1 17 16,-1 1 0-16,3 2-8 0,0 2 8 16,2 0-20-16,-1-6-3 0,1 0 22 0,0-1 3 0,2 4-3 15,-1-5 15-15,1 1-19 0,1-3-2 0,0 9 2 0,0-5-21 0,0-2 4 16,0-3 19-16,11-23 10 0,-6 22-17 16,-1-2 24-16,2-3-17 0,-1 1-16 0,1 1 29 15,-1-2-27-15,1-1 15 0,1-2-19 0,1 2-2 16,0-3 41-16,1-1-19 15,2 0 7-15,-3-3-29 0,4 1 4 0,3-1 20 16,-2-3-9-16,-1 2 2 16,2-1-1-16,7 0 9 0,-4-1-6 0,3 0-1 15,1-2-17-15,1 5 19 0,-2-3-3 0,4 0 1 0,2-2-18 16,-1-2 36-16,0 4-18 0,2 0 10 0,-1 3 4 16,1-3-24-16,2 1 2 0,1 3 10 0,-3-2-26 15,4 2 6-15,-3 0 15 0,-2 1 8 0,1 1-14 16,2 0 9-16,-2 1-7 0,2 1 4 15,-1 1-8-15,0 0 0 0,-1 2 8 16,3 0-1-16,-5 3-5 0,2-2 26 0,-1 2-19 16,-2 2 3-16,2 0-19 0,0 1 20 0,1-1 4 15,-2 2-24-15,0-2 24 0,2-3-23 0,-1 4 9 16,2-3 2-16,0 3 16 0,1 1 5 0,2-4-18 16,3-1 4-16,5-1 8 0,-1 1 6 15,2-2-20-15,5-2-5 0,2 3 21 16,-4-2-24-16,1-2 13 0,1-1 2 0,2 0-22 15,3-1 9-15,1-2 9 0,3 0-4 0,3-2 17 16,5 1-11-16,-1-2-10 0,2 1 10 16,2 0 2-16,2-3 2 0,3 1 4 0,0-2 7 0,2 2-6 15,5-1-32-15,-1-1 15 0,0-1 10 16,2 2-2-16,3 1 1 0,-2-2-19 0,0 0 18 16,0 1 1-16,1 0 15 0,1 1-18 0,5-1 0 15,1 1-19-15,-3 1 16 0,3-2 10 16,-1 1-16-16,1 1-2 0,0 0 15 0,0 0-11 15,-3 3 13-15,1-1-12 0,0 0 17 0,-2 4-24 16,-1 3 19-16,0-3 4 0,-1 1 6 16,-2 4-22-16,1-1-8 0,-1 2 9 0,-2 5-3 15,-1-4 7-15,-2 5 6 0,-1-4-3 16,0 2 18-16,-4 0-10 0,2 2-22 0,-2 1 12 16,-2 1-2-16,-1 0 0 0,6 0-1 15,-5 2-8-15,0 0 20 0,0 4-12 0,-6-2 0 0,6-1 7 16,-6 3-14-16,0 4 3 0,1-4 9 15,-1 5 2-15,0-3 0 0,2 1-6 16,-5-1 10-16,3 3 0 0,-2-1-21 0,1 2 20 0,-2-1-7 16,-1 0 2-16,-4-1 5 0,-1 0-10 15,0 3-2-15,-1 0 13 0,1 0 11 0,2-1-8 16,-2 3-8-16,-3-1-7 0,1 1 9 16,1 0-10-16,-26 1 2 0,15 0-6 0,3 0-2 15,2 0 9-15,2 0 15 0,1 0-20 0,0 0 13 16,47 12-13-16,-49-9 18 0,-3 0-15 0,0-1-6 15,2 2-6-15,-2-1 18 0,0 2-11 16,0-1 14-16,1 0-18 0,-1-2 17 0,0 1-10 16,-1 3-6-16,-1-2 8 0,3 1-1 0,-1 2 5 15,0-5-2-15,3 3-9 0,-6 1 0 16,1-1 2-16,1 1 0 0,-1-2-2 0,-1 3 13 16,1 0-15-16,0 0 5 0,-1 1 11 15,1 0 1-15,-2 1 0 0,0 0-10 0,0 0 14 16,0 0-26-16,0 0 16 0,-1 0 0 15,1 0-4-15,2 1 15 0,-1 2-5 0,1-4 5 16,1 3-14-16,-2-2 20 0,2 0-22 0,2 0 2 16,-2 2 1-16,4 0-2 0,-2-2 1 0,-1-1 15 15,1 3-19-15,4 1 12 0,-3-1 4 16,-2 1 9-16,5-2-27 0,-2 2 15 0,2-1 15 16,-2 1-21-16,1-1 6 0,0 1 12 0,0-1-26 15,1 2 23-15,-1-2-17 0,2 1 0 0,-1-1 0 16,1 1 14-16,0 1-14 0,3 0 15 15,-6 1-15-15,3 0 15 0,1-3-18 0,-3 4 9 16,3-2-6-16,-1 0 4 0,1 1-10 0,-2-1 14 16,4 2-7-16,-2-1-4 0,1 2 17 15,0-1-12-15,0-1 1 0,-2 2 9 0,0-2-13 16,-2 1 8-16,2-1-11 0,1 1 32 16,2 1-9-16,-1 0-23 0,2 0 20 0,0-2-8 15,2 0-1-15,-1 1-10 0,0-1-4 0,1-3 14 16,0 0 1-16,1 4 10 0,-3-2-11 15,2-1-4-15,-2 1-5 0,-1-4 17 0,1 4-6 16,-2-2 7-16,0 1-17 0,1 1 0 0,-4-2 4 16,2 0-5-16,0 2 7 0,0 0-9 15,-2 1 5-15,1-5 12 0,-2 3-5 0,1 2 7 16,-1 0-5-16,1-1 4 0,0-2-19 0,-2 1 20 16,-2-2-15-16,2 1 5 0,-1-1 4 15,-3-1 1-15,1 3-10 0,-1-2 0 0,2-1 9 16,-5 1 11-16,0 0-15 0,1 0-3 0,-4 0-6 15,1-1 4-15,0 0 5 0,-1 0-7 16,0 1 13-16,-2-1 3 0,0 1 10 0,0 1-22 16,-1-3 7-16,-3 3 6 0,3-1-14 15,-2-1 13-15,0 2-4 0,1-3-13 0,-1 1-5 16,0 0 20-16,0-1-1 0,0 1-15 16,0-1 11-16,-2 0-1 0,1-4-10 0,-2 5 10 0,1-1 6 15,-1 0-4-15,-1 1-4 0,2 2-8 16,-2-4 10-16,-1 3-2 0,0 1 12 0,0 0 7 15,0-3-13-15,2 0-4 0,-3 0-4 16,1 0 12-16,0 1-2 0,1 0-20 0,1 0 14 16,-2 3-4-16,2-3 2 0,-1-2 3 0,0 1 0 15,2 0 4-15,2-1 10 0,-6 0-21 16,1 1 4-16,3-1 6 0,0-1 0 0,-1 1-4 16,-1 0 0-16,0-2 9 0,-3 2-18 0,-1 0 1 15,0 0 6-15,-2-1-8 16,0 0 16-16,-4-1-6 0,3 1 7 0,-4-3-4 0,1 3-1 15,-6-4 7-15,5 5-16 0,-5-3 11 16,-1-1 1-16,4 1-9 0,-5 0-2 0,1-1 20 16,-2-1-22-16,-1 1-1 0,0-1 7 15,0 0-9-15,-3-1 12 0,1 2 5 0,-1-1-4 16,0 0 2-16,2-1 8 0,-2 1-19 16,0 0 19-16,0 1-12 0,2 0-1 0,-1 0 0 0,5 5-5 15,0-4 6-15,0 1 8 0,-3 0-21 16,0-1 18-16,6 3-6 0,-2-3-7 0,-1 1 10 15,-1-3-15-15,4 4 12 0,-3-2 1 0,0 0 10 16,-2-1-22-16,-1 1 6 0,1-1 14 16,-3 0-7-16,1-2-5 0,-1 3 2 0,0-2-13 15,0 0 8-15,1 0 0 0,1 1 12 0,-2-2-4 16,9 7-7-16,-1-1-4 0,-2-4 10 0,-1 0 5 16,-2 0-5-16,-1-1-13 0,-2 0 17 15,1 0-17-15,0-1 8 0,13 4 8 16,-10-1-5-16,1-2 3 0,-1 0-3 0,-1 0 8 15,0 0-1-15,9 5-8 0,-6-4 2 0,4 3-2 16,0 0 7-16,-1 0-6 0,-4-1 14 0,8 2 6 16,-3-1-19-16,4-1-7 0,-5 1 1 15,3 1-6-15,1-1 18 0,0 1-7 0,-1-1-3 16,0 1-1-16,0-3 13 0,1 1 2 16,0 2-2-16,-1-1-9 0,2-2 19 0,-6-1-14 15,4 3-4-15,2-1 1 0,-5 3 16 16,4-1-12-16,-2-2 13 0,3 0-11 0,-4-1-1 15,1 0-7-15,-3 2 6 0,0-4 5 16,-3 1-4-16,0-2-1 0,0 1-10 0,-3-1-3 16,-1 2 14-16,0-2-9 0,1 0 4 0,0 0-6 15,-2 0 1-15,11 5 5 0,-3-3 6 0,-3-2-13 16,-3 2 6-16,-1-3-9 0,2 2 5 16,-3-1 0-16,-1-1 13 0,-1 2 0 15,1-1-16-15,-1 1 13 0,1-2 2 0,1 1 12 0,-3 0-21 16,1 1-10-16,0-2 5 0,0 2 11 15,0-2-12-15,-1 1 7 0,2 0-2 0,-2 1 1 16,1-2-5-16,0 1 21 0,1 0-20 16,-1-1 13-16,-1 1-7 0,1 0 18 0,1 0-2 15,-1 1 2-15,1-2 17 0,-1 1-29 0,1-1 41 16,0 1-22-16,1-1 3 0,-2 1-1 16,1 0 2-16,0-1-10 0,-1 1-1 0,-1 2-4 15,1-2-4-15,2-1 3 0,-1 1 6 0,-1 0-12 16,0 0 9-16,1 1-7 0,0-2 7 15,0 1-5-15,0 0 0 0,1 0 1 0,-1-1-11 16,0 0-38-16,0 1-5 0,-4-1-21 16,0 0-29-16,0 0-52 0,0 0-53 0,0 0 17 15,0 0-294-15,0 0 34 0,12-11 2 16,-13 9 14-16,0 1 39 0,-3-1 12 0,1 1-6 16</inkml:trace>
  <inkml:trace contextRef="#ctx0" brushRef="#br0" timeOffset="192838.44">17870 8965 334 0,'0'-13'250'15,"0"13"-18"-15,0 0-45 0,0 0-2 16,0-14-21-16,0 14-26 0,25-18-15 0,-25 16 2 16,2 1 10-16,1 1-9 0,-1 2-2 15,-1 0 8-15,0 3-11 0,1 1-5 0,-1 11-5 16,0 3-3-16,1 5 6 0,-2-1-20 0,0-12 18 15,0 7-22-15,-14 27 14 16,10-21-25-16,-2-2-2 0,0 1-22 0,0-3 14 16,1-1-9-16,2-3 2 0,0-4-19 0,1-6-13 0,0 3 7 15,2-3 14-15,-1-1 5 0,0 0-18 16,1-6-2-16,0 0 51 0,0 0 17 0,0 5-18 16,11 3 5-16,-4-7 5 0,1-1-2 0,0-1-5 15,2 1-6-15,7 0-13 0,19-9 8 16,-15 7-4-16,-2-3-1 0,2 0-7 0,-2 0-10 15,-2 0-11-15,1 1-5 0,-1 0-6 0,0-1 5 16,-2 1-9-16,-2 1-2 0,-3 1-6 16,-2 1-29-16,-1-1-27 0,1 2-32 0,-4-2 6 15,1 2-83-15,-2-1-38 0,1 1-47 16,-2-1-48-16,-2 1 25 0,0 0-224 0,0 0 37 16,0 0 32-16,0 0 30 0,0 0-50 0,0 0-11 15,0 0 47-15,12 8 13 0,-12-7-1 0</inkml:trace>
  <inkml:trace contextRef="#ctx0" brushRef="#br0" timeOffset="193836.77">17992 9238 368 0,'-2'-1'298'0,"2"0"-30"0,2 0-27 0,-2-1-12 15,2-2-25-15,-2 1-18 0,2-1-23 16,1 0 0-16,8-8-5 0,-2 0-6 0,0 0-6 16,1-1-15-16,-1 1 9 0,0-2-16 0,1 0-8 15,0 0-26-15,1-2-9 0,-2 1-21 16,2-1 15-16,1-1-20 0,0 1-1 0,1-1-24 15,-1 0 23-15,0-2-2 0,-1 0-18 0,2 0 0 16,0 0-10-16,0 0 0 0,1 1-8 16,0 1 9-16,1-1-7 0,0 0 2 0,6 2-11 15,-3-2-2-15,-1 2 2 0,3-1 11 16,1 1-11-16,-1 2-15 0,0-2 12 0,1 4 6 16,-1-3-5-16,1 4-4 0,3-3 6 15,3 0 18-15,3 0-23 0,3-2 3 0,5 0-13 16,2-2 5-16,6-2 21 0,2 1-19 0,2 0 19 15,4-1-28-15,-1 3 2 0,2-3 12 0,1-1 4 16,3 2-27-16,-2-3 13 0,1 2-4 16,-1 0 4-16,2 2 11 0,-1 1-13 0,-3 2 6 15,3 1-4-15,-3 0 13 0,-1 2-13 16,0 1 19-16,-1 1-16 0,-2 4 13 0,-3-1-18 16,0 2 2-16,-2 4 14 0,-5-1-3 15,-19 2 6-15,10 0-11 0,43 11 3 0,-36-3-4 16,0 2 8-16,-2 1-20 0,0 1 12 0,-3 2 0 15,-1 3-17-15,-2 1 29 0,-2 2-26 0,-2 2-8 16,-2-1 12-16,0 3 7 0,0-1 0 16,-1 2 1-16,0 0-22 0,0-2 5 0,1 1 12 15,2 0 7-15,-3-1-5 0,3 3 7 0,1-2-19 16,0-2 20-16,3 0-1 0,1-1 12 16,1 3-17-16,3-1 5 0,-1-2-8 0,1 2 13 15,-1-1-15-15,2 1 21 0,1 0-27 16,0-5 30-16,0 3-27 0,1 0 16 0,-2-2-14 15,3-1 8-15,1 0-4 0,4-3-4 0,0 0 20 16,2-2-13-16,0-1 13 0,3-1-17 16,-2-2 16-16,4 0 4 0,0-3-17 0,-2-1 0 15,2-2 11-15,-2-1-19 0,2-2 20 16,-1 1-9-16,-26-1-6 0,13 0 20 0,7 0-20 16,52-11-1-16,-47 6 2 0,0-1 17 0,-1 0-24 15,0 1 17-15,-1-1 2 0,-3-1-4 0,0 0-2 16,-3 0 0-16,-5 1 7 0,-2-1-27 15,-3 0 24-15,-2 2-4 0,1-3-6 0,-5 0 2 16,-5-2-10-16,0 5 21 0,-4-1-11 16,0-2-2-16,-5 3-7 0,-3-1 18 15,0 1-8-15,-2 0 19 0,-1 1-13 0,-1 0 1 16,0 1-12-16,0-1 13 0,-1 2 3 0,1 0-3 16,1 1-11-16,-2-2 15 0,1 1-19 0,1 0 8 15,0 0 6-15,8-3 9 0,-2 1-23 0,-3 1 1 16,6 1-12-16,-4 0 24 0,0 0-7 15,-11 2 8-15,8 0-24 0,-1 0 12 0,-1 0-9 16,-6 0 10-16,8 0-21 0,-1 0 16 16,-7 0-29-16,7 0 19 0,-7 0-14 0,9 0-2 15,-9 0 5-15,8 0-33 0,-8 0-23 16,0 0-30-16,12 6-41 0,-11-3 14 0,-1-2-247 16,0 0-39-16,-2 1 30 0,1-1-2 0,-1 2 9 15,0-2 23-15,1 1 30 0</inkml:trace>
  <inkml:trace contextRef="#ctx0" brushRef="#br0" timeOffset="194791.22">23542 8815 247 0,'-1'-2'373'16,"0"-1"-76"-16,0 3-53 0,1 0-25 0,0 0-15 15,0 0 3-15,0 0-11 0,0 0-7 0,0 0-13 16,0 0-28-16,0 0-6 0,-6 21-2 16,5-2-11-16,1-9-31 0,-5 19 3 0,3-7-3 15,0-1-1-15,2-2-22 0,0 1-5 16,-1 1 3-16,1-7-8 0,-2 2-21 0,2-3 9 15,0-13 2-15,0 10-13 0,0-1 0 0,0-2-29 16,0 0 25-16,0-7-27 0,0 7 13 0,0-7 23 16,0 0-5-16,0 0-9 0,9 9 11 15,-8-11-15-15,1-2-7 0,0 0 7 0,-1-2-2 16,0-1-12-16,5-10 3 0,-5-2 1 16,-1-2-1-16,3 0-3 0,-3 12 0 0,0-8 0 15,0-2-17-15,0-1-7 0,0-2 9 16,-13-20-6-16,11 21 20 0,-1 4 0 0,-1 0 15 15,2 5 11-15,1 2 10 0,0 3 6 0,-1 0 4 16,1 4-14-16,0-1-29 0,1 1 7 16,0 0 18-16,0 3-37 0,0 0 19 0,0 0-13 15,0 0-8-15,0 0 20 0,10-7-2 0,-5 7-9 16,0 0-6-16,0-1 9 0,3 1-17 16,-1 0 21-16,1 0-9 0,12-4-5 0,-2 4 15 15,2-1-8-15,-4-1-5 0,2 1-3 16,0-1-20-16,-4 1-5 0,0-1-10 0,-3 2 3 15,-2 0-70-15,0 0-30 0,-2-1-27 0,-1 0-19 16,-1 1-49-16,-2-1 20 0,1 1-131 0,-2 0-106 16,-1 0-17-16,-1 0 32 0,-2 4 25 15,-1-1 25-15,-2-1 6 0,0 1 12 0,0-2 22 16</inkml:trace>
  <inkml:trace contextRef="#ctx0" brushRef="#br0" timeOffset="195070.47">23553 8902 607 0,'2'2'350'16,"1"2"-57"-16,0-1-43 0,1-1-24 0,1-1-15 0,2-1-46 15,0 3-10-15,-1-3-20 0,2 1-35 0,15-1-12 16,-14 0-69-16,3 0-30 0,3 0-52 15,1 0 6-15,15-12-153 0,-18 9-90 0,-2 1 22 16,0 1-124-16,-2 0 44 0,-4-1-11 16</inkml:trace>
  <inkml:trace contextRef="#ctx0" brushRef="#br0" timeOffset="195416.55">24054 8781 315 0,'1'-4'320'0,"-1"2"-57"0,2-1-23 0,-2 2-6 16,0 0-22-16,0-1-5 0,-2 1-29 0,0-1-1 15,0 2-7-15,-1-1-18 0,-1 1 4 16,0 2-5-16,-2 1 2 0,-9 3-25 0,4-2 16 15,1 2-17-15,-3 4 15 0,0-1-23 16,0 4-16-16,2-4 11 0,-1 0 8 0,2 4-24 16,1 2-3-16,0-1-11 0,2 2 13 0,2-1-8 15,1 1 1-15,0 2-15 0,1-6 0 16,2 1-14-16,1-3-6 0,0 0-10 0,0-3-1 16,0 3 2-16,11 15-18 0,-5-15 16 0,1 2-9 15,1-3-5-15,-1-2 0 0,1-3-10 0,4 2 1 16,0-1-29-16,-2-4-23 0,-1 1 4 0,1-2-70 15,-10 0-42-15,9 0-55 0,2 0-28 16,15-15 22-16,-12 6-234 0,-2 1 36 0,2 0-102 16,-4-1 45-16,-4 0 18 0,3-1 5 15,-1 3 55-15,0-7-21 0,1 2 59 0</inkml:trace>
  <inkml:trace contextRef="#ctx0" brushRef="#br0" timeOffset="196255.31">24317 8804 481 0,'4'-1'262'0,"0"1"-52"0,-2-2-14 15,2 2-27-15,-2-1-26 0,2 0-7 0,-3-1-8 16,2 2-8-16,0-1-15 0,3 0-22 15,-4 1 5-15,0-1 2 0,0 1 3 0,-1-1 5 16,1 1 0-16,0-1 8 0,0 1 21 0,-1 0-18 16,0-2-7-16,-1 1 12 0,0 1-33 0,0-1-7 15,0 1-2-15,1-1 18 0,-1 1-34 16,-1-1-3-16,-1 0 7 0,-1 0-9 0,0 1 5 16,0-1 10-16,-1 2-14 0,0 0 8 15,-2-1-12-15,2 0-28 0,-3 2 15 0,2 0-19 16,-1 1 11-16,6-3 8 0,-12 3-24 0,-2 3 19 15,4-3-11-15,3 1 11 0,3-1-4 0,-3 0-25 16,3 1 7-16,0-1 17 0,0 0-19 16,2-1 20-16,-1 1-3 0,2 1-3 0,-2 0 2 15,3-2-3-15,0 2 13 0,0-4-15 16,0 0 10-16,0 6-13 0,0-6 4 0,11 15-6 16,-1-5 22-16,-1-1-1 0,3-2-23 0,-1 2 10 15,1 0-5-15,0 0 1 0,-4-4-2 16,4 4-1-16,-2 0 6 0,3 1-2 0,-4 0 3 15,2-1-16-15,-4-2 2 0,-2-1 17 16,1 0 20-16,-3 0-12 0,1-1 23 0,-2-1-5 16,0 1-4-16,1 0 10 0,-3-1-3 0,0-4-3 15,0 0-9-15,0 7 1 0,0-7 0 0,-17 22-16 16,12-14 14-16,-6-1-12 0,1-1-7 16,-4-1-37-16,4-1-16 0,0-1 4 0,-4 3-94 15,2-3-20-15,12-3-61 0,-11 0-48 16,2 0 25-16,-1 0-235 0,1 0 35 0,1 0 33 15,0 0 30-15,0 0-94 0,8 0 28 16,-8 0 16-16,1 0 41 0,-4-11 9 0</inkml:trace>
  <inkml:trace contextRef="#ctx0" brushRef="#br0" timeOffset="196821.79">24844 8930 227 0,'-2'0'371'0,"0"-1"-62"0,-2-1-15 16,2 1-32-16,1 0 0 0,-1 2-23 0,1-2-34 16,-1 1 9-16,2-1-19 0,0-1-7 15,-2 2-19-15,4 2 17 0,0-2 0 0,-1 1-6 16,4-2-9-16,1 1-30 0,0 0 0 0,1 0-24 15,12-2-12-15,-11 2-1 0,3 0-22 16,6 0 12-16,1 0-28 0,1 0 6 0,2 0-19 0,19-9-43 16,-18 6-1-16,-4 3-81 0,1-3-60 15,-1 0-62-15,-3 3 17 0,-4-3-290 0,0 1 37 16,-2 0-55-16,0 0 34 0,-2 2 5 0,-2-1 61 16,0 1 25-16,-5 0 26 0,0 0 1 0</inkml:trace>
  <inkml:trace contextRef="#ctx0" brushRef="#br0" timeOffset="197355.36">25807 8756 398 0,'-6'-2'334'0,"0"1"-50"16,-2 1-31-16,2-1-34 0,-1 0-1 0,0 1-31 16,-3-1-13-16,10 1-29 0,-10 0 2 15,-17 10-22-15,12-4 6 0,1 0 11 0,3 4-33 16,-1 2 2-16,5-2-3 0,-6 5-27 0,9-1 9 15,-2 2-15-15,4 2 2 0,0-1-20 16,2-8 10-16,0 2-10 0,0 4-3 0,0 1-23 16,0-1 25-16,14 17-25 0,-10-22-2 0,3 1-8 15,2 0-11-15,-1-6-28 0,2 0-20 0,-3-3-26 16,2-1-28-16,-2 0-48 16,-7-1 13-16,6 0-134 0,5 0-106 0,12-16 28 0,-7 7-98 15,-1 0 36-15,-1-2 28 0,0-1 14 16,2 1-1-16</inkml:trace>
  <inkml:trace contextRef="#ctx0" brushRef="#br0" timeOffset="197616.66">26029 8706 433 0,'-2'4'363'16,"0"3"-57"-16,-2 6-17 0,2 0-18 0,-3 4-26 15,-2-5-15-15,1 9-28 0,3-2-19 16,-3 2-1-16,-1-1-12 0,3 3-27 0,-3-3-23 16,2 2-16-16,0-1-2 0,1-3-16 0,0-1 3 15,2-6-17-15,-1-1-16 0,1-1-26 16,-1-2-26-16,1-1-21 0,2-2-36 0,-2 0-21 16,0-2-54-16,2-1-55 0,0 1 17 0,0-2-170 15,0 0 28-15,0 0 23 0,0 0 21 16,0 0-164-16,-5-12 71 0,7 7 8 0,1-1-4 15</inkml:trace>
  <inkml:trace contextRef="#ctx0" brushRef="#br0" timeOffset="197879.96">26044 8860 494 0,'4'-2'390'0,"0"-2"-65"16,1 1-59-16,-3-1-9 0,4 0-34 15,8-3-33-15,-3-2-15 0,1 2-23 0,-1 0-33 16,2 0-28-16,-3 1-41 0,3-1-39 0,-2-1-41 15,-4 0-57-15,4 1 10 0,-2 1-124 0,0 0-84 16,-4 0 20-16,1 3-123 0,-3-2-4 16,1 0 35-16,0 1-45 0</inkml:trace>
  <inkml:trace contextRef="#ctx0" brushRef="#br0" timeOffset="198111.34">26250 8636 455 0,'-3'-1'460'0,"-1"0"-63"15,2 2-55-15,0-1-45 0,-3 2 0 16,3 3-26-16,-2-2-7 0,-6 8-24 0,2 2-28 16,3-1-6-16,-3 2-21 0,2 1-25 0,0 1-18 15,-1 1-6-15,3 2-8 0,2 0-21 16,-1 1-12-16,3 0-11 0,-2 1-4 0,2-3-11 16,0-11-16-16,0 5-21 0,0 1-41 0,0 2-7 15,9 11 0-15,-5-16-69 0,-2-3-25 16,-2-1-30-16,1-2-34 0,0-1-35 0,2-1 17 15,1 0-175-15,-1-2-116 0,-1 0 34 16,1-1 2-16,-1 0 44 0,0-1 35 0,0-1 2 16,0 0 17-16</inkml:trace>
  <inkml:trace contextRef="#ctx0" brushRef="#br0" timeOffset="198747.64">26360 8712 348 0,'2'-1'270'0,"0"1"-43"0,1-1-19 16,-1 1-39-16,2-2-13 0,-2 2-20 0,2 0-9 15,0 0-1-15,0 0-13 0,0-1 5 0,-1 0-8 16,1-1-14-16,1 2-5 0,-1-1 11 16,1 1-18-16,-1-1 6 0,-1 1 5 0,-1 0 23 15,2-1-13-15,-2 1 23 0,-2-1-3 16,2 1-12-16,-1-2-14 0,1 1-11 16,-2 0-9-16,0 0 9 0,0 1-9 0,0 0-8 15,-2-2-19-15,1 4 3 0,-3-1 2 0,2 0-11 16,-2 1-12-16,1-1 1 0,-1 1-13 15,2 0 1-15,-5 1-3 0,2 0 9 0,1-1-18 16,1 1 15-16,-1 1-7 0,0-1 5 0,2 0 0 16,2 1-4-16,-2 0-1 0,0 1-1 15,0-1-3-15,2-1-1 0,0 3 20 0,0-1-2 16,0-5-6-16,0 0 2 0,0 13 4 16,12 10-22-16,-8-15 8 0,1-2 21 0,2 7-7 15,0-6-24-15,-3 2 20 0,1-1 6 0,-3-1-6 16,6 4 2-16,-3-2 14 0,-1-2 9 0,-1 1 10 15,-1-1 6-15,1-3 9 0,-3 1 7 0,0 1-6 16,0-6 3-16,0 0-12 0,0 7-6 16,0-1-9-16,0-6-3 0,0 7-6 0,-12 8-13 15,7-13-7-15,1 1-16 0,2 0-5 0,-2 0-19 16,1-2-27-16,-3-1-40 0,1 2 10 0,2-2-84 16,-1-2-51-16,4 2-33 0,-17-10-52 15,11 8 28-15,0-7-154 0,4 2 35 0,2 1-121 16,-2 0 35-16,1 2 49 0,1 4 28 15,0 0 4-15,0-14-9 0,15-15 58 0</inkml:trace>
  <inkml:trace contextRef="#ctx0" brushRef="#br0" timeOffset="199028.89">26441 8693 272 0,'-3'0'412'16,"1"-1"-59"-16,2 1-48 0,-2-2-31 0,2 1-43 0,-2 1-28 0,2 0-10 15,-3 1 3-15,4 1 14 0,-2-2-27 16,2 0-19-16,1 0-18 0,2 0 22 0,-2 0-16 16,1 0-13-16,2 0-31 0,1 0-10 15,1-3-10-15,-1 3 8 0,2-1-18 0,-2 1 3 0,-6 0-33 16,7 0-6-16,-1 0-102 0,1 0-37 0,2 0-83 15,-2 0 17-15,-7 0-258 16,9 0 32-16,-3 0-66 0,-6 0 23 0,16-11-2 0,-13 10 41 16,1 1 20-16,-2-1 30 0</inkml:trace>
  <inkml:trace contextRef="#ctx0" brushRef="#br0" timeOffset="199573.43">27243 8558 392 0,'-5'2'327'15,"1"-2"-63"-15,-1 3-23 0,-1-1-25 0,-9 5-10 0,0 1-18 16,4 0-5-16,-2 1-25 0,-3 0 11 16,2-1-14-16,3 4-13 0,-1 0 16 0,1 1 8 15,-2 0-19-15,1 2 30 0,0 1-5 16,7 2-11-16,-6-2-2 0,2 3-6 0,4 0-8 16,-1-4-22-16,4 6-4 0,-3-6 0 0,5 5-13 15,0-14-9-15,0 6-12 0,0 4-17 16,15 16-1-16,-10-16-10 0,7-3 5 0,-1-2-11 15,1-2-10-15,5-1-13 0,-2-2-9 0,3-4-39 16,-2 3-33-16,-2-4 4 0,1-1-111 16,-3 0-50-16,-12 0-52 0,9 0 25 0,5 0 22 15,12-11-309-15,-13 4 37 0,-4 2 3 16,2-3 21-16,-3 2 72 0,0 0 7 0,-3-1 34 16,4-4-24-16</inkml:trace>
  <inkml:trace contextRef="#ctx0" brushRef="#br0" timeOffset="200652.55">26429 8925 443 0,'0'0'229'15,"0"0"-19"-15,0 12-29 0,0-12 3 0,0 0-31 0,0 0-5 16,0 0-11-16,0 0-27 0,0 0 10 15,0 0-9-15,0 13-8 0,0-13 4 0,0 0-6 16,0 0 15-16,-29 15-17 0,27-15-13 0,0 0-4 16,0 2 19-16,-1-1-9 0,-3-1-1 0,4 0-15 15,-4 0-5-15,2 0 9 0,2 1-2 16,2-1-22-16,0 0-15 0,0 0 1 0,-9 0 9 16,9 0-8-16,-6 0-22 0,6 0-2 0,-10 0 9 15,10 0-16-15,0 0 27 0,-7 0-22 16,7 0-18-16,-8 0 4 0,8 0-19 15,0 0-56-15,-7 0-32 0,7 0-38 0,-6 0 12 16,6-1-156-16,-3-1-144 0,6 0 27 0,-3 1 3 16,4-1-9-16,-2 1 63 0,1-1-38 15</inkml:trace>
  <inkml:trace contextRef="#ctx0" brushRef="#br0" timeOffset="201399.54">27534 8650 317 0,'1'-5'379'0,"1"2"-62"0,-2 0-15 16,2 1-55-16,0 0-15 0,-2 0-35 16,2-2-19-16,-1 4 4 0,1 0-33 0,1 4-1 15,1-2-14-15,-2 3-1 0,4 9 8 0,-1 1-34 16,0 1-23-16,-1 3 11 0,3 2-12 16,-2-1-16-16,1 3-15 0,1 1 11 15,1-4-2-15,0 5-26 0,0-6 32 0,1 1-14 16,1-4 2-16,-1-1-16 0,-1-4-5 0,-1-5 57 15,3-3 7-15,-4 2 11 0,3-5 3 16,-9 0 9-16,12 0-6 0,16-15 1 0,-12 5-14 16,-5-3 4-16,3-1 3 0,-1-3-21 15,1 1 6-15,-5-4-22 0,2 3-5 0,-2-3-1 16,-2 0-11-16,2-2-5 0,-3 1-2 16,2-2-15-16,-2 4-4 0,2 0-15 0,-3 2-28 15,0 3-24-15,0 3-37 0,-3 2-16 0,4 4 7 16,-5-1-122-16,0 2-37 0,0 1-52 15,1 2 27-15,-2 0-245 0,0 1 41 0,0 0-21 0,0 0 35 16,0 0 30-16,2 9 26 0,-2-3 16 16,0-3 16-16,0 3 63 0</inkml:trace>
  <inkml:trace contextRef="#ctx0" brushRef="#br0" timeOffset="201849.34">28003 8810 523 0,'5'0'320'15,"2"0"-31"-15,-2 0-50 0,1-2-26 0,-1 1-11 16,2 0-44-16,2-1-16 0,-2 2-3 0,16-10-13 16,-9 5-19-16,0-2-5 0,-5 2-9 0,-2 0 3 15,-2 2-5-15,1-2-11 0,-1 1-2 0,-2 2-6 16,-1-3-9-16,0 2-2 0,-1-2 2 15,0 3-13-15,-1-3 13 0,0 5-35 0,0 0 15 16,0 0-20-16,0-6 25 0,-11-2-25 16,6 6 1-16,1 1-12 0,-1 1 21 0,0 0-17 15,-1 0 13-15,2 1 11 0,-6-1-29 0,-12 13 37 16,8-6-7-16,4-4 7 0,-4 5 12 16,3 0-8-16,1 1 20 0,1 2 4 0,-2 2-5 15,6-4 4-15,1-1-12 0,3 0-22 0,-2-2 17 16,1 0-7-16,-1 0 1 0,3 0-4 15,0-6-21-15,0 0 0 0,0 8 4 0,14 12-9 16,-5-10 3-16,-3-3-34 0,6 1 1 0,-2-7-18 16,-1 4-12-16,1-1-11 0,3 1-36 15,3 2-18-15,-7-4-37 0,-1 0-33 0,3-2-24 0,-5 1 17 16,-1-2-197-16,1 0 29 0,-1 1 29 16,-1 0 25-16,1 0 22 0,0 1 22 15,-1-2-135-15,0 0 28 0,3 0-23 0,-1 1 15 16</inkml:trace>
  <inkml:trace contextRef="#ctx0" brushRef="#br0" timeOffset="202069.75">28236 8919 563 0,'2'-2'453'16,"0"-2"-79"-16,1-1-11 0,0 1-34 0,0 0-19 16,5-8-57-16,-2-2-9 15,2 0-25-15,-1 1-31 0,1-1-10 0,0 2-16 16,0-1-20-16,-1 0-9 0,-2 4-18 0,2 0-13 15,0-2-13-15,-1 3-3 0,0 2-43 16,-1 1 9-16,1 3-6 0,-2-1-81 0,0-1-34 16,-1 2-52-16,2 0-38 0,-2 1-57 0,1-1 19 15,0 1-240-15,0 1 32 0,0 0 33 16,-1-1 24-16,1 1-60 0,-4 0 25 0,0 0 10 16,0 0 34-16</inkml:trace>
  <inkml:trace contextRef="#ctx0" brushRef="#br0" timeOffset="202572.41">28623 8457 422 0,'-2'-3'371'15,"0"0"-49"-15,1 2-27 0,0 3-30 0,-2 0-38 16,2 1-26-16,0 4-6 0,0-1-29 0,1 14 4 16,-1 2-15-16,0 3-27 0,1-15-15 15,0 7 8-15,0 4-13 0,0 0-18 0,0 2 1 16,0 0 3-16,0 0-23 0,0-1-4 0,0 2-18 15,0-2 17-15,0-2-13 0,0-1-15 16,0 0 10-16,0-1 6 0,-7 12-27 0,5-21 6 16,0-1-16-16,1-2 0 0,-2-2 31 0,1-1-4 15,0 0-5-15,0 0 2 0,-1-2-12 16,0 0 1-16,0-3 22 0,-1 0-13 16,2 0-7-16,-2-2 2 0,-2-1 8 0,-1-5-4 15,1-2 0-15,-1-2-18 0,3 3 7 0,2 0 3 16,1 3-6-16,0-3 5 0,1 4-11 0,0 0 0 15,0 0-6-15,0 7-4 0,0-6-17 16,0 6 4-16,11-26-18 0,-5 17 3 16,-1 1-50-16,1 2-32 0,0 1-27 0,0 2-19 15,-1 0-41-15,0-1-41 0,9-2 21 0,-6 3-234 16,2 3 34-16,-4-2-54 0,2 1 30 0,0 1 25 16,0-3 26-16,-2 2 15 0,5 1 0 0</inkml:trace>
  <inkml:trace contextRef="#ctx0" brushRef="#br0" timeOffset="203003.26">28845 8726 530 0,'3'1'289'0,"1"1"-34"16,-1-1-21-16,2 0-34 0,-1-1 1 0,0 0-34 15,1-1-9-15,0 0 6 0,-1 0-23 0,1-1-20 16,-1-2 9-16,1 3-11 0,-1-3-8 0,3 1-18 16,3-5 3-16,-2-2 8 0,-1 3 5 15,0-1-32-15,-4 2-10 0,0-3-6 16,-2 3 10-16,0 0-16 0,0-1-14 0,-1 2 39 0,0 5-31 16,0 0 7-16,0-7 7 0,0 7-4 15,0 0-14-15,-11-13 2 0,5 13-5 0,0 3-4 16,1-2-6-16,-10 5-3 0,2 2 36 15,-1 3 13-15,2-1-2 0,2 1 11 16,1 2-1-16,-3-2-5 0,5 3-8 0,1-4 12 0,3-3-17 16,1 3 3-16,0-2-9 0,1-1-1 15,1 1-10-15,0-8-9 0,0 0-8 0,0 6 7 16,0 0-1-16,17 10-16 0,-8-10-10 0,5 1-18 16,-3-5-31-16,-2-1-23 0,-1 5 6 15,2-6-103-15,-10 0-49 0,12 0-52 0,0 0 28 16,-2 0-222-16,16-17-55 0,-12 12 38 15,-4 1 10-15,-3-1 29 0,0 0 28 0,0 1 14 16,8-5 20-16,0 0 24 0</inkml:trace>
  <inkml:trace contextRef="#ctx0" brushRef="#br0" timeOffset="203387.23">29188 8380 506 0,'-2'-3'431'0,"0"1"-34"0,0 1-75 16,1-1-45-16,-1 1-24 0,2 1-7 0,2 1-31 15,0 1 16-15,0 0-3 0,3 2-22 0,6 9 5 16,3 0 4-16,-1 5-9 0,2 0 13 0,-2 3-14 15,0-2-27-15,1 1 6 0,-2 2-22 16,0-1-6-16,1 3-11 0,-2 0-10 16,-3-2-10-16,0 2-10 0,-3-2-1 0,0-2-14 15,-3 3-27-15,-1-1 15 0,-1-11-27 16,0 4 2-16,0 3-16 0,0 2 2 0,-14 21-21 16,8-21-16-16,1-4-51 0,-5 0-34 0,2 0-43 15,0-5 13-15,-2 1-131 0,0-1-71 0,1-1 30 16,-2-2-253-16,0 1 50 0,1-4-70 15,0-1 40-15,2 1 35 0,-1-3 24 0,1 0 30 16,1-1 24-16,1 0 41 0,6-1 18 16</inkml:trace>
  <inkml:trace contextRef="#ctx0" brushRef="#br0" timeOffset="212817.02">23675 9578 424 0,'0'0'295'15,"0"0"-31"-15,0 0-29 0,0 0-7 0,0 0-18 16,0 0-34-16,0 0 0 0,0 0-23 16,0 0-37-16,0 0 5 0,0 0-22 0,0 0-12 15,0 0-11-15,-22 1-10 0,22 19-6 0,0-11 5 16,0 7-17-16,0 3 3 0,0 1-14 0,0 3 6 15,0 1-7-15,0 1-14 0,0 0 2 16,0-2 11-16,0 0-21 0,0-3 13 0,0 1-8 16,0-5-11-16,0-1 3 0,0-3 5 15,0-2-12-15,0-2 5 0,0 0-4 0,0-1 9 16,0-7-5-16,0 6-8 0,0-6 0 0,0 6 3 16,0-6 8-16,0 0-8 0,13 8 0 15,-12-9 3-15,2-1-11 0,-1-1 12 0,0-2-7 16,0-2 11-16,3-7-6 0,-4 1 2 15,4-3-2-15,0-1-3 0,-3-1-10 0,1-1 8 16,0 1-4-16,-1-4-6 0,3 2 27 16,-3 0-12-16,-2 0-9 0,0 2 3 0,0-2 2 15,0 11-4-15,0-4 9 0,0 0-3 0,0-2-13 16,0 3 6-16,0 2 2 0,0 0 0 0,0 2 5 16,0 1-5-16,0 1 9 0,0 6-11 15,0-9-6-15,0 3 10 0,0 6 6 16,0-8-6-16,0 1-5 0,0 7 3 0,0-7 4 15,0 7 10-15,0-7-10 0,0 7 17 0,0-6-6 16,0 6 2-16,0 0-3 0,0-8-6 0,0 8-15 16,0 0 9-16,0 0 4 0,0-7 5 15,0 7-1-15,0 0 22 0,0 0 6 0,0 0-8 16,3-8 11-16,0 9 6 0,2-1-4 16,0 0 4-16,2 0-1 0,-1-1-12 0,0 1 7 15,1-1-8-15,1 1 12 0,5 0-8 0,-1 0 0 16,16-9-19-16,-14 6 0 0,-3 1 13 0,-2 0-22 15,2-1 26-15,-3 2-34 0,-2 0-8 16,1-1-18-16,-1 2-16 0,-2-1-12 0,1 0-27 16,-2 1-29-16,2-1-13 0,-5 1-13 15,0 0-42-15,6 0 17 0,-6 0-107 0,0 0-77 16,8 0-80-16,1 12 32 0,-8-10 23 0,0 3 38 16,-1-1 12-16,-1 1-30 0</inkml:trace>
  <inkml:trace contextRef="#ctx0" brushRef="#br0" timeOffset="213122.19">23754 9689 239 0,'0'0'339'0,"0"12"-38"15,-13-12-30-15,13 0-24 0,0 0-3 16,0 0-36-16,0 0-3 0,0 13-16 0,0-13-35 16,-9 19 2-16,13-17-17 0,0 0-11 0,1 0-20 15,-1-1-8-15,3-1 14 0,0 2-35 0,10 0 5 16,-3-1-24-16,-5 0 3 0,4 0-20 16,-3-1-49-16,-1 0-20 0,0 0-41 0,1 0-39 15,-3 0-39-15,1 0 11 0,0 0-131 0,1 0-118 16,-2 2 27-16,-7-2-43 0,7 0 8 15,1 0 6-15,0 0 2 0</inkml:trace>
  <inkml:trace contextRef="#ctx0" brushRef="#br0" timeOffset="213573.99">24230 9608 280 0,'-1'-4'267'0,"-1"1"-14"0,0 1-42 0,0-2-19 0,-2 2-2 15,2-1-1-15,-1 1-20 0,0-1-29 16,-1 1-9-16,-1 0-1 0,1 0-15 0,-1 2-7 15,-2 0 10-15,2 1-8 0,5-1-20 16,0 0 7-16,-28 10-9 0,15-1-8 0,0 2-9 16,3 0 5-16,-1 1-22 0,-1 3 16 15,5-3-9-15,-2 6 12 0,0-3-1 0,2 2-28 16,2 1-4-16,1-2 35 0,3 1-33 0,-2 1 14 16,2-7-3-16,1-11-4 0,0 12-11 0,0-1 8 15,0 1 2-15,0-1-1 0,0 0-20 16,12 9 12-16,-7-13-4 0,0-1 7 0,5 3-5 15,0-4-19-15,3 2 4 0,-4-3-1 0,-1-2-2 16,4-1-4-16,-12-1-24 0,8 0-23 0,-1 0-27 16,1 0-41-16,5 0-35 0,12-10-46 15,-11 4 16-15,-5 0-162 0,3-1-129 0,-1-1 24 16,0-1 28-16,1 2-13 0,-3-5 47 16,1 3 22-16,-1 1-44 0</inkml:trace>
  <inkml:trace contextRef="#ctx0" brushRef="#br0" timeOffset="213937.01">24478 9537 394 0,'-2'-2'348'0,"0"0"-57"0,1 1-50 0,0 1-7 15,-1 0-9-15,-2 1-26 0,2 2-11 0,0 0-25 16,-1 0 7-16,2 2-7 0,-2 11-14 16,-1-5-1-16,1 5-23 0,-1 0 12 0,2 3-24 15,0-2-12-15,-4 2-11 0,4 2-3 16,1-4-10-16,1 2 20 0,-1 2-23 0,1-4 2 16,0-4 9-16,0-13-29 0,0 12-9 15,0-3-3-15,0 4-6 0,12 12-72 0,-10-15-20 16,0-1-38-16,0-2-42 0,-2-1-46 0,3-3 18 15,-3 1-204-15,2 0 30 0,0 0 26 0,0-1 25 16,0 0-129-16,0-1 27 0,1 0 16 16,-1-1 11-16,1-1 33 0</inkml:trace>
  <inkml:trace contextRef="#ctx0" brushRef="#br0" timeOffset="214431.69">25010 9763 539 0,'-3'0'358'0,"0"-2"-33"16,2 1-29-16,-2 1-50 0,2-2 17 0,-1 2-42 15,0 0-1-15,0-1-45 0,-1 1-12 0,3-1-11 16,-2 1 2-16,2 1-18 0,0-2-1 0,2 1 3 16,2 1 1-16,1-1-11 0,-1 0 0 15,3 0-2-15,0 0-23 0,3 0-13 0,0 0 13 16,3 0-17-16,5 0-4 0,1 0-2 16,-2 0-16-16,1 0-2 0,0 0-14 0,0 0 5 15,-4 0-7-15,4 0-13 0,-3 0 0 16,1 0-1-16,-5 0 4 0,1 0-6 0,-1 0 4 15,-4 0-7-15,2 0-5 0,-2 0-25 0,-1 0-34 16,1 0-14-16,-1 0 5 0,-6 0-105 0,10 0-53 16,-10 0-43-16,7 0 25 0,4 10-245 0,-8-9 34 15,-3-1-59-15,0 0 30 0,0 0 39 16,0 0 25-16,0 0 15 0,0 0 15 0,8 0 16 16</inkml:trace>
  <inkml:trace contextRef="#ctx0" brushRef="#br0" timeOffset="-212573.7">25818 9617 307 0,'0'0'182'0,"0"0"-39"0,0 0-19 0,0 0-9 15,0 0 12-15,0 0-16 0,0 0 4 0,0 0-8 16,0 0-3-16,0 0 4 0,0 0-22 0,0 0-4 16,0 0-2-16,0-12-1 0,0 12-4 15,0 0 1-15,0 0-8 0,0 0-11 0,-15 0 18 16,15 0-23-16,0 0-4 0,0 0 3 16,0 0-1-16,0 0-13 0,0 0-2 0,0 0 0 15,0 0 1-15,-23-22 5 0,23 22-8 16,0 0-9-16,0-1-2 0,-2 1-6 0,2-1 16 15,-2 1-3-15,0-2-9 0,2 2 7 0,-2 0 12 16,0-1-11-16,0 1 6 0,1-2-7 16,-1 2-6-16,0 0 4 0,-3 0 12 0,2 2-16 15,1-2 7-15,0 0-16 0,2 0 15 0,0 0-10 16,0 0-11-16,0 0 7 0,-8 0 12 16,8 0-14-16,-5 0-6 0,5 0 6 0,-16 8 6 0,11-5-1 15,3-3-3-15,-2 3-9 0,-1-1 5 16,1 1 2-16,-1 0-4 0,-1 0 8 0,-5 7 14 15,-1-1-16-15,-2 3 6 0,6 1-12 16,-4-2 1-16,3 6-5 0,1-2-2 0,-2 1 3 16,2-3 4-16,3 4-3 0,-1-2-8 0,4-1 14 15,-5 2-10-15,4-3 9 0,1 0-7 16,2-2 15-16,0-1-11 0,0-3 11 0,0 2 13 16,0 2-10-16,12 7 9 0,-9-12-5 0,2 0-21 15,2 5 20-15,2-2-10 0,-2-4 17 16,-1 0-20-16,-1-2 9 0,1 0-9 15,1-1-11-15,-2 0-14 0,1-1-14 0,1 1-24 16,-1-2-47-16,2 1-6 0,-2-1-57 0,1 0 15 16,2 0-106-16,2 0-81 0,-1 0-77 0,0 0 27 15,0 0 8-15,-2 0 2 0,1 0 37 0,-2 0-5 16</inkml:trace>
  <inkml:trace contextRef="#ctx0" brushRef="#br0" timeOffset="-212062.07">25960 9634 368 0,'0'-3'336'0,"-2"0"-67"0,2 1-38 15,-2 2-29-15,2 0-3 0,0 2-30 16,-2 1-8-16,-1 1-7 0,1 1-23 16,-3 11-12-16,1-1 1 0,0-3-11 0,1 4-2 0,-3-1-1 15,1-1-7-15,-2 0 15 0,4-1-25 16,0 2-8-16,2-2-6 0,-1-3-15 0,0 0 7 16,0-3-2-16,0 0-22 0,2-1 8 0,-1-1-23 15,0-1-14-15,1-1 7 0,-1 2-12 16,1-2-30-16,-2 1-17 0,0-1-19 0,2 0 5 15,0 0-22-15,0 1-7 0,-2-3-3 16,2-1-21-16,0 0-18 0,0 0 0 0,0 0 9 16,0 0-12-16,0 0-34 0,0 7 10 0,0-7-10 15,0 0 22-15,7 7 1 0,-3-7-3 0,0 0 26 16,-1-1 43-16,1-2 5 0,3 1 88 16,-4 0 11-16,1-1 30 0,2 0 19 0,-3 2 16 15,12-5 20-15,-8 0-6 0,-1 1-19 16,-1 2 1-16,-1 0-6 0,2-1-10 0,-2 2-5 0,1-1-9 15,-1 0-5-15,0 1 6 0,1-2-27 16,1 2-10-16,-1-2-10 0,4-6-25 16,4 2-27-16,-6 2-26 0,0-1-47 0,-3 3 9 0,1 0-81 15,-1-2-51-15,0 2-82 16,-2 0 20-16,2 0-65 0,0-1-2 0,-2 3-4 0</inkml:trace>
  <inkml:trace contextRef="#ctx0" brushRef="#br0" timeOffset="-211737.94">26122 9554 430 0,'0'-4'359'16,"0"1"-34"-16,0-1-33 0,0 1-18 0,0 0-39 16,2 1-13-16,-2 0-11 0,0 1-2 15,0 0-24-15,0 2 6 0,0 0 18 0,0 1-10 16,0 2-13-16,0 0-18 0,0 2 5 0,0 1 2 15,2 11-14-15,-2-10-9 0,0 6-12 16,0 2-10-16,0 2-11 0,0 1-20 0,0-3-3 16,0 4-10-16,0 1-15 0,0-1 1 0,0 2-17 15,0-1 8-15,-11 20-18 0,11-23 7 16,0-3-8-16,0-2-19 0,-2-4-28 0,2 1-18 16,0-2-44-16,0-1-1 0,0 1 5 15,-2-1-75-15,2-2-49 0,0 0-25 0,0 1-36 16,-2-2-30-16,2 2 26 0,0-3-234 0,0 1 37 15,0-4-42-15,0 0 53 0,0 0 4 0,0 0 49 16,0 0 32-16,9 6-15 0</inkml:trace>
  <inkml:trace contextRef="#ctx0" brushRef="#br0" timeOffset="-211172.44">26446 9544 267 0,'0'-1'343'0,"2"-2"-22"0,-2 2-47 16,-2 0-11-16,2-1-24 0,0 1-21 0,-3 0-32 16,3 0-35-16,-2 3-11 0,-1-2 9 15,1 2-24-15,0 1-15 0,-3 1-7 0,3 0 6 16,-8 8-12-16,0 3-15 0,1-1-1 16,0 3-30-16,-1-1 16 0,0 4-25 0,1-2 3 15,0-2 7-15,4 2-5 0,-2 0-21 0,1 1 35 16,-1-2-34-16,3 1 8 0,0-2-19 0,1 1-1 15,0-1 18-15,3-10-6 0,0 3 2 16,0 0 5-16,0-1 21 0,0 0-23 0,12 5-15 16,-9-7 14-16,1-1 11 0,0-1-5 0,5 8-4 15,-2-6-3-15,-2-2-3 0,3-2-4 16,-3-1 28-16,1-1-24 0,0 0 11 0,-6 0-14 16,0 0-2-16,6 0-2 0,-6 0-2 15,9 0-24-15,5-13 2 0,-12 10-2 0,2-1 3 16,-1-1 25-16,-1 0-3 0,0 1-1 0,-2-2-2 15,2 1-14-15,-2 5 0 0,0 0 0 16,0-8-10-16,0 2-24 0,0 6-19 0,0-9-18 16,0 9-25-16,-11-15-33 0,9 11-29 0,-3 0-20 15,1 0 17-15,1 1-149 0,-1-1-82 0,0 1 31 16,1 1-74-16,-1 0 31 0,0 0 15 16,0 1 5-16,0 0 25 0,4 1 12 0</inkml:trace>
  <inkml:trace contextRef="#ctx0" brushRef="#br0" timeOffset="-209732.3">25915 9888 239 0,'0'0'112'16,"0"0"-15"-16,0 0 39 0,0 0-1 0,0 0-50 16,0 0-15-16,0 0 24 0,0 0 17 0,0 0-2 15,0 0-11-15,-13 0 13 0,13 0-8 0,0 0 4 16,0 0-5-16,0 0-13 0,0 0 15 15,0 0-23-15,0 0 18 0,0 0-4 0,0 0-8 16,0 0 11-16,0 0-7 0,0 0-9 0,0 0 3 16,0 0-7-16,0 0 2 0,0 0-10 0,0 0 3 15,0 0-12-15,0 0-8 0,0 0 7 16,0 0 1-16,0 0-10 0,0 0-3 0,0 0 3 16,-11 27-19-16,11-21 6 0,2-2-21 15,-2 2 3-15,2 0 4 0,0-1-18 0,-2 0-28 16,0 0-35-16,1 0-38 0,1-1-67 15,0 0 15-15,0-1-214 0,0 2-64 0,0-3 25 16,0 1-13-16,1 0 50 0,4-2 16 0,-4-1-29 16</inkml:trace>
  <inkml:trace contextRef="#ctx0" brushRef="#br0" timeOffset="-209090.97">27245 9507 265 0,'0'-3'393'0,"0"-1"-43"15,0 2-63-15,0-1 3 0,0 1-31 16,0-1-22-16,-2 2-28 0,2-2 1 0,-2 0-38 16,-3 2-25-16,3 1-23 0,-1 0 26 15,1-1-28-15,-4 0-14 0,1 2 8 0,-1-1-11 16,-9 6 8-16,7-6-9 0,-11 10-28 0,5-1 21 15,-1 1-31-15,2 5 31 0,3-2-21 0,-2 1 2 16,3 2-19-16,0 0 10 0,1 4-7 16,2-1-2-16,2 2 17 0,2-4-20 0,2 2 13 15,-2 3-11-15,2-13-13 0,0 6-3 16,0 0 10-16,0-1-27 0,15 17 11 0,-6-16-17 16,-2-3 10-16,2 1-1 0,3-1-9 0,1-2-20 15,-1-4-13-15,-2-3-36 0,3 3 5 16,1-2-93-16,-5-4-45 0,0 1-54 0,-1-1 23 15,-8 0-189-15,0 0 34 0,10 0-137 0,3 0 47 16,10-13 36-16,-10 6 6 0,-3 2 25 16,1-2 71-16,-3 1 10 0,4-1-72 0</inkml:trace>
  <inkml:trace contextRef="#ctx0" brushRef="#br0" timeOffset="-208462.69">27748 9880 367 0,'0'2'303'0,"0"0"-31"0,-2 0-26 0,0-1-3 15,2 0-27-15,-2 0-25 0,1-1-15 0,0-1-9 16,0-1-9-16,-1 1-13 0,2-2 2 16,0 1-21-16,0-2-5 0,0 0-3 0,0-1-24 15,-2-1 14-15,2 1-12 0,0-3 1 16,0 0-9-16,0 0-14 0,0-6-15 0,0-1-10 0,0-2 11 16,0 0-3-16,0 1-16 0,0-2-5 15,0-1-5-15,0 0-10 0,0 0 12 0,7-17-7 16,-1 18 19-16,-1 4-24 0,1-1-4 15,3 3 15-15,-6 3-8 0,4 0-16 0,3-1-10 16,-3 0 9-16,-2 7-18 0,0 0 9 0,1 0 8 16,-2 1-20-16,0 1 24 0,-1 0 7 15,-3 1-29-15,0 0 3 0,0 0 17 0,0 0-4 16,10 11 0-16,-10-7 5 0,0 2-11 16,0 1 5-16,0 0-8 0,0 1 13 0,0 4-25 15,0 1 20-15,0-2 3 0,-13 17 15 0,11-16-30 16,2-12 13-16,0 9 16 0,0 0-21 15,0 0-24-15,0-3 5 0,0 0 38 0,0-6-1 16,0 9-23-16,0-2-15 0,10 3-3 0,-5-7 8 16,-1 2 20-16,0-1-2 0,1-1-23 0,-1 0 14 15,1 0-3-15,9 4 12 0,-6-1-16 16,-4-3 37-16,-1 1-4 0,-1 0-17 16,1 0-5-16,-3-1 3 0,0-3 12 0,0 0-8 15,0 8-8-15,-14 13 20 0,5-8 8 0,-5 0-27 16,3 0 11-16,-2 0-25 0,-1-2-25 0,1-2-28 15,1 0-17-15,4-4-18 0,1 0-32 16,2-1-21-16,-2-1 14 0,5-1-183 0,-1 0 26 16,0-2-139-16,3 0 13 0,0 0 29 15,0 0 39-15,-2-2 12 0,4 1 12 0</inkml:trace>
  <inkml:trace contextRef="#ctx0" brushRef="#br0" timeOffset="-208060.76">28171 9856 403 0,'-3'-1'377'0,"-2"1"-54"16,5-4-15-16,-2 2-17 0,2-4-12 0,0 2-30 16,2-2-16-16,1-1-27 0,2-9 16 0,-1-1-21 15,2 0-13-15,-1 1-14 0,3-4-14 16,0 2-13-16,-1-3-15 0,-1-1-15 0,1 0 0 16,0-2-41-16,-2 1 15 0,1-1-11 0,-2 0-4 15,3 2-19-15,-5 4 0 0,3 1-4 16,-1 1-17-16,-1 3 2 0,-3 4-5 0,2 2-17 15,0 1-3-15,-2 2-52 0,1 1-37 16,-1 1-29-16,0 2-17 0,0 0-35 0,0 0-39 16,0 0 19-16,5 11-246 0,-5-6 32 15,-1 1-98-15,1 1 60 0,0 0 22 0,0-1 26 16,0 1-5-16,0 3 32 0,12 14-43 0</inkml:trace>
  <inkml:trace contextRef="#ctx0" brushRef="#br0" timeOffset="-207486.31">28379 9720 326 0,'-7'15'208'0,"1"-2"-26"0,-3 0-23 16,3-1-13-16,0-3-2 0,2 1-9 0,-4 1-20 15,5-3-10-15,0-1-5 0,1-2 3 0,0 0-14 16,2-4-7-16,-2 2 19 0,2-1 13 16,0-2 2-16,0 0-14 0,0 0 1 0,5 2-19 15,-3-3-9-15,2-1-13 0,0 0 6 0,1-3-1 16,8-2-18-16,-2-1-8 0,-1-2-5 16,-1-1-11-16,0 2 14 0,-1 2-13 0,-1 1 2 15,-1 0 0-15,-2 2-8 0,-2 2 3 0,3-1-16 16,-2-1 12-16,0 2-9 0,-1 2-7 15,-2 0 12-15,0 0-6 0,0 0-15 0,0 0 19 16,5 9-14-16,-4-5 5 0,0-1 0 0,-1 1-11 16,0 0 13-16,2-1 5 0,-1 1-12 0,1-1 4 15,-2-2-2-15,2 1 8 0,-2 0 9 16,2-1 28-16,-1 0 4 0,1-1 41 0,1-2-22 16,0 0 10-16,-1 0 11 0,3-2-22 0,4-6 7 15,2-1-36-15,-1 1 17 0,2-6-5 16,0 4 13-16,-1-2-5 0,0 1-7 0,1-3-6 15,-2 8-4-15,1-3 23 0,-3 5-24 0,-3 3 1 16,2-1 9-16,-2 2-33 0,0 2 20 16,-5 0-4-16,0 0-1 0,0 0-14 0,15 13 17 15,-9 0 4-15,1 2-22 0,-3-5 2 16,-1 8 4-16,0-3-10 0,2 2 19 0,-3-5-22 16,0-1 1-16,0-2-4 0,-2-2-23 0,3 0-3 15,-3-2 1-15,3 0-78 0,-3-1-20 0,1-1-24 16,-1-3-28-16,0 0-58 0,0 0 23 15,0 0-208-15,0 0-57 0,0 0 26 0,0 0 30 16,0 7 2-16,2-7 6 0,-1-1 49 0,-1 0 7 16</inkml:trace>
  <inkml:trace contextRef="#ctx0" brushRef="#br0" timeOffset="-207047.48">29068 9618 343 0,'0'-3'306'16,"-3"1"-54"-16,2-1-29 0,-1 1-13 16,-1 2-21-16,-1 2-14 0,1-1-8 0,0 1-5 15,-2-1-15-15,1 3-15 0,-8 6 3 0,0-1 4 16,2 1 3-16,1 1-12 0,-2 0-1 16,1 2-13-16,0-1-12 0,-1 1-12 0,4 2 46 15,0-1-2-15,1 1-13 0,0-1-24 0,4-3-11 16,0-1-26-16,0-1 11 0,2-1-6 15,0-8 2-15,0 7-9 0,0 0 7 0,0-7-24 16,0 8-9-16,14 5-16 0,-10-9-2 16,1-1-60-16,0 0-61 0,1-2-23 0,0 0-50 15,1-1-42-15,0 1 20 0,0-1-227 0,-7 0 32 16,7 0-53-16,5 0 38 0,16-11 19 16,-13 6 23-16,0-2 12 0,-1 2 3 0</inkml:trace>
  <inkml:trace contextRef="#ctx0" brushRef="#br0" timeOffset="-206572.74">29301 9785 304 0,'-4'3'277'0,"1"1"-35"16,0-2-44-16,0 2-25 0,-1-1-10 0,-6 6-14 15,1-4 7-15,1-2-35 0,1 2 21 0,0-3-24 16,0-1 5-16,1 1 13 0,0-2 0 16,6 0-14-16,0 0-3 0,-7 0 4 0,7 0-9 15,-15-12-19-15,12 8-18 0,-4-9-7 16,4 3 18-16,0 1-13 0,2-2-14 0,0 2-15 16,1 0 20-16,0-3-12 0,10-14-2 15,-3 13-19-15,-3 2 4 0,5 0 6 0,-2 1-21 16,-3 5 39-16,1 0-20 0,0 3-6 0,-1-2-14 15,1 4 7-15,-5 0-8 0,16 11 20 16,-8 0-4-16,-1 0-14 0,-2 4 6 0,-4-3-30 16,2 4 24-16,-1-4-7 0,0 5 2 15,2-1 11-15,-3-5-47 0,-1-11-10 0,0 9-23 16,0-2-41-16,0 1-29 0,0-8-34 0,0 7-45 16,0-7 18-16,0 8-226 0,0-8-33 15,0 6 30-15,0-6 26 0,0 0 26 0,0 0 17 16,0 0 12-16,0 11-4 0</inkml:trace>
  <inkml:trace contextRef="#ctx0" brushRef="#br0" timeOffset="-206189.77">29502 9410 247 0,'-1'-3'380'16,"0"-1"-50"-16,0 1-57 0,1 0-36 0,2 1 1 15,-1 2-3-15,1 0-34 0,1 0 0 0,0 3-19 16,1-1-21-16,2 1 5 0,6 7-23 15,-1-1 9-15,1 4-16 0,-1 3 15 0,0 1 1 16,3 5-34-16,-4-5 23 0,1 1-21 0,-2 2 12 16,0 2-7-16,-1-2-15 0,1 3 13 0,-3-2-4 15,-2-2-15-15,1 5-3 0,-2 0-1 16,-1 0 0-16,-2-2-10 0,0 1-8 0,0-14-6 16,0 5-8-16,0 6-7 0,-13 17-6 15,8-19-8-15,-3-2-1 0,-1 2-9 0,1-4-2 16,-1-1-14-16,-1 0-11 0,0-2-32 15,-1-1-50-15,3-2 7 0,-3 0-129 0,1-3-61 16,2-1 22-16,-1 0-255 0,2-1 44 0,1-1-75 16,-1 0 40-16,1-1 61 0,0-1 17 15,0 0 43-15,6 0 10 0,0 0 2 0,-9 0 10 16,9 0-1-16</inkml:trace>
  <inkml:trace contextRef="#ctx0" brushRef="#br0" timeOffset="-203539.85">23734 10383 592 0,'0'0'380'0,"0"0"-49"0,0 0-42 15,0-12-27-15,0 12-18 0,0 0-32 16,0 0-38-16,0 0-17 0,0 0 10 0,0 0-12 0,0 0-15 16,-19 25-4-16,19-16-19 0,0 8-4 15,0 3-14-15,0 2-27 0,0 3 13 0,0 1-14 16,0 1-6-16,0 0-6 0,0 1-8 16,0-1-4-16,-7 27-1 0,5-32-5 0,1-1 6 15,0-1-6-15,1-1-49 0,0-6-8 0,0-13-3 16,0 10-18-16,0-2 2 0,0-1-13 15,0-7 1-15,0 6-2 0,0-6-24 0,6 8 18 16,-7-9-9-16,1-3 10 0,2 0 0 16,-2-2 12-16,1-1 10 0,3-14-8 0,-4 12 0 15,0-5 6-15,0-6 5 0,0 0 3 0,0 0 11 16,0-2-1-16,-12-19 9 0,9 22-17 16,2-4 6-16,1 14 4 0,0-5 2 0,0-2 12 15,0 2 12-15,0-1-2 0,0 2-4 16,0-1 14-16,0 1 0 0,0 1 5 0,0 1 2 15,0 1 22-15,0 3-9 0,0 2-8 0,0 5 6 16,0-9-14-16,0 9 8 0,0-8-1 0,0 8 19 16,0-8-4-16,0 8-15 0,0-7 14 15,0 7 12-15,4-15-5 0,-1 13-5 0,0-2-6 16,2 2 23-16,1-1 6 0,0 0-6 0,10-2-9 16,-3 4-2-16,-1-2 4 0,-3 2-12 15,0-1-13-15,-9 2 6 0,10 0-7 0,-1 0-3 16,4 0-9-16,2 0 7 0,-2 0-15 15,0 0 3-15,-1 0-8 0,-2 0-2 16,0 0-10-16,3 0 1 0,14 15-67 0,-18-12-15 16,1-1 1-16,-5-2-18 0,0 1-19 0,-1 1-16 15,-2 0-14-15,0-1-23 0,-1 1 16 16,-1 1-100-16,-2 0-88 0,-1 0 26 0,0 2-140 16,-6 6 53-16,-2 1 35 0,0-2-20 0,-2 0 47 15,0 3-7-15</inkml:trace>
  <inkml:trace contextRef="#ctx0" brushRef="#br0" timeOffset="-203214.73">23725 10593 226 0,'-1'1'449'0,"-1"1"-76"0,3-1-28 16,-1-1-33-16,1 2-38 0,1-2-27 0,0 1-20 15,3-1-35-15,0 1-31 0,0-1-19 0,2-1 3 16,-1 1-20-16,3 0-16 0,1 0-16 15,1 0-26-15,4 0-37 0,0 0-33 0,-1 0-32 16,-3 0-43-16,1 0-46 0,-2 0-19 0,4 0 11 16,-1 0-218-16,-2 0-76 0,-1 7 28 15,10 0 12-15,-13-7 27 0,2 1 14 0,-2-1-8 16</inkml:trace>
  <inkml:trace contextRef="#ctx0" brushRef="#br0" timeOffset="-202899.57">24189 10510 210 0,'0'-2'364'16,"0"-1"-63"-16,0 1-56 0,-1-1-23 0,-1 2-2 15,-1 1-32-15,1-1-27 0,-2 1-12 0,-1 1-13 16,1 0 1-16,0-1-1 0,-2 3-16 16,0-1 11-16,-6 5-3 0,0 0 3 0,0 2-7 15,-2-1 0-15,1 2-21 0,3-2-10 16,-2 2 37-16,2 1 2 0,1 1-22 0,1 0 5 16,0 1 1-16,3 3-8 0,-1-2-10 0,2 0-16 15,2 3-2-15,1-5-2 0,1-3-7 0,0-9-13 16,0 10-4-16,0-2 3 0,0 3-4 15,13 10-8-15,-6-7 0 0,-2-5-15 0,2-3 5 16,-1 0-5-16,0 0 4 0,1-4-23 0,0 2-31 16,0-3-2-16,-1 1-24 0,11 1 4 15,-5-1-60-15,0-2-61 0,-12 0-24 16,10 0-66-16,15-10 23 0,-16 4-175 0,0 3 32 16,-2-2-113-16,1 4 15 0,-2-4 37 0,4-4 26 15,-1-1 68-15,-1-2 14 0,-2 4-41 16</inkml:trace>
  <inkml:trace contextRef="#ctx0" brushRef="#br0" timeOffset="-202487.67">24374 10514 565 0,'4'-3'314'0,"6"-7"-52"0,-3 3-27 0,0 0-27 16,6-1-22-16,-5 3-10 0,0 1-17 15,1 1-12-15,-3 1-19 0,1 2-13 16,-7 0-19-16,0 0 15 0,8 0-2 0,0 0-4 16,-8 0-19-16,13 13 11 0,-9-10-2 0,-3 3-29 15,6 9-5-15,-7-2-12 0,0-13 3 16,0 15-16-16,0 2 14 0,-12 17 7 15,7-15-20-15,1-1-2 0,-3 0-8 16,1 1 16-16,-1-2 2 0,4-4 10 0,3-2-10 16,-4 4-4-16,0-3 41 0,2-4 0 0,2 2-24 0,-4-3 0 15,4 0-10-15,0-2 1 0,0-5 10 0,0 0 2 16,0 7-13-16,0-7-12 0,0 7 5 0,14 2-10 16,-9-9-17-16,-1 3-21 15,15 0 0-15,-6-2-72 0,-13-1-24 0,10 0-30 16,-2 0-45-16,1 0-58 0,13-14 22 0,-8 10-197 15,2 1 30-15,-1-4-77 0,3 3 18 0,2-2 47 16,0-2-12-16,4-3 24 0,1 1-19 16</inkml:trace>
  <inkml:trace contextRef="#ctx0" brushRef="#br0" timeOffset="-201934.15">25127 10651 464 0,'-4'-1'410'0,"0"0"-44"0,1 1-48 16,-3-1-39-16,3 0 9 0,0 0-22 0,-1 1-21 15,1 0-17-15,0-2-25 0,1 1-11 16,1 0-18-16,-1 1-38 0,0 0 7 0,2-1-3 15,0 0-7-15,0 0-6 0,2 1-6 16,1-1-4-16,0 1-11 0,0-1 0 0,3 1-4 0,-2 0-9 16,4-1-5-16,-4 1-5 0,3 0 4 0,-1 0-18 15,-6 0-8-15,7 0 0 0,2 0-7 16,4 0-4-16,1 0 0 0,-2 0-13 0,-1 0-6 16,0 0-6-16,-2 0 2 0,-1 0-3 15,-1 0-1-15,3 0-9 0,-5 0-12 0,-5 0-16 16,10 0-36-16,-5 0-20 0,4 0 6 15,-9 0-95-15,7 0-39 0,-7 0-40 0,7 0-45 16,-7 0 28-16,8 0-288 0,-8 0 40 0,0 0 37 16,0 0 32-16,6 0 2 0,-6 0 44 15,0 0 27-15,0 0-14 0,0 0 35 0</inkml:trace>
  <inkml:trace contextRef="#ctx0" brushRef="#br0" timeOffset="-201169.2">25833 10471 541 0,'4'-2'348'0,"-4"2"-42"0,2-2-31 0,0 0-27 15,-2 0-4-15,0 2-9 0,0 0-30 0,0 0-24 16,0 0-18-16,0 0 8 0,0 0-30 16,0 0-1-16,0 0-25 0,-25-6-25 0,18 7-23 15,-8 3 3-15,1 2 20 0,-1 0-5 0,1 2-43 16,1 2-10-16,-1 1 19 0,3 1-23 0,0 1 24 16,-1 1-6-16,4-1 7 0,1 4-6 15,3-3-18-15,-4 1 7 0,6-4-4 16,2 2 12-16,0-5-2 0,0 3-18 0,0 2 0 15,17 15 8-15,-7-15 0 0,-1-1-7 0,1-1-3 16,1-2-4-16,5 0-2 0,-6-1-50 16,2-1-4-16,-1-4-20 0,-2 0-21 0,-9-3-34 15,7 0-26-15,1 0-31 0,2 0 18 0,15-16-163 16,-19 9-115-16,3 1-16 0,2-3 30 16,1-2 7-16,-3 0 13 0,-1-1 25 0,4 0 2 15</inkml:trace>
  <inkml:trace contextRef="#ctx0" brushRef="#br0" timeOffset="-200898.92">26017 10431 422 0,'0'2'309'0,"0"3"-35"16,2 0-32-16,-4 0-4 0,2 1-33 0,0 2-10 0,-1 9-4 15,1-10-26-15,0 6-7 0,0 3-1 16,0 2-3-16,0 2-38 0,0-2 11 0,0 2-25 16,0-3-2-16,-6 3-15 0,6-2-18 0,-12 12-14 15,12-19 13-15,0-1-25 0,-2-3-19 16,0 1-39-16,2-3-29 0,0 0-18 0,-2-2-34 16,2 0-45-16,0-2 14 0,-2 0-150 15,0 0-125-15,1 1 28 0,1-2-42 0,-2 0 14 16,0-2 16-16,0 1-4 0</inkml:trace>
  <inkml:trace contextRef="#ctx0" brushRef="#br0" timeOffset="-200606.7">26053 10611 451 0,'12'-9'336'15,"0"-2"-63"-15,1 1-26 0,-4 0-32 0,9 1-51 16,-7 0-47-16,3-5-29 0,-3 5-46 15,1 2-37-15,-6-1-44 0,7 1 1 0,-3 1-106 16,3-4-55-16,-10 3-55 0,5 0-59 0,-4 0 12 16,6-4-77-16</inkml:trace>
  <inkml:trace contextRef="#ctx0" brushRef="#br0" timeOffset="-200349.39">26261 10293 507 0,'-4'0'378'0,"1"1"-54"0,-1 3-32 16,1 1-24-16,-1 9-5 0,-2-1-28 0,3 3-40 16,-3 3 10-16,0-1-24 0,5 2-1 15,-4-2 2-15,3 1-38 0,0 3 7 0,0-1-5 16,1 1-17-16,-1-1-8 0,2 2-10 0,-2-2-5 16,2 0-16-16,0-1 0 0,0-10-14 15,0 5-2-15,0-1-24 0,0 1 4 0,0-1-18 16,0-1-36-16,0-1 0 0,11 8-88 15,-9-13-19-15,-2-1-43 0,0-2-44 0,0 1-31 16,2-3 21-16,-2 0-188 0,0 1 33 0,0-1-128 16,1-2 38-16,0 0 30 0,0-1 38 15,2-2 33-15,-3 0 5 0</inkml:trace>
  <inkml:trace contextRef="#ctx0" brushRef="#br0" timeOffset="-200019.27">26394 10523 411 0,'0'-2'341'16,"2"-2"-45"-16,0 2-48 0,0-1-14 0,1 2-16 15,11-7-18-15,-4 2-26 0,-1 6-4 16,1-3-17-16,-2 1 5 0,1 0-17 0,-1 1-23 16,-2 0-1-16,1 1 3 0,1 0 13 0,-8 0-15 15,7 0-7-15,2 0-13 0,2 0 22 0,12 11-34 16,-12-5-9-16,-2 1 6 0,-2 0 8 16,-2 2-22-16,-3-2 2 0,0 1-17 0,0 7-1 15,-2 1-20-15,0-8 15 0,0 6-22 16,0 2 19-16,0 0-10 0,0-1-2 0,-11 17 4 15,11-17-13-15,-2-5-4 0,0 0-3 0,2-3 6 16,0-7-14-16,0 7 4 0,0-7 5 16,0 7-10-16,0-1-19 0,0-6 0 0,0 9-19 15,0-9-44-15,0 6-7 0,0-6-7 0,0 0-19 16,0 0-37-16,0 0-20 0,11 10-38 0,-9-11 19 16,0-2-132-16,-2 2-75 0,2-2 28 15,-2-1-84-15,0 0 40 0,0 1 27 0,-2-3 5 16,0 1 28-16</inkml:trace>
  <inkml:trace contextRef="#ctx0" brushRef="#br0" timeOffset="-199749.99">26448 10636 480 0,'-2'-1'440'0,"-1"0"-36"0,1 2-57 0,-1-1-45 16,1 0 24-16,4 0-38 0,-2-1-26 0,3 0-36 15,2 1-18-15,-1-2-4 0,2 2-35 16,11-2-13-16,0-3-21 0,1 2-15 0,-2-1-22 16,2-1-16-16,-3 0-33 0,2 2-4 0,-2 1-79 15,-3-1-70-15,-2 0-52 0,7 1 14 16,-6-1-211-16,-3 1 28 0,2 0-155 0,-4 0 6 16,-1 0 49-16,1 0 40 0,-1 1 25 0,1 0 16 15,12-3 4-15</inkml:trace>
  <inkml:trace contextRef="#ctx0" brushRef="#br0" timeOffset="-198827.46">27476 10294 283 0,'0'0'270'16,"0"0"-31"-16,0 0-10 0,0 0-14 0,0 0-13 16,0 0-15-16,0 0-11 0,0 0 0 15,0 0-15-15,0 0-23 0,0 0 8 0,0 0-12 16,-8-16-12-16,3 19 14 0,-9 6-33 0,3 2 21 15,-3-1-28-15,1 3-20 0,2 1 15 0,-3-1-6 16,4 3-10-16,-5-1-3 0,7 2-23 16,-1 0 22-16,0 0 6 0,0-1-23 0,4 3 3 15,-1-4-6-15,1 1 15 0,1 2-8 0,-1-2-4 16,5-2 15-16,0 3-12 0,-1-3-1 16,1-2-28-16,0-12 17 0,0 14-9 0,0 0-5 15,14 15 2-15,-7-16-11 0,0-1 1 0,3-2-3 16,-2 0-29-16,-2-3-16 0,7 1-25 0,-2-3-26 15,-3-4-27-15,4 0-41 0,-12-1-43 16,17 0 15-16,0 0-161 0,23-14-115 16,-22 10 33-16,0-4-32 0,2 0 28 0,-2 1 25 15,0-1 21-15,4 1 9 0</inkml:trace>
  <inkml:trace contextRef="#ctx0" brushRef="#br0" timeOffset="-198224.08">27834 10654 483 0,'-1'4'294'0,"1"0"-44"16,0-1-18-16,1 1-13 0,-1 1-25 0,0-3-33 0,0 2-14 16,0-1-2-16,0 1-27 0,0-1-4 0,0-1 0 15,0 2 21-15,0-3-14 0,0 1 2 16,0-2-21-16,-1 0-6 0,1-1-12 0,-1-1-14 16,1 0 8-16,0-3 4 0,0 1 6 15,0-2-26-15,2 0 18 0,0-10-19 0,-2 8-22 16,8-18 5-16,-5 6-9 0,1 0-3 0,6-1-10 15,-4-2-6-15,0 2 27 0,5 0-26 16,-3-2-3-16,1 3-8 0,1-1 29 0,2 1-30 16,-2 3-11-16,0 0 8 0,8 3-9 0,-6 2 11 15,2 2-9-15,-2 1-3 0,-3 5 20 16,-1 2-28-16,-8 2-1 0,0 0 9 0,8 0-2 16,3 11-19-16,-9-4-3 0,1 8 5 0,-1-4-9 15,-2 0 6-15,0-4-5 0,0 6-8 16,-13 13 2-16,4-9 13 0,0-5 1 0,-1 4 0 15,0-1 10-15,1-1 6 0,0-2-3 16,-1 1 12-16,4-5-3 0,-2 3 5 0,0-2 23 16,6-2-5-16,-1-1 0 0,-1 1 9 0,2-2 22 15,0 1-16-15,0-1-4 0,2 0 11 16,0-5-6-16,0 0-23 0,0 7 12 16,0-7 11-16,0 8-24 0,15 11 5 0,-10-11 13 0,4-5-12 15,-2 1-18-15,-1-1-6 0,2 0-16 16,1-1-19-16,6 1-18 0,-4-3-28 0,0 1-37 15,-11-1-21-15,11 0 14 0,3 0-125 16,-1 0-109-16,2 0 27 0,-7 0-75 0,10-11 30 16,-1 7 13-16,-5 2-20 0,-2-1 33 0</inkml:trace>
  <inkml:trace contextRef="#ctx0" brushRef="#br0" timeOffset="-197852.07">28309 10624 280 0,'2'4'285'16,"-2"-2"-34"-16,0 1-25 0,1 1 0 0,-2 1-26 15,1-1-10-15,-1 0-8 0,-2 1-25 16,1-2 1-16,-1 2-9 0,-1-1 4 0,0 0-21 16,-1-1-5-16,-1-1 5 0,-5 7-3 15,0-6-24-15,3 1 24 0,0-3-35 0,8-1-1 16,0 0-22-16,-9 0 15 0,2 0-19 0,-5-12 14 15,8 9-22-15,1-2-7 0,-1 1-10 16,-4-8-23-16,8 2-1 0,-4 2 9 16,4 8 1-16,0-8 1 0,0 2-1 0,0 6 11 0,0-7-27 15,13-3-6-15,-9 7 31 0,0 2-46 16,2 0 7-16,0 1 17 0,-1 0-21 0,0 2 37 16,0 0-33-16,0 2-3 0,-1 0-39 15,-2 1-20-15,8 5-29 0,-4 0-23 0,-3-3-33 16,-1 1 13-16,0-1-127 0,0-2-76 0,-2 1-109 15,3 0 33-15,-1-3 15 0,-1 1 24 0,3-1 22 16,-2 0-13-16</inkml:trace>
  <inkml:trace contextRef="#ctx0" brushRef="#br0" timeOffset="-197538.91">28625 10521 526 0,'2'0'375'0,"-2"0"-40"15,0 3-38-15,0 1-16 0,0-2-32 0,-3 4-13 16,3 0-25-16,-1 1-29 0,-1 10-19 0,-4 1 10 16,1 2 8-16,-3 1-15 0,0 2-1 15,0 2-19-15,-1-1 1 0,1 2-11 0,-4-3-18 16,2-1-9-16,0 0-1 0,-2 0-13 0,1-1-17 15,-3 1-7-15,1-1 0 0,3 0 3 16,-4-4-22-16,3-2-4 0,-1 3-4 0,2-7-14 16,0 0-37-16,3-5-17 0,0 0 1 0,2-2-95 15,-1-3-49-15,2-1-27 0,0 0-49 16,4 0 24-16,0 0-244 0,-10-10 34 16,1 0-29-16,7 0 23 0,-2 0 30 0,3-7 25 0,0-5 21 15,1 12-7-15</inkml:trace>
  <inkml:trace contextRef="#ctx0" brushRef="#br0" timeOffset="-197258.66">28581 10479 236 0,'2'-5'545'0,"0"0"-117"0,0 0-35 16,-1 3-38-16,-1-2-37 0,2 1-63 0,-2 2-16 15,3 0-49-15,-2-2-28 0,2 3-17 16,-1-1-101-16,1 0-38 0,1 2-39 0,-1-1-53 15,1 4 7-15,-2-3-270 0,2 1-87 16,0 0 27-16,0 2 8 0,0-1 26 0,-1 0 16 16,1 2 0-16</inkml:trace>
  <inkml:trace contextRef="#ctx0" brushRef="#br0" timeOffset="-196971.43">29036 10626 394 0,'0'5'374'0,"0"0"-73"0,0 1-28 16,-1-1-24-16,0 1-26 0,-2-2-24 0,-5 8-3 16,2-5-20-16,2-1-7 0,-1-1 14 0,0-1-40 15,1-1 1-15,-2-1-15 0,2-2-10 16,-1 0 1-16,5 0-9 0,0 0-14 0,0 0-9 15,-8 0-9-15,-2-13 8 0,8 8-9 0,1 0-9 16,0-1-6-16,0-1-6 0,2 0 2 16,-1 0-3-16,0-3-20 0,14-14 6 15,-10 13-9-15,0 3 17 0,-1 2-8 0,0 0 0 0,0 3-23 16,2-1 25-16,-1 3 2 0,-2 1-5 16,2 1 5-16,0 3-18 0,-4-4 13 0,7 5-20 15,-5-1 10-15,0 1-47 0,5 9 3 16,-2-3-79-16,-2-2-51 0,-1-2-26 0,-2 0-40 15,2-1 19-15,0-2-189 0,0 1-108 16,-1-3 36-16,-1 1 18 0,2 0 6 0,0-2 36 16,2 0 33-16,-4-1-1 0,0 0 7 15</inkml:trace>
  <inkml:trace contextRef="#ctx0" brushRef="#br0" timeOffset="-196677.21">29158 10334 621 0,'4'-5'357'0,"1"1"-14"0,0 2-41 15,1 0-34-15,1 2-4 0,0 0-29 16,2 0 11-16,20 11-17 0,-7-1-8 0,-3 1-22 16,1-1-20-16,0 6-9 0,-3 2-2 0,-1 3-5 15,-3 0-28-15,-2 2 6 0,0-1-7 16,-4 2-9-16,-4 1-1 0,-1 0-22 0,-2-12-5 15,0 6-8-15,0 4-15 0,0 0-9 0,-15 23 2 16,8-24-4-16,-1-3-18 0,0-5-38 0,0 3-50 16,0 1 4-16,0-7-141 0,-1 0-54 15,-2-4 21-15,-1 2-324 0,2-1 12 16,1-2 39-16,0 0 12 0,1-1 35 0,0-4 34 16,-7 6 23-16,3-4-5 0,2 0 37 0</inkml:trace>
  <inkml:trace contextRef="#ctx0" brushRef="#br0" timeOffset="-192030.64">24014 11198 377 0,'0'0'225'0,"0"0"-59"0,0 0 1 0,0 0-2 16,0 0-32-16,13 0-8 0,-13 0-5 0,0 0 12 16,0 0-1-16,0 0-20 0,0 0-6 15,0 0 3-15,0 0-5 0,0 0 4 0,0 0 6 16,0 0-8-16,0-12 3 0,0 12 7 0,0 0 13 16,0 0-12-16,0 0 10 0,0 0 9 0,0 0-29 15,0 0-23-15,0 0 8 0,0 0-20 16,0 0 6-16,0 0-9 0,0 0-12 0,0-21-13 15,-6 20-9-15,1 1-19 0,-1 0 3 16,-1 0 15-16,7 0 5 0,-14 0-3 0,-3 0-19 16,-21 9 1-16,17-1 9 0,3 3-3 0,-3 1-21 15,3 1-13-15,-1 1 12 0,-2 1-8 16,6 1 13-16,-1-2 5 0,4 2 11 0,3 2-16 16,-1 0-3-16,3 0 3 0,3 2 2 0,-1-1-17 15,4 0 11-15,1-11 19 0,0 5-11 16,12 20-4-16,-5-16-4 0,3 1-13 0,-1-1 6 15,2-1 3-15,-1 0 2 0,5-1 27 0,-2-4-34 16,4-3 4-16,-1 2-10 0,-1-2 1 16,1-3 13-16,0 1 0 0,0-1-22 0,1-1-35 15,-2-2-22-15,-15-2-38 0,11 0-40 0,4 0 14 16,17-13-180-16,-15 8-127 0,-4-1 30 16,2-3 4-16,0 1 0 0,-2 0 26 0,0-1 17 15,1-1 7-15</inkml:trace>
  <inkml:trace contextRef="#ctx0" brushRef="#br0" timeOffset="-191512.03">24269 11361 219 0,'-3'-1'410'0,"2"1"-96"0,-1-1-33 0,0 1-26 15,1-2-35-15,-1 2-30 0,1-2-19 16,0 1-15-16,2 0-19 0,0 0-5 0,1 0-19 15,2-1-5-15,0 0-20 0,1 1-11 0,0-1 0 16,2 1-14-16,0-1-1 0,0 2-18 0,0-2 10 16,10 0-8-16,-4 1-1 0,-1-1-6 15,-3 2-9-15,-9 0 29 0,8 0-14 0,-8 0-27 16,9 0 12-16,3 12 0 0,-9-6 3 0,-1-1 0 16,2 10-11-16,-4-1 4 0,0-1 3 15,0-3-9-15,0 5-4 0,0 3-6 0,-11 18 1 16,7-17 14-16,3 3-21 0,-1-3-2 0,0-2 15 15,1 1-20-15,1-11 12 0,0 2-11 16,0 1-4-16,0-1 16 0,0-1-1 16,0-1-6-16,0 0 19 0,0-7-28 0,0 7 7 0,12 6 11 15,-10-9-12-15,1-1 0 0,1 0 6 16,-1-2-22-16,2 0-8 0,-2 1-16 0,3-2-15 16,-2-3-24-16,0 2-40 0,1-1-24 15,-5 2-27-15,15-12 13 0,-12 7-198 0,0 0-64 16,1-1 15-16,-3 2 44 0,-1-1 26 0,0 1-52 15,0 4 25-15</inkml:trace>
  <inkml:trace contextRef="#ctx0" brushRef="#br0" timeOffset="-191207.84">24285 11523 408 0,'-3'0'366'0,"2"1"-53"0,1 0-33 0,1-1-29 0,2 1-35 16,0 1-14-16,2-2-15 0,1 1-16 15,0 0-32-15,1-1-14 0,1 0-15 0,1 0 6 16,3 0-55-16,1 0-25 0,-1 0-37 0,0 0-57 16,2 0-58-16,3 0 11 0,16-11-222 15,-20 10 25-15,-2 1-123 0,-3-1 36 0,-1 0 36 16,-1 0-8-16</inkml:trace>
  <inkml:trace contextRef="#ctx0" brushRef="#br0" timeOffset="-190658.31">25058 11496 437 0,'2'0'322'0,"3"0"-46"0,0 0-35 15,0 0-7-15,1 0-30 0,2 0-33 0,-2 0-2 16,3 0-4-16,-3 0-40 0,-6 0-10 16,9 0-13-16,-1 0-12 0,5 0-6 0,1 0-10 15,-1 0-51-15,1 0-32 0,-5 0-38 0,1 0-76 16,0 0 11-16,-1 0-278 0,-2 0 25 16,1 0 25-16,7 0 22 0,1 0 17 0,1 0-19 15</inkml:trace>
  <inkml:trace contextRef="#ctx0" brushRef="#br0" timeOffset="-189922.28">25868 11317 357 0,'-2'-3'319'0,"2"1"-25"0,-4 0-50 16,4 2-13-16,0 0-33 0,0 0-14 0,0 0-12 15,-19-11-14-15,15 10-26 0,-2 2 0 16,1 1-9-16,-3 0-30 0,-4 6 7 0,-2-1-10 16,0 3-8-16,2 1-15 0,1 1-7 15,1 3-11-15,-1 0-5 0,1 3-8 0,2 2 10 16,5-2-13-16,-1-2-5 0,2 3-9 15,0-1 9-15,2 1-3 0,0-10 9 0,0 3-4 0,0 2-13 16,10 10-14-16,-5-16 21 0,0 1 0 16,2-3-21-16,-3-3-15 0,0 2-22 15,3-2 7-15,-3-1-38 0,3-2-21 0,1 0-28 16,9 0 11-16,-7 0-162 0,2 0-96 0,20-13-46 16,-16 6 25-16,-1-1 16 0,1 0 20 0,0-1 9 15</inkml:trace>
  <inkml:trace contextRef="#ctx0" brushRef="#br0" timeOffset="-189622.07">26111 11308 400 0,'-4'4'314'0,"-1"12"-50"0,0 2-19 0,0 2-25 16,-1 0-15-16,0 3-12 0,1-1-32 0,-4 2-4 15,4 0-9-15,-2 0-25 0,5-2 7 16,-2-3-35-16,-3 3-8 0,2-3-1 0,3-1-19 16,-5 0-14-16,5-3-11 0,-2-4-16 0,4-3-31 15,-2-1-37-15,-1-2-18 0,3-5-34 16,0 0-27-16,0 0 13 0,0 6-201 0,0-6-86 16,-11 10 25-16,9-10-9 0,1-1 13 15,-1-2 27-15</inkml:trace>
  <inkml:trace contextRef="#ctx0" brushRef="#br0" timeOffset="-189224.14">26059 11562 265 0,'6'-6'385'0,"2"1"-54"0,3-4-55 0,0 1-25 16,1-1-38-16,3 2-27 0,-3-2-25 16,1 2 1-16,-4 1-29 0,6-1-22 0,-6 2-12 15,5-3-52-15,-7 0-41 0,4 0-54 0,-1-1 5 16,2 2-138-16,-7 0-94 0,1 1 20 15,3-6-145-15,-1 5 47 0,-2 0-2 0,-2 2-8 16</inkml:trace>
  <inkml:trace contextRef="#ctx0" brushRef="#br0" timeOffset="-188954.86">26283 11254 620 0,'-2'1'382'0,"-2"1"-59"15,1 2-39-15,1 0-7 0,0 1-37 16,0 12-25-16,-4 1 7 0,3 2-42 0,-2-1-21 16,1 4-18-16,2 0-18 0,-1-1-8 0,3 1-26 15,-2-1-3-15,2 0-16 0,-2-2 8 16,2-9-19-16,0 1-58 0,0 0-21 0,0 2-39 16,0 0-28-16,0-3-22 0,0-1-68 15,0-2 17-15,0-2-168 0,9 5 26 0,-7-8-119 16,0 0-11-16,1-3 51 0,-1 2 2 0,0-1 38 15</inkml:trace>
  <inkml:trace contextRef="#ctx0" brushRef="#br0" timeOffset="-188681.59">26441 11355 544 0,'11'-9'305'0,"-2"2"-37"0,-3 2-24 0,2 0-32 16,5-1-30-16,-2 2-22 0,-11 4-22 0,7 0 1 15,0 0-26-15,-7 0-1 0,8 0 8 0,-8 0-23 16,12 9 3-16,-12-4-18 0,0 1-16 16,-7 10 3-16,3 2 1 0,-5 1 3 0,5 1-11 15,-3 1-11-15,-1 0 12 0,2 1-16 16,-5-2 0-16,5 1 8 0,2-2-9 0,0 1 21 15,2-1-18-15,0-6-15 0,2 0 10 0,0-2 21 16,0-2-11-16,0-9 1 0,0 8-2 0,0-1-5 16,0-1-5-16,0-6-24 0,12 16 22 0,-10-13-13 15,2 0 4-15,0 0-29 0,1-1-20 16,-1-2-15-16,1 0-36 0,-1 0-42 16,3-1-39-16,-4-2-47 0,-3 3 19 0,0 0-248 15,10-8 32-15,-7 5-31 0,-1-1-8 0,0-2 33 16,-2 3 42-16,2-4 7 0,-4 2-7 15</inkml:trace>
  <inkml:trace contextRef="#ctx0" brushRef="#br0" timeOffset="-185514.07">26571 11536 272 0,'0'0'251'0,"0"0"-40"0,0 0-8 0,0 0-34 0,0 0-13 16,0 0-18-16,0 0 3 0,0 0-7 15,0 0-25-15,0 0-7 0,0 0-5 0,0 0-4 16,0 0-11-16,0 0 3 0,-14-13-16 0,14 13-10 16,0 0 3-16,0 0-15 0,0 0-12 15,0 0 1-15,0 0 10 0,0 0-3 0,0 0 2 16,0 0 0-16,-27-17-11 0,25 17-4 0,0-1-8 16,-2 1 7-16,3-1-3 0,-3 1-3 0,2 0 10 15,-2 0-3-15,1 0-7 0,1 0 4 16,-2-1 6-16,-1 1-6 0,2 0-6 0,-1 0-3 15,4 0 19-15,0 0-6 0,0 0-4 16,-8 0-1-16,8 0 0 0,-5 0 6 0,5 0 13 16,0 0-27-16,-10 0 9 0,10 0-11 0,-8 0 8 15,8 0-19-15,-7 0 2 0,-2-10 7 16,7 9-3-16,-1 0-7 0,-1-1 11 0,2 0 4 16,-1 2-3-16,1-2-12 0,-2 0 14 15,2 1-1-15,-2-2-4 0,3 2 7 0,-1-1-9 16,0 0-4-16,-3-1 6 0,2 1 6 15,-1 0-22-15,4-1 3 0,-2 0 11 0,0-1-9 0,0 1-7 16,0 0 18-16,1-1-17 0,-1 1-5 16,0 1 6-16,2-2 15 0,-2 2-16 0,0-1-6 15,2 0 9-15,-2-1-5 0,2 2 10 16,-2-2 8-16,2 4-13 0,0 0-1 0,0 0 0 16,0-8 6-16,0 8-12 0,0-8 0 0,0 8 11 15,0-8 8-15,0 8-1 0,0-9-7 0,0 9 1 16,12-15 11-16,-9 11-9 0,-3 0-6 15,2 1-7-15,2 1 7 0,-2-1-6 0,0 0 10 16,1 0 6-16,2 0-1 0,-1 0-18 16,-1 2 8-16,3-1-18 0,-2-1 27 15,1 1-5-15,-1-1-1 0,8-5 3 0,-3 4-19 0,-1 2 6 16,2 0 15-16,-3-1-14 0,-1 1-3 16,-2 1 23-16,1 1-12 0,-2-1-7 0,1 1-3 15,-2 0 18-15,1 0-12 0,-3 0-8 0,0 0 1 16,0 0 21-16,0 0-7 0,15 11-20 15,-13-9 4-15,-2 1 1 0,2 2 14 0,1-1 4 16,-2 0-10-16,1 1 13 0,-2 0 0 16,2 1-2-16,-2 0-19 0,0 0 7 0,0 0 8 15,0-6 2-15,0 7-13 0,0 5 8 0,0-1-1 16,-14 11 0-16,9-9-3 0,-3 0-3 16,-1 0-18-16,1-2-7 0,0 0 11 0,3-3 8 15,-1 1-8-15,-2 2 3 0,2-2-4 0,1-2 8 16,1 0-7-16,0-1-4 0,-1 0 8 0,3-1-1 15,-1 1 4-15,-6 6 3 0,3 2-11 16,2-6-1-16,-1 0 3 0,1-2 0 0,1 0 3 16,1-2 16-16,-1 0-8 0,3 0-8 15,-2-1 10-15,0 0-8 0,2 1 11 0,-2-1-9 0,2 1 14 16,-2-1 3-16,2 0-5 0,0 1 3 16,-2-2-11-16,2-2-3 0,0 0 7 0,0 0 3 15,0 7-7-15,0-7 11 0,0 7-8 0,0-7-5 16,11 13 12-16,-9-11-17 0,3 0 7 15,-5 1 1-15,4-1 9 0,-2-1 10 0,3 0-10 16,-1-1-10-16,0 0 6 0,1 0-2 16,-1 0-1-16,2-2 1 0,-6 2 13 0,19-8-6 15,-5 1-4-15,1 2 9 0,-5-1-12 16,-1 1 10-16,-1-1-1 0,3-2-7 0,-3 1 8 16,-2 2-9-16,-1 0-2 0,1 0 7 0,-2 1-4 15,-1 1-8-15,2 0 10 0,-3 0-4 0,2 1 10 16,-3-2-9-16,1 0 2 0,0 1 2 15,0-1-3-15,-2 1-7 0,2-1 5 0,-2 0 4 16,0 0 4-16,0 4 12 0,0 0-12 16,0 0-2-16,0-8 4 0,0 8 1 0,0-9-7 15,-11-2 5-15,9 6 2 0,-2 1-5 0,1 0-18 16,-2 1-2-16,3-1-38 0,-2 1 1 0,2 1-38 16,-3-2-1-16,3 1-36 0,0 0 13 15,-2-1-118-15,1 1-87 0,0-1 23 0,-1 2-114 16,2-2 51-16,0 1 2 0,1 0-3 15</inkml:trace>
  <inkml:trace contextRef="#ctx0" brushRef="#br0" timeOffset="-184658.35">27586 11211 307 0,'0'0'395'0,"0"-13"-62"0,0 13-48 16,0 0-48-16,-16 0-22 0,-3-22-29 16,14 21-5-16,-2 1-35 0,1 1-6 0,1 1-16 15,-2-2-5-15,-13 14-17 0,11-5 4 0,-4 4-21 16,-1-1 11-16,6 3-30 0,-4-1-15 0,3 3 2 16,1 1-8-16,-2-1 17 0,3 4-14 15,0 1-12-15,1 0 9 0,-1 2-17 0,2 0-4 16,3 0-7-16,0 0 4 0,-1 0 1 15,0-1-3-15,0-1-4 0,3 0 10 0,0-13-16 16,0 6 0-16,0 0-7 0,0 2 1 0,11 14 8 16,-5-17-18-16,0-3-3 0,2 3-21 15,-1-7-15-15,4 2 4 0,-2-5-23 0,-2 1-24 16,4-1-15-16,-3-4-54 0,2 1 15 0,-3-1-187 16,2 0-85-16,5 0 28 0,1 0-27 15,17-14 58-15,-14 7 15 0,-3 1-39 0</inkml:trace>
  <inkml:trace contextRef="#ctx0" brushRef="#br0" timeOffset="-184228.5">27813 11312 483 0,'0'-2'247'0,"0"-1"-30"0,2 1-26 0,-2 1-10 16,1 1-14-16,2 1 3 0,-2 1-12 15,1 2-16-15,3 1-24 0,2 8 7 0,1 4-21 16,-3-1-10-16,-1 2-7 0,0 1-22 0,0 0 4 16,2 0-4-16,-3-2-13 0,3 1-5 0,-2 0 4 15,2-2-15-15,0-1 2 0,-2-4-7 0,1 1 6 16,-1-2-5-16,1-2 4 0,-2-2 1 15,0-2 4-15,-1 0 4 0,3-4 9 0,-1 0 11 16,-4 0 14-16,0 0 0 0,22-11 10 16,-8 1-11-16,-2-4 27 0,-3-1-19 0,2 0 0 15,0-4-12-15,1 2 2 0,0-3-8 0,-1 2-13 16,-1-2-19-16,-1-1-6 0,0-2 29 16,1 1-35-16,-2 6-3 0,1-4-1 0,2 1 4 15,-2 2-12-15,0 2-1 0,0 2-94 0,0 5-26 16,-4 3-38-16,-1 1-18 0,2 1-29 15,-6 3 18-15,0 0-199 0,0 0 28 0,5 0-97 16,7 15 27-16,-4-4 28 0,-5 0 24 16,-1-3 18-16,4 6 17 0</inkml:trace>
  <inkml:trace contextRef="#ctx0" brushRef="#br0" timeOffset="-183695.93">28321 11487 283 0,'0'4'319'0,"0"-2"-61"0,3-1-1 16,-2 1-29-16,2-4-36 0,2 2-15 0,-1-2-21 15,0-2-16-15,1 2-6 0,9-8-28 0,-6 3 10 16,2-2-15-16,-2 1 5 0,-4 0 16 16,-1 1-10-16,1 0-13 0,-2 2-4 0,0-1-8 15,-2 1 21-15,0-1-10 0,0 6-16 16,0 0 3-16,0-7-25 0,0 7 39 15,0-7-29-15,-11-2 9 0,7 7-32 0,0 0 12 16,-3 4-9-16,2 1-21 0,-10 2-2 0,3 3-3 16,1 4 9-16,-2 2-9 0,1 1-2 0,3 0-3 15,1 2 5-15,1-2-19 0,2 2 5 16,2-1 0-16,2-2-1 0,1-14 6 0,0 10-20 16,0 0-11-16,0 3 4 0,12 11-44 0,-6-16-5 15,-2-3-10-15,2 2-28 0,-1-2-4 16,-1 0-22-16,8 3-9 0,-5 0 2 0,-2-2-14 15,1-1 16-15,-1 0-41 0,6 4 16 16,-2-3-8-16,-5-5 43 0,2 2 9 0,0-2 46 16,-4 0 69-16,-2-1 40 0,0 0 10 0,0 0 34 15,0 0 28-15,8 0-6 0,3-13 31 16,-9 9 10-16,1 0-16 0,6-8 16 0,-2-3 8 16,-1 1-47-16,-1 1 18 0,3 0-8 15,-4-2-12-15,5 1-26 0,-1 1 1 0,2 0-9 16,-1 1-7-16,1 0-13 0,2 2 15 0,1 2-19 15,-4 1-23-15,0 3-19 0,-1 1-2 16,7-5-82-16,-4 2-33 0,-2 4-56 0,-1 0-38 16,-8 2 20-16,7 0-180 0,1 0-46 0,0 0 31 15,6 0-62-15,2 0 28 0,19 11 23 16,-19-10 25-16,-3-1 37 0,6 0 3 0</inkml:trace>
  <inkml:trace contextRef="#ctx0" brushRef="#br0" timeOffset="-182982.83">28885 11219 307 0,'-3'-5'392'0,"0"1"-43"15,1-1-37-15,-1 3-41 0,3 0-38 0,-1-1-11 16,-1 2-44-16,2 0-32 0,0 1 11 0,0 1-41 15,-1 0 7-15,0 4-16 0,1 0 3 16,1 13 0-16,-1-8-14 0,0 6-16 0,0 3-13 16,0 4 0-16,0 2 7 0,0 0-15 0,0 3 8 15,-16 28-25-15,11-30-3 0,-1 3-15 16,-2-5 17-16,4-1-12 0,-2-2-3 0,1 1-14 16,0-4 10-16,-2-3 7 0,4-3-23 15,1-4 11-15,-1-1 7 0,0-1 9 0,2-2-17 0,-1-1 24 16,0-1-13-16,0-1-9 0,2-1-2 15,0 0-2-15,0 0 4 0,0 0 10 16,0 0 2-16,-14-10-4 0,12 4-6 0,-2 1-2 16,3 0 7-16,2 0-2 0,-2-1-3 0,1 2-3 15,1-3-28-15,-1 7 7 0,0 0 18 0,0-7-30 16,11-4 18-16,-1-1 5 0,-2 5 6 16,3-1-14-16,3 1-10 0,0 1 8 0,1 0 17 15,0-1-22-15,2 3 11 0,-7-1-18 0,6 1 14 16,0-3 9-16,1 1-6 0,-2-1-1 15,2 0 0-15,0 0 10 0,-2-2 0 0,0 1-2 16,1 1 2-16,-2-3-6 0,0 2 0 0,-1-2 0 16,2 4-10-16,-2-1 9 0,-3-3-12 15,1 0 16-15,-5 3-1 0,-2-1 2 0,-1 3 5 16,-1-1-2-16,-1 3-11 0,-1 0-1 16,0 3-11-16,0 0 2 0,0 0 30 0,-7-4-15 15,3 6 2-15,-1 1-2 0,-7 6-5 16,-1 1 0-16,1 3 0 0,-2 2 0 0,4 2-1 15,-3 1 0-15,4 2 1 0,1-2-1 0,0-1 19 16,-1 1 9-16,3 2 4 0,3-3-2 16,0 0-1-16,1-4-9 0,1-1 8 0,1-2-3 15,0-10-16-15,0 8 4 0,0 3 2 16,11 11-2-16,-5-14 8 0,0-2-12 0,-2-2-2 16,1 0-30-16,0-2 2 0,1-2-57 15,0 2-41-15,-6-2-47 0,0 0-21 0,10 0-40 16,2 0 19-16,14-17-159 0,-18 11-78 0,2-5 5 15,0 2 29-15,-2-4 27 0,1 1 25 16,-3-4 21-16,-3 4 14 0,2-9-39 0</inkml:trace>
  <inkml:trace contextRef="#ctx0" brushRef="#br0" timeOffset="-182503.12">29258 11129 421 0,'0'-6'343'0,"0"2"-41"0,1 1-24 15,-1-1-40-15,-1-1-13 0,1 2-51 16,0 0 6-16,1 2-5 0,0 1 2 0,1 1-5 16,1 2 4-16,0 1-20 0,6 10-16 0,-3-4-16 15,0 7 23-15,1 4-4 0,-2 0-19 0,1 2-9 16,0 0 9-16,-2 4-5 0,1 0-4 15,-2 0-20-15,0 2 3 0,0 0-13 0,-3 4-3 16,2-3 3-16,-2-14-1 0,0 7 1 0,0 3-11 16,0 3-9-16,-16 29-8 0,10-30 0 15,-1-4-18-15,-4 1-12 0,3-1-29 0,-2 1-49 16,-2-3 6-16,-2-3-104 0,1-2-40 0,-2-1-56 16,0-4 26-16,5-1-255 0,-3 0-13 15,-1 0 15-15,2-4 34 0,-1-2 14 0,5-2 21 16,0 0 44-16,8-3 0 0,-7 0 4 0</inkml:trace>
  <inkml:trace contextRef="#ctx0" brushRef="#br1" timeOffset="-165177.45">23521 12316 470 0,'0'-13'441'0,"0"13"-56"0,0 0-30 16,0 0-46-16,0-13-2 0,0 13-45 0,0 0-31 15,0 0-30-15,0 0-20 0,0 0-34 16,0 0 3-16,14 13-15 0,-17 7-15 0,0 1-3 16,-1 5-37-16,2 1 9 0,-1 2-7 0,-2 1 1 15,1 1-22-15,0-1-7 0,-1 0-20 16,2-1 16-16,0 0-7 0,0-2 8 0,1-4-21 15,-2 1-21-15,2-6 18 0,2 1-19 0,-4-6-3 16,3-2-4-16,0-3 0 0,1 0-52 16,-1-2-29-16,0-2-36 0,0-2-30 0,0 2-33 15,0-3-44-15,0 1 20 0,1-2-129 0,0 0-82 16,0 0 31-16,-10-11-51 0,7 6 32 16,-3-8 0-16,-1-1 16 0,0-1 40 0</inkml:trace>
  <inkml:trace contextRef="#ctx0" brushRef="#br1" timeOffset="-164807.45">23258 12299 448 0,'-3'-7'362'0,"0"-2"-62"0,2 4-45 0,1-1-32 0,2-1-18 16,5-8-24-16,3-2-15 0,2 3-5 15,6-1-29-15,0 1 0 0,5 1-2 0,0 1-32 16,5 2 9-16,-1 3 6 0,5 2-21 0,3 1-12 15,-19 4 8-15,9 0 0 0,5 0-4 16,35 11-18-16,-32-2-14 0,-1-1-2 0,-2 4 13 16,-2 2-22-16,-1 4-15 0,-3 0 31 0,-4 0 5 15,-3 5-16-15,-6 1 10 0,0 3-6 16,-4 0 17-16,-5 7 2 0,-2-2 12 0,0-18 10 16,-18 29-1-16,4-12-12 0,-6 0 7 15,0 0-4-15,-3-1-14 0,-2-1-4 0,-1 0-14 16,0-2 5-16,0-2-8 0,2-2-3 0,-1 0-5 15,1-1-4-15,1-4-11 0,2 0-28 0,3-3-20 16,-3 1-30-16,6-3 5 0,1-1-98 16,2-5-38-16,4-3-62 0,4 1 24 0,-2-5-223 15,6 0 35-15,0 0-80 0,0 0 19 0,0-8 37 16,4 4 34-16,-2-2 21 0,8-3 38 16,1-2 1-16</inkml:trace>
  <inkml:trace contextRef="#ctx0" brushRef="#br1" timeOffset="-164290.83">24164 12680 343 0,'-2'2'397'0,"2"-2"-80"0,-1 1-53 16,-2 1-37-16,0 2-21 0,-5 7-28 15,-1 3-21-15,-2 0-21 0,0 4-15 16,1 0-1-16,2 0-19 0,-2 1-9 16,3 2-22-16,-2-2 3 0,6-2-10 0,-2 0-10 0,3-1 2 15,2-2-8-15,-1-2-9 0,1-12-1 16,0 8 19-16,0 0-7 0,0-8 0 0,13 14 11 16,-9-13 4-16,1 1-27 0,1-4 19 15,9-4-17-15,0-2 6 0,2-3-15 0,-1-3 1 16,2 1 14-16,-4-3-26 0,2-2-7 0,-4 1 10 15,-1-3-2-15,-1 0-12 0,-4-1 18 0,-2 2-14 16,-1-2 2-16,-1 3 2 0,-2 4 23 16,0 4 16-16,0 10-6 0,0-9 35 0,0 3 2 15,0 6 1-15,0 0-13 0,0 0-4 0,-9-10 20 16,5 12-11-16,2 2-2 0,-4 9 5 16,2 1-4-16,0 3-3 0,1-4-6 0,2-1 1 15,1-12-6-15,0 14-11 0,11 16-7 0,-3-15-1 16,0-2 1-16,0-3-7 0,4-1-4 15,1-2-32-15,1 0-31 0,-2-5-33 0,0 1 5 16,-1-3-107-16,-2 0-39 0,-9 0-47 16,7 0 23-16,1 0-199 0,-1 0-94 0,-7 0 37 15,26-11 12-15,-16 6 25 0,0-1 43 0,-1-6 25 16,0 1 27-16,2 1-12 0</inkml:trace>
  <inkml:trace contextRef="#ctx0" brushRef="#br1" timeOffset="-163713.37">24691 12585 357 0,'-1'-2'375'0,"0"2"-70"0,1 0-36 0,1-1-2 16,0-1-29-16,2-1-6 0,3 1-32 0,-3 0-8 15,3-2-24-15,12-1-14 0,-3 0 17 16,-1 1-36-16,2-1-17 0,0-1-14 0,0 2-10 16,-2 2-2-16,-4 0-10 0,-10 2-12 15,6 0 23-15,-6 0-10 0,10 0-9 0,-1 15 1 16,-9-8-8-16,-1 11-8 0,1-9-6 15,-13 22-4-15,-1-8-4 0,4-3-6 0,-2 4-3 16,1 0-4-16,0-2-10 0,0 0-1 0,1-1-3 16,2-1 17-16,0 0-17 0,3 0 8 0,1-5-1 15,1-4 13-15,2-2 3 0,1 1 3 16,0-10 15-16,0 8-11 0,0-1-12 0,0-1 12 16,0-6-9-16,0 8-10 0,15 3 1 0,-11-7 1 15,1-2 1-15,1-1-9 0,0-1-14 0,-1 1-9 16,4-2 0-16,0 1-68 0,2 0-51 15,13-10-49-15,-10 3-37 0,-5 1 22 0,0-5-182 16,-5 4-129-16,-3 1 37 0,-1 0-4 0,0 6-6 16,0 0 62-16,0-9 2 0,0 4 33 15,-18-13-9-15</inkml:trace>
  <inkml:trace contextRef="#ctx0" brushRef="#br1" timeOffset="-163318.42">24685 12747 269 0,'-3'3'507'0,"2"-3"-107"0,2 2-33 0,-1-1-48 0,5-1-42 15,0 0-33-15,1 0-29 0,1-1-26 16,13 0-20-16,-11 1-19 0,9 0-16 16,1 0-65-16,2 0-36 0,23-10-61 0,-19 6-64 15,-1 0 9-15,-2-2-231 0,-4 1 27 0,4 0-172 16,-3 0 26-16,-2-2 27 0,0 3 45 15,-1 1 16-15</inkml:trace>
  <inkml:trace contextRef="#ctx0" brushRef="#br1" timeOffset="-162914.5">25276 12597 290 0,'-3'0'461'0,"-2"-1"-69"0,1-1-45 0,1 2-60 16,1-1-11-16,0 0-23 0,0-1-51 0,2 1-19 15,2-3-11-15,0 2-18 0,0-2-18 0,2 0 2 16,9-5-17-16,-4 4-29 0,1 1-9 0,0 1-10 15,-2 0 28-15,7 0-15 0,0 1 11 16,-7 0-18-16,2 2-10 0,-10 0-12 0,6 0-15 16,-6 0 3-16,13 12 6 0,-12-7-4 15,-1 1-3-15,-3 11-11 0,3-8 2 0,-13 21-13 16,0-7 4-16,4-2-18 0,-6 2 20 0,5-1-10 16,-1-1 0-16,-1 4-10 0,1-1-15 0,1-6 36 15,2 2-20-15,1 1 0 0,1-4 2 16,2-1-17-16,2-3 1 0,1-2 26 0,1-2 5 15,0-2-11-15,0-7 9 0,0 7-15 0,0-7-6 16,0 6 9-16,11 4-2 0,-7-8 13 16,1-1-38-16,0 0 6 0,0-1-1 15,1-1-64-15,1-1-61 0,-1 0-24 0,6-6-50 16,3 3 21-16,-9-4-141 0,0 2-101 16,-3 0 32-16,-1-1-78 0,-1 2 42 0,-1 6 19 15,0-7 12-15,0-5 45 0,-13-12 6 0</inkml:trace>
  <inkml:trace contextRef="#ctx0" brushRef="#br1" timeOffset="-162609.31">25214 12740 368 0,'-1'-1'442'0,"0"0"-80"0,1 2-19 0,1 0-24 16,3 0-36-16,0-1-58 0,0 2-8 15,13 3-25-15,-2-2-27 0,-1-3-25 0,4 2 3 16,2 0-15-16,0-2-85 0,-9 0-21 15,5 0-73-15,4 0-49 0,19-12-62 0,-17 7 14 16,-3 0 14-16,0 0-322 0,1-1 30 16,-2-1 25-16,0-1 25 0,1-2 15 0,3 1 3 15</inkml:trace>
  <inkml:trace contextRef="#ctx0" brushRef="#br1" timeOffset="-162294.16">25747 12682 354 0,'-3'6'353'0,"3"2"-39"0,-2-4-41 16,4-1-9-16,1 1-14 0,-1-2-12 0,2 1-35 15,0-1-10-15,4-1-6 0,-1-1-20 0,10-3-18 16,-9 3-16-16,19-10 12 0,-10 2-15 15,3-2-16-15,-4-2-12 0,2 1 19 16,-5 0-12-16,-1-2 5 0,-1 0-15 0,0-1-2 16,-2-2-5-16,-2 2-4 0,-1-1-11 15,-3 3 13-15,-1 3-11 0,0 2 2 0,0 3-2 16,-1-2 0-16,-1 2-18 0,1 1-1 16,-1 3-20-16,-2 0 9 0,0 3-11 0,-2 1-2 15,-1 7-2-15,-1 6-3 0,-1-1-7 16,-2-1 4-16,2 5-9 0,1-1 3 0,1 4-10 15,-2 0 8-15,0 0-9 0,3 0-5 0,-2 1 11 16,3-3-4-16,-1 4-8 0,2-3 2 16,-3-1-10-16,2 1 9 0,-3-1-2 0,3-4-3 0,-1 1 6 15,-4-3 3-15,3 0 7 0,-3-2 7 16,2-2-5-16,-5 3 1 0,1-3-2 0,-2-5-8 16,-1 5 11-16,-1-4-8 0,0-1-12 15,-4-1 10-15,3-2-8 0,1 0-30 0,0-3-33 16,1 1 7-16,13-1-107 0,-14 0-51 0,-17-14-68 15,17 8 25-15,1-2-234 0,-1-1-36 0,8 0 39 16,1 1 31-16,5-1 17 0,0 9 19 16,0-8 26-16,11-14 21 0,1 7 24 0</inkml:trace>
  <inkml:trace contextRef="#ctx0" brushRef="#br1" timeOffset="-161602.02">26421 12838 212 0,'2'-1'253'16,"-2"1"-38"-16,0-2-20 0,2 2-6 15,-2 0-2-15,0-1-7 0,-2 1-3 0,2 0-13 16,0 0-8-16,0 0-3 0,-2 0-12 0,2 0-2 16,-2 0-7-16,2 0-6 0,-2 0-7 0,1-1-25 15,-1 1 0-15,0-1 15 0,0 1-14 16,2-3-12-16,-3 1-14 0,1-1 5 0,0 1-10 16,2-1 17-16,0 0-5 0,0-1-24 15,2 1-13-15,0-1 5 0,1 0 17 0,-3 1-24 16,2-1-12-16,2 1 11 0,-1 1 14 0,-1-2-32 15,2 3-5-15,0-1 8 0,-1 2-9 16,-1-2 29-16,2 1 2 0,-1 1-38 0,0 1 22 16,1 1-15-16,-2-2 4 0,0 3 2 0,-2-1-9 15,2 1 14-15,-2-1 1 0,0 0-4 16,0 0 12-16,-2 0-3 0,0 0-4 0,-2 2 19 16,1-3-14-16,1 2-2 0,-1-2-3 15,1 1-3-15,0-1-58 0,-2 2-35 0,1-2-46 16,1-1-40-16,-2 0-66 0,2-1 18 0,-1 0-217 15,1-1 34-15,0-2 27 0,0 1 29 16,-1-1-91-16,3 1 37 0,0-2 11 16,0 0 11-16,3-1 36 0</inkml:trace>
  <inkml:trace contextRef="#ctx0" brushRef="#br1" timeOffset="-161045.5">26475 12467 367 0,'-2'0'298'0,"0"-1"-34"16,-1 1-23-16,0-1-26 0,3 2-20 0,-2-2-13 15,0 1-25-15,2 0-3 0,0-1-4 0,0-1-29 16,0 1-9-16,0 0-12 0,2-1-9 16,0-1-1-16,0 0-4 0,2 1-17 0,-2 0 15 15,0 0-14-15,0 0-10 0,-2 1 22 16,2 1-8-16,1-1 13 0,-1 2-8 0,0-1 2 16,0 1 12-16,0 1-10 0,0 0-8 0,-2 1-8 15,0-1 4-15,0 2 12 0,0-2 1 16,0 3 3-16,-2-3-27 0,0 0 5 0,2 1-1 15,-4-1-2-15,2 0-9 0,1 0-11 0,1 0 2 16,-4 1-35-16,4-3 0 0,-2 1-51 16,0-2-54-16,0 1-32 0,-1-2-54 0,2 0-65 15,1 0 23-15,0-2-258 0,-2-1 36 16,2 3-26-16,0-3 38 0,0 0 47 0,0 0 10 16,-2-1 21-16,2 2-13 0</inkml:trace>
  <inkml:trace contextRef="#ctx0" brushRef="#br1" timeOffset="-150765.99">23964 13483 510 0,'0'0'322'0,"0"0"-32"0,0 0-36 16,0 0-34-16,0 0-15 0,0 0-17 15,0 0-33-15,1 2-6 0,-4 15-20 0,1 2 0 16,-1 1 0-16,3 1-32 0,-1 1 1 0,0 1 6 15,-2-1-5-15,3-1-9 0,-4 0-3 16,4-10-9-16,0 4 6 0,0 1-14 0,0 0-24 16,0 1 17-16,0-2-12 0,0-3-8 15,0 0 2-15,0-2-19 0,0-3 6 0,0 0-15 16,7-7-20-16,-7 9-17 0,0-9-24 0,0 5-27 16,0-5-53-16,0 0-54 0,0 7 18 15,0-7-153-15,0 0-124 0,4 7 20 0,-5-8 28 16,0-1 3-16,0 0 20 0,-1-2-10 0</inkml:trace>
  <inkml:trace contextRef="#ctx0" brushRef="#br1" timeOffset="-150408.95">23773 13526 285 0,'-1'0'361'0,"0"0"-59"16,1 0-21-16,0 1-22 0,0 0-14 0,1 0-26 16,1 0 22-16,1-1-28 0,1 3-5 0,1-3-23 15,2 0 12-15,0-1-25 0,11-2 5 16,-8 3-6-16,19-7-15 0,-11 4-18 0,4-1-7 15,-3 1-12-15,3 0-17 0,1-1-16 0,1 0-4 16,-1-1-5-16,-1 0-17 0,1 3-22 16,-1-1-21-16,0 2-1 0,0-1-69 0,-3-1-45 15,-2 2-49-15,-2-1-42 0,-3 2 16 16,-4-1-192-16,0 0 30 0,-8 1-172 0,7 0 70 16,-7 0-3-16,8 0 57 0,-8 0-21 0,7 0 28 15,-7 0-29-15</inkml:trace>
  <inkml:trace contextRef="#ctx0" brushRef="#br1" timeOffset="-149723.78">24294 13593 451 0,'-2'-2'407'16,"0"2"-72"-16,0 0-39 0,0-1-35 0,1 2-5 16,-2-1-20-16,2-1-35 0,0-1-8 0,3 0-30 15,1 0-36-15,-2 0-7 0,4-1-8 16,9-2 11-16,-2 2-24 0,2-4-10 0,2 2 22 16,0 0-13-16,1 1-11 0,-4 1-8 15,-5 3-16-15,1 0-6 0,0 0-5 0,1 0-14 16,1 0-3-16,-3 0 3 0,-1 0-1 15,0 0-5-15,0 0-2 0,4 12 0 0,-2-1-2 16,-6-2-4-16,-1-1 10 0,-4 0-14 16,2-1-6-16,-15 15 2 0,7-8-2 0,-3 0-2 15,1-1 2-15,-1-1-8 0,3 0-2 16,2-4-4-16,1-1-10 0,2-2 13 0,0-1-12 16,0 1 3-16,-1-2-1 0,3-1 3 0,1 0-15 15,0 0 0-15,0-2 4 0,0 0 20 0,0 0-6 16,11 5-19-16,-8-4 27 0,1 0-5 15,2 1-1-15,10 3 9 0,-7-1-14 0,-2-1 2 16,9 5-1-16,-5 0 10 0,-1 0-1 16,1 0 1-16,-4 0-3 0,-3-1 1 15,-1-1 25-15,-2 0 6 0,0 1 7 0,-1-7 8 16,0 0-15-16,0 8-2 0,0-1 14 16,-13 15-9-16,4-11-13 0,0-1-5 0,2-3-5 15,-1 0-12-15,1-4-20 0,-2 1 1 0,2-2-74 16,2 0-53-16,-2-2-42 0,7 0-67 0,-7 0 21 15,7 0-262-15,-8 0 36 0,-1 0-17 16,-11-17 42-16,12 10 38 0,3 2 25 0,4-2 20 16,0 1 2-16</inkml:trace>
  <inkml:trace contextRef="#ctx0" brushRef="#br1" timeOffset="-149089.48">24960 13684 418 0,'0'1'298'0,"-2"-1"-57"0,0 1-33 16,1-1-26-16,-1-1-31 0,2 2-3 0,-1-2-12 16,0 1-1-16,1 0 3 0,0 0-12 15,0 0 6-15,0 0-3 0,1 2 3 16,0-2 16-16,-1 0-12 0,2-1 13 0,-1 2-17 0,1-1 22 16,0 0 7-16,1 0-16 0,0 0 4 15,1 0-3-15,0-1 3 0,-1 0-8 0,3 0-10 16,-1 0-8-16,10-4-8 0,-3 4 1 15,0-2-6-15,2-3-3 0,0 4-8 0,-1 0-7 16,-4 2-4-16,10-2 0 0,-5 1-15 16,1 1-1-16,-7 0 2 0,3 0-10 0,5 0-7 15,-3 0-8-15,0 0-6 0,-2 0-11 0,13 11-2 16,-24-11 13-16,6 0-17 0,7 0 5 16,-1 0 0-16,-1 0-10 0,12 10-10 0,-14-9 0 15,-2-1-28-15,0 0-21 0,-3 2-37 0,-4-2 6 16,0 0-110-16,7 0-54 0,-7 0-78 15,6 0 29-15,-6 0 25 0,0 0-317 0,8 0 25 16,-8 0 58-16,0 0 33 0,13-11 10 0,-13 9 39 16,2 1 30-16,-2 1 31 0,2 0-4 15</inkml:trace>
  <inkml:trace contextRef="#ctx0" brushRef="#br1" timeOffset="-147991.41">27723 13400 343 0,'0'0'300'16,"0"0"-33"-16,0 0-13 0,0 0-14 0,0 0-12 15,0 0-15-15,0 0-10 0,0 0-12 0,0 0-7 16,0 0-30-16,0 0-9 0,0 0 1 16,0 0-7-16,-29-23 5 0,25 23-25 15,-3 2-14-15,-7 2-10 0,-1 3 4 0,-2 4-9 16,2-2-10-16,-3 2-9 0,3 4-6 0,1-3-7 15,-2 9-7-15,3-5-5 0,0 1-3 16,2 4-9-16,1 2-3 0,3-1 10 0,-1 0-5 16,1 1-5-16,2 1-9 0,3 1-3 0,1-3-2 15,1-13-1-15,0 7-2 0,0 2 18 16,14 19-14-16,-7-19 0 0,6-3-1 0,-1-1-2 16,3-3-4-16,1-1-1 0,0-4-63 0,4-1-18 15,-1-4-60-15,0-1-53 0,2 1 18 16,-12-1-196-16,20-12-122 0,-7 7 34 0,-4-2-18 15,1-3 52-15,-1 3 42 0,-1-1-2 0,1-1 19 16,-3-1 3-16</inkml:trace>
  <inkml:trace contextRef="#ctx0" brushRef="#br1" timeOffset="-147375.06">27973 13760 588 0,'-2'1'335'0,"1"1"-40"0,-1-2-38 0,0-2-31 16,2 1-16-16,-2-1 0 0,2-1 3 16,2-1-24-16,0-1-38 0,-2-1 13 0,6-9-16 15,2 1-7-15,-4 3-11 0,3-3-16 0,-5 1-2 16,4-8-10-16,-1 4 5 0,1 0-26 16,-3 5-8-16,-2 4-16 0,1 3-6 0,-2 1 8 15,2-2-7-15,0 3-5 0,-1 0-9 16,0 3-6-16,-1 0-2 0,0 0-3 0,0 0-4 15,0 9-1-15,0-4-4 0,0 0 0 16,2-1-2-16,-1 0-4 0,1 0 0 0,0 0 2 16,0-2-2-16,2-1-16 0,1 0 11 0,0-2 1 15,0 0 10-15,-1-1 5 0,9-8-13 16,3-2 0-16,-5 0-1 0,1-1 6 0,1-2-1 16,1-1-2-16,-1 1 18 0,-2-1 2 15,3 1-22-15,-1 2 15 0,-3-3-2 0,0 2 15 16,-1 1-17-16,0 3 16 0,-2 3-15 0,-3 2-2 15,1 2 7-15,-1 1 0 0,1 2 6 0,-5 0-10 16,0 0 11-16,9 13-10 0,-4 4 16 16,-3-1-13-16,-2-2 2 0,2 8-9 0,1-1-4 15,-1-3 2-15,-2-8-12 0,0 4 0 0,0 1-11 16,0 0-18-16,0 1 3 0,0 0-68 16,0-3-74-16,0-2-31 0,0-1-47 15,0-3 24-15,0 1-190 0,0-8 33 0,0 7-125 16,0-7 33-16,0 7 10 0,0-7 41 0,0 0 39 15,10 10 0-15,-8-9 21 0</inkml:trace>
  <inkml:trace contextRef="#ctx0" brushRef="#br1" timeOffset="-146893.35">28505 13657 274 0,'0'6'314'0,"-1"-3"-45"0,-1 2-33 0,0 1-16 16,0-1-32-16,-5 7-8 0,1-8-22 0,1 3-23 16,-1-1 4-16,-1-2-17 0,2-1-15 0,-1 0-3 15,0-2-17-15,0-1 13 0,6 0-22 0,0 0-17 16,-9 0 4-16,9 0-13 0,-18-20 1 15,9 7-3-15,5 0-8 0,2-3 7 0,0 2-1 16,2 4-15-16,0 2 3 0,0-4-3 16,0-2 11-16,16-15-6 0,-10 14 0 0,3 2 7 15,-1 2-2-15,3 2-9 0,-4 3 3 16,-1 2-11-16,1 1 8 0,0 3-4 0,-7 0 3 16,0 0-11-16,8 0-3 0,16 15 10 0,-17-7-20 15,0-2 25-15,0 8-26 0,0 0 14 16,-5-3 4-16,0-2-34 0,-1 0-16 0,1-1-29 15,-2-8-21-15,0 7-40 0,0-1-36 16,0-6 15-16,0 8-212 0,0-2 27 0,0-6-138 16,0 7 31-16,0-7 33 0,0 6 11 0,0-6 33 15</inkml:trace>
  <inkml:trace contextRef="#ctx0" brushRef="#br1" timeOffset="-146397.67">28692 13623 329 0,'-3'11'276'0,"1"-5"-32"0,0 1-35 16,0-2-13-16,3 0-15 0,-2 0-7 0,-2-2 5 15,3 1 5-15,0-4 8 0,0 0-3 16,-2 5 17-16,2-4-23 0,-1-2-20 16,1 0 17-16,0-1-16 0,1-3 10 0,0 2 4 15,0-3-13-15,2 0-11 0,4-11-9 0,-3 6-5 0,3-4-10 16,-1 2-15-16,0 0-14 0,0 0-9 16,1 2-6-16,-3 3-19 0,3-3-1 15,1 4-14-15,-2 0-25 0,-2 5-34 16,0-2-25-16,2 1 2 0,1 1-92 0,-4-1-43 0,0 2-34 15,3-1 20-15,-3 1-202 0,2 0 31 0,-2 1-164 16,1 0 17-16,-4 0 64 0,0 0 24 16,8 0 33-16,0 0-9 0,-1 0 20 15</inkml:trace>
  <inkml:trace contextRef="#ctx0" brushRef="#br1" timeOffset="-145966.83">28991 13480 455 0,'-1'0'265'0,"1"0"-48"0,-2 2-24 0,-2-1-16 15,1 2-32-15,-1 0-17 0,0 1-6 16,-8 7-10-16,3-1-8 0,2-3-13 0,-5 2-7 16,4 4 4-16,-1-2-17 0,3-3 5 0,-4 3-3 15,4-4 1-15,-1 8-12 0,4-8 7 0,1 0-5 16,1-3 1-16,-1 1-1 0,-1-1 2 15,1 0 10-15,2-4-8 0,0 0 7 0,0 0-2 16,0 0-3-16,0 0-11 0,13 4 8 16,-7-8-23-16,6-4-1 0,-3-3 3 0,4 0-18 15,-1-1-7-15,-3 3-3 0,1-2 21 16,-2 0-20-16,-3 2-5 0,0 0-3 0,1 3 4 16,-4 2-11-16,1 0 23 0,0 1-15 15,0 0-14-15,-2 2 14 0,3-1 16 0,-4 2-12 16,0 0 11-16,0 0-1 0,0 0 3 15,0 0-19-15,5 14 5 0,-4-11-1 0,2 1-3 16,-1 1-9-16,-1 1 17 0,1 0-25 0,0-2 4 16,0 2 6-16,1-1-5 0,1 0-17 15,-2-2-7-15,3 1-1 0,-1-1-26 0,0-1-19 16,1-2-38-16,-1-2-24 0,2 1-41 0,-6 1 16 16,20-10-162-16,-8 3-97 0,0-2 29 15,-1 2-33-15,1-3 25 0,-1 0 40 0,-1-1-14 16</inkml:trace>
  <inkml:trace contextRef="#ctx0" brushRef="#br1" timeOffset="-145593.83">29283 13061 563 0,'0'-6'440'0,"0"4"-82"0,-2-1-33 0,3 3-50 15,0 0-34-15,0 1-22 0,0 3-24 16,0 2-22-16,1 0-13 0,5 16-29 0,-2-2-11 15,0 3-19-15,-2 2-9 0,0 1-8 16,0 3-4-16,-2-1-23 0,0 3 13 0,0-2-11 16,-1-17-19-16,0 9-9 0,0 1 27 0,0 2 2 15,0 0-7-15,0 0 8 0,0-1 31 0,0-2-4 16,0 1 11-16,-13 18 14 0,6-21-4 16,4-1-2-16,-2-3-9 0,1-3 7 0,0 3-8 15,-2-6-6-15,2-1 8 0,0 0-4 0,1-4-8 16,0 0-8-16,-1-4-6 0,0 1-6 15,0 0 3-15,4-1-6 0,0 0-7 16,0 0-17-16,-17-12-26 0,7 3-16 0,2-3-21 16,-1 1-33-16,4-2-23 0,1 2 7 15,2 0-84-15,1 0-22 0,1 11-43 0,0-10-31 16,0 2-43-16,0-4 31 0,10-9-250 0,-6 12 38 16,2 5-35-16,-2 0 43 0,1 1 52 15,0 1 27-15,1 1 33 0,-2 0-4 0,4-1 11 16</inkml:trace>
  <inkml:trace contextRef="#ctx0" brushRef="#br1" timeOffset="-145150">29542 13533 493 0,'0'4'326'0,"-1"2"-30"0,-1-2-28 0,0 0-18 0,-1 1-29 15,0 0-17-15,-1-2-14 0,-8 6-11 0,3-3 16 16,0-5-18-16,2 2-26 16,-2-3-16-16,9 0 37 0,0 0-23 0,-8 0-18 0,8 0-20 15,-17-10 17-15,10-1-28 0,2-3-10 16,3 1-31-16,1 1 16 0,1 12-15 0,0-15 2 16,0 1-13-16,14-16 8 0,-8 16-24 15,1 1 19-15,2 1-11 0,-1 2-19 0,4 0-5 16,1 5 19-16,-3 3-14 0,-10 2-11 15,6 0 3-15,-6 0 9 0,8 0-5 0,6 13-19 16,-6-1 1-16,-2 1-11 0,-2 2 1 0,-3-4-95 16,0-1-46-16,-1-10-45 0,0 7-34 15,0 0 23-15,0-7-200 0,0 8 32 0,0-8-80 16,0 8 22-16,0-8 6 0,0 6 23 16,0-6 17-16,0 0 36 0</inkml:trace>
  <inkml:trace contextRef="#ctx0" brushRef="#br1" timeOffset="-144779">29670 13004 618 0,'17'-7'414'0,"-3"1"-81"0,-1 5 3 16,-5 1-40-16,14 11-38 0,-9-4-20 0,3 6 3 15,-4 1 2-15,-2 6-27 0,0 4-21 0,-1 1-5 16,-2 4-11-16,-2-1-11 0,-1 2-8 16,-4 2-8-16,0-15 2 0,0 8-14 0,0 1 6 15,-15 31-8-15,10-27-16 0,0-1 2 16,-3-1-13-16,-2 1-25 0,-2-2 6 0,0 0-17 16,-1 0-46-16,1-3-44 0,-1-2-44 0,1-1 6 15,-3-1-168-15,-2-4-97 0,-1 2 27 16,0 0 31-16,-1-1-295 0,-4-3 29 0,3 1 51 15,-2-1 28-15,-1-3 9 0,0 2 53 16,0-2 30-16,-2-2-26 0,-3-1 35 0</inkml:trace>
  <inkml:trace contextRef="#ctx0" brushRef="#br1" timeOffset="-144036.99">25879 13512 419 0,'0'0'308'15,"0"0"-54"-15,0 0-14 0,0-12-18 0,0 12-25 16,0 0-27-16,0 0-16 0,0 0-9 0,0 0-6 16,0 0-4-16,0 0-20 0,0 0-8 15,0 0 5-15,-9 2-19 0,-2 10 2 0,0 4 6 16,2 1-25-16,-4 1 1 0,1 7 6 0,1-2-8 16,0 1 22-16,2 2-36 0,-2-2 9 0,6 2-14 15,1-1-14-15,-1 0 3 0,4 0 14 16,-1-2 1-16,2-13-4 0,0 5-16 0,0 2-9 15,13 16 10-15,-5-21-29 0,1 1 11 16,1-4 4-16,1-2 2 0,1-4-32 0,0 1-27 16,-3-2-22-16,-9-2-30 0,13 0-25 0,-1 0-53 15,17-17-29-15,-14 11 18 0,-1-4-228 16,0-2 32-16,-1 3-67 0,-2-1 30 0,0-2 26 16,-1 0 22-16,-1 0-14 0</inkml:trace>
  <inkml:trace contextRef="#ctx0" brushRef="#br1" timeOffset="-143625.09">26092 13555 303 0,'-2'6'295'0,"0"-2"-38"16,-5 10-18-16,3-4-33 0,-2 5-17 15,0 0 3-15,2 1-5 0,0 3-27 0,-1-2 3 16,1-1-8-16,4 4-11 0,-2-1 0 16,0 0-25-16,2-11-9 0,0 7-2 0,0-3-4 15,0 2-15-15,0-3-18 0,0 3-17 16,0-3 11-16,0-1-20 0,8 9-5 0,-6-13-1 16,1-2-27-16,-1-1-6 0,0 1-30 0,0-3-19 15,0 1-31-15,-2-2-30 0,2 0-33 16,2 0 12-16,-4-2-124 0,2 0-76 0,0-1 25 15,-2 2-110-15,2-2-12 0,-2 0 51 0,2-1 6 16</inkml:trace>
  <inkml:trace contextRef="#ctx0" brushRef="#br1" timeOffset="-143062.59">26119 13744 388 0,'14'0'288'0,"-14"-14"-48"0,0 14-36 16,14 0-33-16,10-29-17 0,-13 17-18 0,3 2-8 16,-5 1-36-16,2 0-25 0,-4 1-13 15,4-2-26-15,-6 2-25 0,-1 0-53 16,7-5 5-16,-4 6-68 0,-2 2-72 0,-3-1-56 16,0 1-77-16,0 0 15 0,1 1-91 0</inkml:trace>
  <inkml:trace contextRef="#ctx0" brushRef="#br1" timeOffset="-142605.81">26302 13440 607 0,'-2'0'366'0,"1"0"-49"0,-1 1-23 0,2 3-20 16,-2-2-28-16,0 3-27 0,2 1-9 15,-2 2-27-15,0 11-21 0,-1 2-16 0,-2-2 17 16,1 2-17-16,2 1-1 0,1-1-14 0,-1-2-14 15,2 3-28-15,0-11-5 0,0 6-11 16,0 2-8-16,0 0-31 0,0-1-24 0,0 0-7 16,0-3-20-16,0-1-26 0,0-4-33 0,0-2-16 15,0-1-44-15,0-7-39 0,14 16 14 16,-13-15-124-16,1 3-106 0,-2-4 29 16,0 0-62-16,0 0 5 0,0 0 11 0,8 3 23 15,-6-4 12-15</inkml:trace>
  <inkml:trace contextRef="#ctx0" brushRef="#br1" timeOffset="-139470.2">26654 13663 329 0,'3'-1'339'16,"-3"-1"-40"-16,2 2-24 0,0-1-19 16,-2 0-13-16,2 0-27 0,-1 1-19 0,1 0-12 15,-2-2-26-15,2 3-4 0,-2-2-25 16,2-1-17-16,0 1-4 0,-2 1-19 0,2 0-3 16,-2 1-5-16,0-1-16 0,2 1-1 0,-2-2-31 15,1 1-29-15,-1 1-22 0,0 0-32 16,0-1-24-16,0 0-30 0,0 1-19 0,0 0 10 15,0 2-127-15,-1-5-86 0,1 4 24 0,-2-2-125 16,2 0 46-16,0 2 24 0,-2 0-24 16</inkml:trace>
  <inkml:trace contextRef="#ctx0" brushRef="#br1" timeOffset="-138508.77">26632 13646 380 0,'2'-5'289'0,"-4"3"-41"0,4 0-13 15,-2 0-10-15,2-1-7 0,-2-1-29 0,0 1-13 16,2 2 9-16,-1-1-27 0,-1 0-14 0,2 0 12 16,-2 0-38-16,0-1 6 0,0 2-27 0,2 0 1 15,-2 0 4-15,0-1-25 0,0 2-17 0,0 2 12 16,2-1-17-16,-2 1 2 0,2 0-13 16,0 2 27-16,1-1-27 0,-1 2 4 0,-2 0-23 15,3 2 14-15,-1 0-12 0,2 8 1 16,-1 1 14-16,1 2-25 0,-2-2 10 0,0 1-11 15,0-2-4-15,-1-3 1 0,-1 6 7 16,2-5 3-16,-2-3-7 0,0-1-4 0,2-1 0 16,-2 0-21-16,0-4 0 0,0 0 24 0,0 1-16 15,2-2 6-15,-2 0-10 0,0 1 8 16,2-1 11-16,-2-2-8 0,0 2 5 0,3-2-12 0,-3-1 29 16,0 0-13-16,0 0 0 0,-3-4 0 15,3 1-27-15,0-1 20 0,0 0 0 0,0-1-4 16,0-1 18-16,0-1-10 0,0 1-1 15,0-4-9-15,0 0 22 0,0-5-17 0,0 1 16 16,0-4 2-16,-9-13-19 0,7 20 4 0,0 1-7 16,2 0 2-16,-2 2 1 0,2 2-8 15,-2 0 7-15,2 1-11 0,0-1 13 0,-2 3 4 16,2-3-3-16,0 2 1 0,-2 1-21 16,1 0 30-16,1-1-19 0,0 2 13 0,-2 1-3 15,2 3-1-15,0 1-1 0,0 1-14 0,0 3 3 16,2 12-2-16,-2-10 2 0,0 6 29 15,0 3-5-15,0 2 0 0,0 1-3 16,0-3-17-16,0-4 5 0,0 4-21 0,0-4 20 16,0 0-1-16,0-3 20 0,0-1-1 0,0-2-29 15,0-1 0-15,0-7 3 0,0 7-7 16,0-7-25-16,0 7-25 0,0-7-12 0,0 7-39 16,0-7-18-16,0 0-24 0,0 0-36 15,0 6 17-15,-11 1-109 0,8-7-104 0,-1 0 29 16,2 0-83-16,-2-3 47 0,1 2-13 0,-1 0 27 15,2-1 1-15</inkml:trace>
  <inkml:trace contextRef="#ctx0" brushRef="#br1" timeOffset="-121031.52">31445 13290 516 0,'0'0'298'0,"0"0"-33"0,0-12-13 16,0 12-35-16,0 0-15 0,0 0-23 15,23-28-35-15,-25 24 5 0,0 2-26 0,-1-1-1 16,-2 1 0-16,3 0-23 0,-1-1 4 0,0 2-27 15,-1-2 7-15,0 2-12 0,-2 0 1 0,-1 1 7 16,3 0-11-16,-3 0-18 0,-1 0 8 16,-5 0-2-16,-12 12-19 0,11-5-4 0,2 1-1 15,1 1 9-15,1 0-19 0,-1 4 6 16,-1 2 0-16,3 3 22 0,2-2-10 0,3 0 2 16,-5-2 6-16,4 1-5 0,1 7 15 0,1-5-26 15,3-3 10-15,0-2-5 0,0-3 23 0,0-9-5 16,0 8-7-16,0 0-7 0,0-2-3 15,0 0-12-15,17 14-1 0,-11-13-4 0,-1-1 4 16,6 3-3-16,-3-4-34 0,0-2 12 16,-1-3-51-16,0 0-27 0,-7 0-26 0,6 0-15 15,2 0-31-15,-8 0-26 0,26-11 17 0,-19 5-100 16,2 0-58-16,1-3-63 0,1 3 27 16,-1-5-52-16,0 1-12 0,0-1 22 0,-6 2 38 15,7-1-2-15</inkml:trace>
  <inkml:trace contextRef="#ctx0" brushRef="#br1" timeOffset="-120091.03">31592 13212 247 0,'-2'3'324'0,"1"1"-64"0,-1-1-27 0,0 3-21 15,-2-2-16-15,-1 11-18 0,1-4-4 0,-3 3-13 16,1 0 6-16,1 2-18 0,0 0-12 16,0-2-13-16,-3 0 6 0,5-4-21 0,0 6 9 15,1-5-34-15,-7 4 4 0,8-3-7 16,-1-3-12-16,2-1-1 0,-1-1-18 0,-1-2-3 15,2 2 1-15,0-7-19 0,0 0 4 0,0 0-4 16,0 7-36-16,0-7-26 0,0 8-23 0,0-8-12 16,0 0-42-16,0 0-7 0,0 5-23 15,0-5 12-15,12 7-49 0,-10-7-31 0,2-1 2 16,-2 1-15-16,0-1 10 0,0-1 1 16,1 1 42-16,-1-1 41 0,2 2 60 0,-2-1 8 15,1-2 113-15,1 3 23 0,-1-1 13 0,-1-1 6 16,0 1 15-16,1 0-5 0,1-3 2 15,-1 3-7-15,1-3-5 16,1 2-2-16,2 0-14 0,-2-2-16 0,7-4-15 16,1 0 7-16,0 0-15 0,-2-1-21 0,-1 0-23 15,1 1-20-15,-4 0-39 0,4-2-23 0,-3 3 6 16,-3-1-90-16,0 2-58 0,-1 0-74 0,3-7 23 16,-2 0-104-16,-1-1 7 0</inkml:trace>
  <inkml:trace contextRef="#ctx0" brushRef="#br1" timeOffset="-119758.91">31797 13101 451 0,'3'-3'420'0,"-2"0"-58"15,0 1-58-15,-1 1-33 0,-1 1-23 16,0 4 1-16,0 0-29 0,-1 1 7 0,-1 11-14 16,-1 2-21-16,-1 2 0 0,-1 1-28 15,2 1 5-15,-3 1-28 0,-1 2-16 0,1-1-17 0,0 2 2 16,1-3-9-16,-2 4-31 0,2-8 9 15,1 2-20-15,1-1-2 0,-1 2 3 0,3-6-16 16,-1-3-20-16,1-2-14 0,1-3-1 0,1 1-91 16,0-2-12-16,0-1-15 0,-1-1-35 15,1-1-35-15,0-1-29 0,0-1 20 16,0-2-189-16,0 0-79 0,0 0 33 0,0 0 1 16,0 0 26-16,5 5-1 0,-4-7 19 0,2 1 3 15</inkml:trace>
  <inkml:trace contextRef="#ctx0" brushRef="#br1" timeOffset="-119354.99">32001 13347 334 0,'0'-1'156'0,"0"0"29"0,1 0-41 0,-1 0 4 16,-1-1-27-16,2 2 23 0,-1-1 2 0,0 0-16 15,-1 0 4-15,1 0-10 0,0 0 1 16,0 0 1-16,0-1-14 0,0 1-12 0,0-1 0 16,-1 2 1-16,0-2-7 0,1 2-16 0,-1-1 6 15,1 0-21-15,-1 0 7 0,1 0 12 16,0-1-14-16,-2 2-16 0,1-1 7 0,0 0-10 15,0 0 14-15,-1 1-17 0,1-1-10 0,-1 1-1 16,1 0 12-16,-3 0-11 0,1 1 5 0,0 1-14 16,0 0 22-16,-1 1-11 0,0 0-1 0,1 1 7 15,-1 2-13-15,-6 5-16 0,1 0-9 16,0 1 4-16,2 0 8 0,2-1-7 0,2-4 14 16,-2 1-18-16,2 0-12 0,0-4 16 0,1 2 13 15,1-1-24-15,1 0 3 0,-1 0 1 16,1-1 18-16,0-4-19 0,0 0 20 0,0 0-24 15,0 0 13-15,10 13 10 0,-6-13-24 16,1-1-5-16,0-1 12 0,0-1 3 0,-2 1 12 16,2-1-20-16,9-6 2 0,-2 1-1 0,-5 2-9 15,-2-3 5-15,4-2 23 0,-4 2 5 16,-1 1 29-16,0 1-4 0,-2 1-7 0,0 1 20 16,0 2 0-16,-1-1-21 0,0 1 19 15,0 1 1-15,0-1-15 0,0 1-2 0,-1 2-18 16,0 0 14-16,0 0-3 0,0 0-6 15,0 0-8-15,0 0 5 0,3 15-3 0,-2-11-4 16,-1 2-1-16,0 1-1 0,1 0-3 16,1 11-6-16,0-5 7 0,-2-13-3 0,0 15-16 15,0-2 23-15,0-2-11 0,0-1-31 0,0-1 17 16,0 5 0-16,0-1 9 0,0 0 2 0,0-3-7 16,0 0-8-16,0-2 9 0,0-8 4 15,0 8 10-15,-13 2-13 0,11-6 11 0,-1-1 24 16,-1 1-14-16,1-1-1 0,-2-1-10 15,0 0 12-15,-1 0-9 0,1 0-1 0,-1 2-10 16,-1-4-1-16,-9 7-24 0,5-6 3 0,2-1-95 16,-1 0-27-16,10 0-41 0,-9 0-47 0,2 0 21 15,-15-14-220-15,12 10 34 0,-5-1 31 16,7 2 29-16,0 0-114 0,1 1 29 0,1 0 25 16,1 1 23-16,0 0 50 0,1-1 3 0</inkml:trace>
  <inkml:trace contextRef="#ctx0" brushRef="#br1" timeOffset="-118323.75">31057 13028 544 0,'0'0'317'0,"0"0"-53"0,0 0 10 0,0 0-40 0,0 0-12 16,0 0-5-16,0 0-19 0,0 0-27 0,0 0-11 0,18 2-17 15,-13 16-21-15,-1-2-8 0,1 2-10 0,-1-2 1 16,2 1-3-16,-4 0-38 0,-1-3 21 0,4 2-28 16,-4-4 3-16,-1-2-23 0,0 1-25 15,5 3-30-15,-2-4-32 0,-3-1-23 0,0-9-53 16,0 0-32-16,0 7 13 0,0-7-169 0,0 7-87 15,0-7 5-15,0 0 27 0,0 0-15 16,0 0 42-16,-6 11 3 0</inkml:trace>
  <inkml:trace contextRef="#ctx0" brushRef="#br1" timeOffset="-117810.12">31171 12950 421 0,'-1'-3'375'0,"3"-1"-69"0,-3 3-23 0,0-1-25 16,1 2-21-16,2 2-41 0,-2 1 5 0,1 0-8 15,-1 1-39-15,1 2-15 0,-2 1-13 16,2 0-33-16,-2 1 23 0,1 1-33 0,0 3-2 16,0 2-19-16,11 17-46 0,-10-19-24 0,0-1-46 15,-1-2-46-15,5 4 9 0,-3-4-197 0,2-1-139 16,-1 0 27-16,0-2-4 0,0 0 13 15,0-1 32-15,2-1-29 0</inkml:trace>
  <inkml:trace contextRef="#ctx0" brushRef="#br1" timeOffset="-117135.92">32323 12879 259 0,'0'0'390'0,"0"0"-72"0,0 0-27 15,0 0-30-15,0 0-20 0,15-3-14 16,-20 17-34-16,-2 1-11 0,2 2 10 0,1-2-33 15,1 1-7-15,-1 0-23 0,3 2-24 16,-2-5-12-16,1-4-15 0,0 2-14 0,1-3 9 16,0-1-39-16,0 0-21 0,0-2-41 0,1 1-22 15,-2-2-40-15,1 0-25 0,0-1-15 0,1-3 13 16,0 0-115-16,0 0-80 0,0 0-87 0,0 0 25 16,0 0 3-16,0 0 9 0,-1 9-3 15</inkml:trace>
  <inkml:trace contextRef="#ctx0" brushRef="#br1" timeOffset="-116745.96">32470 12865 540 0,'2'-1'414'15,"-1"2"-73"-15,0 1-7 0,0 3-41 0,-1-1 12 16,-1 0-23-16,0 3-36 0,-2 10-22 0,-6 0-6 16,4-1-35-16,-3 2-16 0,0-1-19 15,0 2-12-15,0-4-25 0,1 1 3 0,1-1-36 16,-1-2-36-16,0-1-3 0,4-1-77 0,1-2-52 16,-2-2-56-16,-2-1-48 0,6-1 19 15,-1-1-242-15,-3 0-31 0,3 0 32 0,-2-1 5 0,2 0 16 16,-1-1 27-16,1 0 35 0,1-1 7 15</inkml:trace>
  <inkml:trace contextRef="#ctx0" brushRef="#br1" timeOffset="-111879.98">31575 13516 365 0,'0'0'139'0,"0"0"-23"0,0 0-26 15,0 0 13-15,0 0-11 0,0-13 0 16,0 13-12-16,0 0-22 0,0 0 21 0,0 0-30 15,0 0 4-15,0 0 8 0,0 0-5 16,0 0 7-16,-25-25 1 0,24 23 5 0,0 1-4 16,1 0 3-16,0-1-6 0,-2 2 13 0,2-2-10 15,0 0 5-15,1 0-4 0,0 1-5 16,-1 1 8-16,0-3-14 0,-1 2-11 0,0 1 6 16,0-1-8-16,0 0 15 0,1-1-11 0,0 0-10 15,1 2-5-15,-2-2 1 0,1 2 6 16,1-3 6-16,-1 3-16 0,0 0-9 0,0 0 9 15,0 0-2-15,0 0-7 0,0 0 14 0,0 0-12 16,0 0 12-16,0 0 3 0,0-5-1 16,0 5-11-16,0 0 10 0,0 0 9 0,0 0-12 15,0 0 7-15,0 0-12 0,0-7 5 0,0 7-11 16,0 0-5-16,5-6 8 0,-7 4-10 16,2 4 1-16,0-1 12 0,1 0-13 0,0 0 10 15,-2 2-5-15,-1-1-17 0,1 1 10 0,1 0-14 16,-1 1 11-16,0 1-5 0,-1-1 8 15,1-1-5-15,0 3 1 0,0-2 9 0,0 1-5 16,0 0 2-16,0 0-9 0,0 1 7 16,-1-2-16-16,0 1 10 0,1 0-10 0,-1 0 16 15,1 2-17-15,-2-3 1 0,2 1 8 0,0 0-8 16,-1 1 3-16,1-2-4 0,0 1 8 16,1-1 13-16,0 1-16 0,-1 0 8 0,1-2-16 15,0-3 5-15,0 0 0 0,0 0-5 0,0 7 11 16,0-7 2-16,0 7-1 0,0-7-3 15,0 6 6-15,0-6 3 0,0 8-20 0,0-8 2 16,0 7 11-16,0-7-7 0,0 6 9 16,0-6 2-16,0 7 1 0,0-7-16 0,0 6 9 15,0-6-4-15,0 6 5 0,0-6-4 0,0 0 6 16,0 0-2-16,0 7-24 0,0-7 13 16,0 0-23-16,0 0-9 0,0 6-22 0,0-6-26 15,0 0-18-15,0 0 12 0,0 0-106 16,-8 9-76-16,10-9-141 0,-1-2 28 0,0 0 19 15,0 0-12-15,1-1 21 0,-1 0 17 0</inkml:trace>
  <inkml:trace contextRef="#ctx0" brushRef="#br1" timeOffset="-105355.43">23996 14460 431 0,'0'0'244'0,"0"0"-39"0,0 0-16 0,0 0-12 15,0 0-23-15,0 0-17 0,0-13 1 0,0 13-9 16,0 0 4-16,0 0-19 0,0 0 7 0,0 0-4 15,0 0-3-15,0 0 0 0,0 0-6 16,0-14 2-16,2-1 5 0,-3 13-24 0,0 0 10 16,0-1-17-16,-1 1-4 0,-1 0-5 0,-1 0 9 15,0 1-16-15,0 0 0 0,-3 1-1 16,1 0-19-16,-2 1-11 0,-1-1-1 0,-2 0 3 16,-14 14-19-16,7-11 7 0,8 2 0 15,0 1-6-15,-3 3-3 0,-2 0 11 0,3 0-17 16,1 2 5-16,-1-2 4 0,4 2-9 0,3-3-3 15,-4 3-2-15,3-1 0 0,2 0-11 16,0-2 28-16,4-1-10 0,-2 1-5 0,2-2 20 16,0-6-12-16,0 11-19 0,0 0-3 15,15 13 14-15,-11-14-20 0,4 1 3 0,-3 0 17 0,2-5-13 16,6 3 9-16,-2-1-17 0,1-1 9 16,1 0 18-16,-2-1-21 0,3-1-15 0,1 0-20 15,-5-3-22-15,1-2-14 0,-1 0-23 0,-10 0-35 16,8 0-13-16,1 0-35 0,-1 0 17 15,3 0-108-15,15-15-73 0,-16 9 24 0,4-1-123 16,-4 2 55-16,-3 1-14 0,0 0 31 16</inkml:trace>
  <inkml:trace contextRef="#ctx0" brushRef="#br1" timeOffset="-104620.4">24171 14465 299 0,'1'-2'289'0,"-1"0"-47"0,0 0-35 0,1 1-27 15,-1 0-17-15,0 1-23 0,0 0 10 0,0 0-22 16,0 1-9-16,-1 1-10 0,1 2-10 16,0-2-4-16,0 2-11 0,0 2-10 0,-1 1 17 15,1-2-21-15,-1 2 8 0,1 2-13 0,0 2-9 16,0 3-6-16,0 0 1 0,0 2-12 0,0 0 2 16,0-2-10-16,0-2 4 0,0-1-5 15,0-2-10-15,0-1 1 0,0 0-3 16,0-2 9-16,0 1-7 0,0-7-7 0,0 8-5 0,0-1 8 15,0-7-4-15,0 6-8 0,0-6 16 16,0 8-3-16,0-8 4 0,0 0 1 0,0 7 22 16,0-7-6-16,0 0-9 0,0 8-11 15,1-10 3-15,-1 1-13 0,1-1 15 0,-1-3-3 16,-1 2 6-16,1-1 2 0,1-1-20 0,-1-1 18 16,0 1-16-16,0-2 4 0,0 0-11 15,0 7 9-15,0-8 7 0,0-5-7 0,0-2 0 16,0-2 6-16,0-1-11 0,0 1-6 15,0-1 12-15,10-15-14 0,-8 15 9 0,1-1-9 16,0 5 8-16,1 3-14 0,0 1 12 0,-1 2-8 16,-1 1 17-16,2 1-14 0,-1 0 3 0,-1 1 3 15,1-1 2-15,1 2-12 0,0 0 12 16,1 0 8-16,0 2-11 0,-3-1-12 0,2-1 6 16,0 3-4-16,-1 1 9 0,2-1-7 15,-5 1-2-15,0 0 9 0,7 0-2 0,4 11-3 16,-1-3 9-16,0 2-21 0,-4-1 15 0,-3-1-5 15,-1-1 1-15,1 1 7 0,-2-2 11 0,0 0 4 16,-1-2-14-16,0-4 8 0,0 0 23 16,0 9-27-16,0-2 26 0,0-7-20 0,0 8 7 15,-11 6-1-15,7-10-15 0,1 0-1 0,-7 9 2 16,4-8-6-16,0-1-4 0,1 1-19 16,2-3-18-16,-2 0-25 0,1-2-23 0,0 0-13 15,2 2-26-15,-1-1-26 0,1-1 14 16,0 0-119-16,2 0-84 0,0 0 24 0,0 0-118 15,0 0 14-15,0 0 30 0,-5-3 46 16,6 2-15-16</inkml:trace>
  <inkml:trace contextRef="#ctx0" brushRef="#br1" timeOffset="-103985.1">24547 14419 437 0,'6'-1'255'15,"-2"-1"-32"-15,1-1-23 0,-2 1-26 0,0-2-8 16,0 1 5-16,0 0-26 0,1 0-1 16,-1-1-6-16,-1 3 5 0,1-2 18 0,0 2-25 15,-3-2-23-15,1 3 9 0,0-2-15 0,1 0-1 16,-2 1-12-16,-3-2-8 0,3 2 4 16,-4 1-8-16,2 2 1 0,-1-2-10 0,-2 2-8 15,1 0-16-15,-1 1-5 0,0-1 3 16,-1 1-1-16,3 0-14 0,-7 5 23 0,-1-5-26 15,3 5 1-15,2-2-16 0,-1 4 12 0,-2 2-7 16,4-7-1-16,0 0 3 0,4 1-3 0,-3-2 1 16,3 0-2-16,0 0-8 0,1 0 4 0,0 0-8 15,0-4 12-15,0 0-21 0,0 0-2 16,0 7 18-16,0-7-4 0,20 19-13 0,-15-13 17 16,-2 1-13-16,3-2 6 0,-2 0-12 15,0 0 5-15,1 0 14 0,-2-2 5 0,1 0-16 16,-2 0 6-16,0 2-10 0,1-2 12 0,0 2 2 15,-1-2-1-15,0 0 43 0,1 1 8 16,-3 1 6-16,1-1 1 0,-1 1 1 0,0-5-1 16,0 0-8-16,0 7 4 0,0-1-19 0,-12 6 0 15,3-3-7-15,2-1-10 0,1-3 2 16,1 0 2-16,-1-2-20 0,1 0-7 0,0 0-35 16,0-2 2-16,2 0-76 0,-2 1-32 0,0-2-42 15,5 0-53-15,0 0 19 0,-6 0-196 16,6 0 31-16,0 0-115 0,0 0 16 0,-12-9 22 15,12 5 61-15,1 3 21 0,3-3-8 0</inkml:trace>
  <inkml:trace contextRef="#ctx0" brushRef="#br1" timeOffset="-103506.37">24868 14552 412 0,'-4'-1'336'16,"2"0"-28"-16,0 1-10 0,-1 0-36 0,1-2 12 15,0 1-28-15,1 0 2 0,-1 1-27 16,1-1-27-16,0 1-22 0,-1 0 6 0,0-1-17 16,0 1-9-16,2-1-20 0,-2 0 7 0,4 2 3 15,-2-2-5-15,2 0-17 0,2 0 2 0,1-1-8 16,1 2-1-16,1-1-2 0,10-2-10 15,2 1-1-15,-1-1-6 0,-2 0-9 0,-3 1-3 16,0-1-12-16,-1 2-6 0,-3 1-1 16,1-1-7-16,7-3-6 0,-3 4-2 0,-1-1-11 15,-4 0-2-15,1 1-13 0,-2 0-17 0,-2-1-15 16,-1 1-31-16,0 0-47 0,-5 0 8 16,0 0-104-16,9 0-52 0,-9 0-77 0,5 0 31 15,-5 0 27-15,0 0-313 0,8 0 41 0,-8 0 42 16,0 0 47-16,8 11 29 0,-5-9 24 15,0 0 17-15,-2-1 10 0</inkml:trace>
  <inkml:trace contextRef="#ctx0" brushRef="#br1" timeOffset="-102721.48">25862 14305 439 0,'2'-3'328'15,"-2"-1"-47"-15,2 2-27 0,-2-1-15 16,-2 1-20-16,0 0-15 0,-1 1-29 0,1 1-25 16,-3 1 5-16,0-1-1 0,-1 3-15 15,-7 3-14-15,-5 0-1 0,5 3-2 0,-3-1 18 16,0-2-22-16,2 6-26 0,3-1 4 0,-2-1-8 15,2 3 18-15,0-2-10 0,1 2-1 16,1 1-3-16,3-2-4 0,1 1 5 0,1 1-20 16,1 2 6-16,-1 1-9 0,3-6-6 0,1 3-5 15,0-14 1-15,0 8-5 0,0 5-10 0,12 16-7 16,-7-16-3-16,1-3 4 0,3 3-17 16,0-3 1-16,-2-1-27 0,4-1-6 15,-6-1-18-15,4-2 3 0,2-1-76 0,-5-3-22 16,1 1-30-16,-7-2-37 0,8 0-36 0,4 0 19 15,-1 0-189-15,10-13-86 0,-14 9 35 16,2 0-9-16,2-4 47 0,0-1 1 0,-4 2 41 16,6-2 6-16</inkml:trace>
  <inkml:trace contextRef="#ctx0" brushRef="#br1" timeOffset="-102223.81">25998 14409 464 0,'2'0'308'15,"-2"2"-24"-15,0-2-21 0,1 2-28 16,-1 0 18-16,1 1-24 0,0-1 1 0,-1 4-43 0,2 0 5 16,-2-2-5-16,0 2-22 15,-2 0 7-15,2 3-6 0,0 3-32 16,0 2 0-16,0 0-25 0,0-1-19 0,0-2-1 0,0 1-5 15,0-3-27-15,-11 8-6 0,11-10-35 0,0-7-47 16,0 6-34-16,0 1-29 0,0-7-36 16,0 7-37-16,0 0-35 0,0-7 17 0,0 5-184 15,0-5 27-15,0 0-106 0,0 0 20 16,0 0 35-16,0 0 12 0,-7 12-3 0</inkml:trace>
  <inkml:trace contextRef="#ctx0" brushRef="#br1" timeOffset="-101816.9">26019 14523 491 0,'4'-5'358'0,"0"0"-53"0,-2 1-24 16,1 0-31-16,1 0-40 0,10-3-10 0,-7 1-37 15,1 2-11-15,7-1-13 0,-5-1-12 0,-3 2-26 16,2 0-23-16,-2 2-16 0,-2-2-37 16,1 3-40-16,0 0-18 0,-2-3-31 0,0 2-43 15,0-2 11-15,1 1-119 0,-3-1-61 0,0-2-78 16,2 2 24-16,-3 0-71 0,3-1 18 15,1-8 8-15</inkml:trace>
  <inkml:trace contextRef="#ctx0" brushRef="#br1" timeOffset="-101490.77">26189 14296 628 0,'0'-3'342'0,"2"0"-29"16,-2 1-39-16,-2 3 1 0,2 1-34 0,0 0 2 15,-2 1-30-15,2 2 28 0,0 0-13 16,-2 2 2-16,0 12-23 0,2-10-5 0,-3 19-19 15,1-9-4-15,0 1-26 0,0-1-11 16,0 0-20-16,1 0-7 0,-1 0-22 0,2-8-1 16,0 7-11-16,-2-4-23 0,2-4-31 0,0-2-24 15,0 0-31-15,0-8 4 0,0 7-86 0,0-7-33 16,0 8-42-16,0-1-24 0,0-7 18 16,0 0-205-16,0 6 31 0,0-6-127 0,0 0 16 15,11 8 41-15,-11-11 44 0,2 3-17 16,0-4 27-16,-1-1 20 0</inkml:trace>
  <inkml:trace contextRef="#ctx0" brushRef="#br1" timeOffset="-101147.68">26349 14409 310 0,'2'-5'362'0,"7"-7"-36"15,-2 1-49-15,-1 4-19 0,2 2-27 16,-4 2-24-16,2-2-13 0,-1 4-24 0,1-1-19 16,-3 0 12-16,-3 2 4 0,0 0-28 0,9 0-7 15,-9 0-15-15,0 0 31 0,15 12-18 16,-15-7 4-16,0 0-15 0,0 3-9 0,-4 10-23 0,4-9-16 16,-9 19 5-16,0-12-3 0,0 3-19 15,2-1 10-15,-1-1-13 0,0 0-2 16,2 0-12-16,2 1 12 0,1-2-20 0,-1-5 3 15,4-1-20-15,-2-1 5 0,2-9 11 0,0 7-14 16,0-2 7-16,0-5 18 0,0 8-7 16,0-8 3-16,15 14-11 0,-11-12-4 0,2 1 0 15,0-3 1-15,1 2-10 0,1-2-13 0,0 0 0 16,1 0-86-16,-1 0-48 0,3 0-47 16,1 0-74-16,-1 0 22 0,9-12 22 0,-13 11-325 15,0-2 46-15,0 2 29 0,-3 0 31 0,1 1 25 16,1-4 25-16,-2 2 8 0,1-3-9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6T22:50:04.3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27340 14286 283 0,'0'-13'366'0,"0"13"-52"16,0 0-53-16,15 0-11 0,-15 0-5 0,0-13-34 15,0 13-3-15,23-17 14 0,-21 14-8 16,0 1-26-16,0 0 10 0,-2 2-10 0,2-2-34 16,-2 4-16-16,-2-2-15 0,0 3-16 0,0 3-15 15,-9 11-6-15,-3 0 9 0,1 7-23 0,1-1 0 16,-3-1-9-16,4 6-6 16,-1-3-7-16,1 2 13 0,3-2-19 0,-2 4-7 0,1-3-3 15,3 3-1-15,1-2-3 0,-2 0-22 0,4 2 8 16,1-2 4-16,0-1 0 0,2-3-10 15,0-13 8-15,0 4-21 0,0 4 9 16,14 14 1-16,-10-16-1 0,1-6 0 0,4 1-81 16,-3-2-27-16,2-5-60 0,-2 1-51 0,1-4 20 15,1 0-220-15,2-1 33 0,-10 0-116 16,13 0 47-16,1 0 12 0,19-12 65 0,-15 5-17 16,5 1 43-16,-1 0-10 0</inkml:trace>
  <inkml:trace contextRef="#ctx0" brushRef="#br0" timeOffset="584.42">27769 14596 445 0,'-4'-2'336'0,"0"-1"-53"0,2 1-48 16,0-1-23-16,0 1-18 0,0-1-12 16,3-1-9-16,-1 0-21 0,1 1-24 0,3-1-7 15,-2 2-12-15,4-3-14 0,-2 3-5 0,0-2-10 16,13 2 10-16,-5-3-17 0,-1 3 3 15,-4 1-16-15,3 1-10 0,-2-1-13 0,-8 1 14 16,7 0-16-16,0 0-8 0,0 0 7 0,1 0-20 16,-1 0 12-16,-1 0-1 0,-6 0 2 0,17 11-6 15,-4-3-10-15,-3-3 0 0,-6 2-3 16,0-1 9-16,0 1-1 0,-3 0-7 0,-1-7-13 16,0 9 1-16,0 2 14 0,-14 9-4 0,2-9 9 15,1 2-11-15,-2-2 6 0,2 0-3 16,-2-4-4-16,-1 1-6 0,1-2 3 0,-2-1 15 15,3-2-18-15,1-2 24 0,-1 0 0 16,12-1-9-16,-11 0 25 0,-18-10-6 0,14 2 9 16,3-1-11-16,-1-3 12 0,1-1-10 0,1-1-4 15,-1-2-1-15,8-2-4 0,-3-1 52 16,3-1-31-16,2 1 7 0,2 8-3 0,0-4 14 16,0-6-16-16,11-19-4 0,-2 19-13 0,-2 3-15 15,5-1 2-15,1 0-6 0,-1 1-1 16,2 3 6-16,0 2 7 0,3 1-8 0,1 4-3 15,5 2-52-15,-5-2-40 0,0 2-17 0,1 1-35 16,-3 3-54-16,-8 2 16 0,1 0-170 16,2 0-109-16,4 0 35 0,20 10-49 15,-18-3 38-15,1 0 35 0,-2 0 31 0,0 0 3 16</inkml:trace>
  <inkml:trace contextRef="#ctx0" brushRef="#br0" timeOffset="994.33">28200 14669 416 0,'-2'4'303'0,"2"-1"-22"0,0-2-41 15,0 1-12-15,-1-1-14 0,0-1-15 16,-1-1-14-16,1-1 17 0,0-2-32 0,1 0-10 16,0 0 10-16,-1-3-12 0,2 3-17 0,-1-5-16 15,0 1-12-15,0-5 10 0,0-4-1 16,14-17 2-16,-9 18-4 0,-1 1-17 0,3 1-25 15,0 0-7-15,-2 4 1 0,-1 0-6 16,1 3-22-16,-1 3 13 0,0-2-10 0,0 1-29 16,2 3-2-16,-2 0-67 0,1 2-51 0,-1-2-30 15,0 2-52-15,1 0-36 0,0 0 19 16,-5 0-248-16,0 0-3 0,8 0 30 0,-2 0 7 16,-6 0 6-16,19 10 48 0,-15-6 24 15,1-1-58-15</inkml:trace>
  <inkml:trace contextRef="#ctx0" brushRef="#br0" timeOffset="1327.45">28456 14529 540 0,'2'3'391'16,"-2"1"-70"-16,0-2-25 0,0 2-48 0,2-2-14 15,-2 2-40-15,0 0-8 0,0 0-32 0,3 0 3 16,-3 0-30-16,-1-2-38 0,1 2-43 15,1-2-33-15,-1 1-19 0,0-2-15 0,1-1-35 16,1 0-15-16,-1-2-6 0,2-1 15 16,-2-2 4-16,2 0 17 0,5-8 8 0,-3 1 30 15,2-3 37-15,1 2 29 0,-3 0 23 0,-2-2 15 16,1 4 28-16,-2 1 9 0,0 1-15 16,-1 2 41-16,0 1-21 0,0 0-12 0,-1 0-9 0,2 0-16 15,-2 1-9-15,0 0-10 0,0 1-13 16,2 1-28-16,-2-1-14 0,2 0-3 15,-2 3-98-15,0-3-58 0,0 1-63 0,0 1 18 16,0-1-208-16,1 1-99 0,-1 2 35 16,0 0-10-16,0 0 48 0,0 0 12 0,0 0 16 0,5 12 2 15</inkml:trace>
  <inkml:trace contextRef="#ctx0" brushRef="#br0" timeOffset="1692.47">28878 14368 541 0,'-4'-2'333'0,"1"1"-59"0,1 2-32 16,-2 1-40-16,1-1-18 0,-1 1-28 15,-5 8-16-15,-1-5-20 0,5 0-7 0,1 1-20 16,0-2-6-16,0 0-20 0,1 2 1 15,3-3-20-15,0 1-15 0,-1 1 0 0,1 0-12 16,0-5 19-16,0 0-23 0,0 6 10 0,0 1-4 16,0 3-3-16,13 10 5 0,-7-12 21 15,-4 1-1-15,4 5 18 0,-3-3 1 0,-2-1-4 16,5 4 34-16,-6-14 12 0,0 10-6 0,0 0-2 16,0-2-22-16,0-1-8 0,-14 7 26 15,12-9-10-15,-2 0-8 0,1-1-6 0,-5 6-10 16,1-4-11-16,0-1-5 0,3-1-46 15,-1-1-30-15,-1-2-59 0,0-1-37 0,6 0-54 16,0 0 18-16,0 0-195 0,-8 0 30 0,8 0-144 16,-15-10 30-16,12 7 24 0,-1 1 48 0,2-1 12 15,2 0 11-15</inkml:trace>
  <inkml:trace contextRef="#ctx0" brushRef="#br0" timeOffset="2106.36">29248 14153 333 0,'1'-2'348'0,"0"1"-37"0,3-1-25 0,-2 2-31 15,2 2-11-15,1 0-24 0,10 8-9 0,-2 1-23 16,3 2 9-16,-3 3-33 0,3 4-7 0,-1 1-1 16,0-3-17-16,0 3-1 0,-1 2-14 15,-1 2-17-15,-1 0-5 0,-3 1-4 0,0 1-12 16,-2 2 11-16,-3 2 7 0,0-4 4 15,-1 6-17-15,-3-17-15 0,0 6-6 0,-14 31-5 16,5-27-2-16,-1-1-11 0,-2 0-35 0,2-1 0 16,-3-4-135-16,0 2-56 0,3-5 17 15,-5-4-257-15,6-3 31 0,1-4 34 0,1-3 27 16,3-2-137-16,4-1 45 0,0 0 8 16,0 0 47-16,-10-11 14 0,10 5 4 0</inkml:trace>
  <inkml:trace contextRef="#ctx0" brushRef="#br0" timeOffset="2857.35">31081 14253 283 0,'1'-1'352'0,"-1"1"-56"0,1-1-39 16,0 0-17-16,-1 1-27 0,0 0-11 16,0 0-24-16,0 0-13 0,0 0-28 0,0 0-7 15,0 0-30-15,0 0 2 0,0 0-15 0,0 0-12 16,0 0-3-16,0 0 1 0,-17 18 0 16,7-7 13-16,0 1-29 0,0 5-1 0,-1 0-1 15,1 0-2-15,1 1-8 0,0 1 5 16,1 0-5-16,3-3-5 0,1 4-8 0,-3 3 1 15,5-4-20-15,0 0 10 0,2-10 5 0,0 3 0 16,0 1-11-16,0 1-8 0,14 17-4 16,-6-19-12-16,0 0-14 0,2-2-9 0,-2-5-19 15,0 0-24-15,-2-3-24 0,2-1-39 0,0 1 12 16,-2-1-95-16,-6-1-75 0,0 0-125 16,13 0 28-16,16-14 2 0,-17 8 4 0,5 0 20 15,-5-2-28-15</inkml:trace>
  <inkml:trace contextRef="#ctx0" brushRef="#br0" timeOffset="3110.67">31283 14361 285 0,'-4'15'272'15,"0"0"-59"-15,-2 2-19 0,0 0-23 0,2-1-38 16,1 2-7-16,0 0-2 0,-2-1-16 16,-1 1-20-16,4-1-1 0,-2-1-10 0,2-3-14 0,-1 2 0 15,1-4-6-15,1-1-20 0,0-4-27 16,-1-2-23-16,0 2-40 0,2-4 6 16,0 1-162-16,-1-2-101 0,-1 1 23 0,2-1-62 15,0-1-4-15</inkml:trace>
  <inkml:trace contextRef="#ctx0" brushRef="#br0" timeOffset="3278.23">31285 14534 454 0,'4'-1'320'0,"-1"0"-41"16,0-2-46-16,2 1-23 0,1 0-36 0,-1-2-15 15,8-4-42-15,-2 2-47 0,3-3-47 0,1-2-44 16,-4 3 2-16,-5-1-111 0,3-4-92 15,-2 1-94-15,1 3 20 0,0-1-58 0,-3 0 13 16</inkml:trace>
  <inkml:trace contextRef="#ctx0" brushRef="#br0" timeOffset="3509.61">31452 14202 416 0,'-2'3'407'0,"2"1"-64"15,1 2-4-15,-1 0-46 0,-3 13-25 16,3-11-14-16,0 8-30 0,0 6-24 0,-11 26-39 16,10-21-3-16,-3-1-17 0,1 0-16 0,-2 0-12 15,2-1-12-15,3-1-10 0,0-14-33 16,0 7-31-16,0 1-50 0,0 0-34 0,0-3-32 0,12 13-41 16,-10-20 12-16,-1-1-151 0,-1-7-114 15,0 0 29-15,0 7-91 0,0-7 49 16,0 5 29-16,0-5 23 0,0 0-24 0</inkml:trace>
  <inkml:trace contextRef="#ctx0" brushRef="#br0" timeOffset="3839.72">31746 14382 573 0,'0'4'344'0,"0"0"-50"0,0 4-20 0,-2-2-21 16,0 12-41-16,2-8-10 0,-8 18-37 0,7-11-2 15,-2 1-32-15,0-1-15 0,1 0-20 16,0 0-6-16,0 1-16 0,2-6-20 0,0-1-32 16,-1-1-38-16,0-2-36 0,-1-2-38 0,1-1 8 15,1-5-149-15,0 0-78 0,0 0 22 16,0 7-117-16,0-7 17 0,0 0 17 0,0 0 8 16</inkml:trace>
  <inkml:trace contextRef="#ctx0" brushRef="#br0" timeOffset="4214.72">31927 14361 382 0,'-1'3'273'0,"0"1"-62"0,-1 2-32 0,-1-1-12 0,3 3-9 0,-6 9-17 16,3 2-48-16,2 0 10 0,-3-1-14 15,1 1-15-15,0-3 8 0,3 4-16 0,-1-7-5 16,1-13-5-16,0 10 5 0,0 0 2 0,0-1 5 16,0-2-13-16,11 5 7 0,-7-6 6 15,0-2 7-15,0-3 11 0,2 2-4 0,-1-3-10 16,0 0 10-16,1-1-21 0,0-2 12 0,2 3-17 16,13-15 5-16,-8 4-5 0,-2-1 4 15,-1 1-19-15,1 0 6 0,-2-6 6 0,-2 2-11 16,-1 0-5-16,-2-1-1 0,0 1-11 0,-2 3 2 15,-2-2 4-15,0 6-12 0,0 8-9 16,0-7 21-16,0 7-18 0,0-9-13 0,0 9 2 16,-14-14-41-16,10 12-51 0,0-1-65 0,0 1 13 15,-1 1-249-15,0 1 31 0,1 1-83 16,-2-1 11-16,3 0 52 0,0 0 22 0,3 0 29 16,0 0-5-16</inkml:trace>
  <inkml:trace contextRef="#ctx0" brushRef="#br0" timeOffset="4597.7">32153 14100 512 0,'1'1'304'15,"0"1"-25"-15,0 3-27 0,0-2-37 0,0 2-32 16,-1 0-14-16,1 1-25 0,5 8-3 0,-5-2-14 16,0-2-39-16,1-3-40 0,-2 0-26 0,0-7-42 15,0 0-40-15,0 7 7 0,0 0-117 16,0-7-78-16,0 0-129 0,0 6 24 0,0-6 2 16,0 0 5-16</inkml:trace>
  <inkml:trace contextRef="#ctx0" brushRef="#br0" timeOffset="4781.21">32225 14102 290 0,'-2'6'327'0,"1"1"-61"16,0-1-44-16,0 13-36 0,1-9-24 15,0 5-23-15,0-1-42 0,0 0-43 0,0 1-59 16,0-1 3-16,0 0-180 0,0-3-102 0,0 0 19 15,0-3-116-15,0-1 29 0</inkml:trace>
  <inkml:trace contextRef="#ctx0" brushRef="#br0" timeOffset="5498.3">30852 14130 489 0,'0'0'407'0,"0"0"-45"0,0 0-50 15,0 0-35-15,0 0-29 0,0 0-38 0,0 0-4 16,0 0-33-16,0 0-14 0,0 0-31 16,0 0 7-16,0 0-30 0,0 0-27 0,-11-1 6 15,14 6-32-15,-2 0-36 0,0 0-24 0,1-1-46 16,-1 0-59-16,0-1-58 0,1 1 15 16,-2-1-242-16,2 0 29 0,-1 0-70 15,1-2 63-15,1 0-11 0,-1-1 12 0,2-1 32 0</inkml:trace>
  <inkml:trace contextRef="#ctx0" brushRef="#br0" timeOffset="5758.59">30976 14050 448 0,'-1'2'333'0,"1"1"-61"0,0 1-39 0,-2 1-29 16,2 0-19-16,-1 3-29 0,2-2-14 0,-1 0-31 15,0 1-37-15,0-7-41 0,0 13-43 0,0-1-42 16,0-1 5-16,0-2-167 0,0-2-138 16,0 0 27-16,0 0-35 0,0-7 6 0</inkml:trace>
  <inkml:trace contextRef="#ctx0" brushRef="#br0" timeOffset="8711.69">24156 15204 406 0,'0'0'286'16,"0"0"-41"-16,0 0-23 0,0 0-22 0,0-13-14 16,0 13 10-16,0 0-22 0,0 0-3 0,0 0-13 15,0 0-2-15,14 0-4 0,-14 0 12 0,0 0-13 16,0 0-20-16,0 0-8 0,0 0 9 16,0 0-32-16,11-25 1 0,-15 25-9 15,2-3-12-15,-2 5-7 0,-1-4 17 0,0 2-9 16,-3 0-9-16,2-1 3 0,-1 2-8 0,-1-1-21 15,-1 0-10-15,-4 0 27 0,-17 10-18 16,14 0-5-16,1-3 6 0,-2 3-22 0,4 1 5 16,1-1-10-16,-1 3-2 0,1 2-1 15,2-2 11-15,1 1-1 0,3 1-20 0,1 3 18 16,1-2-5-16,3-2-13 0,1-1-1 0,0-6-23 16,0 6 2-16,0 1 24 0,14 14-4 15,-8-15-2-15,-2-2 2 0,6-1 8 16,-2-3-11-16,3 1-4 0,3-1 0 0,0-2 0 15,-1-3-45-15,0-2-40 0,-13 0-20 16,16 0-38-16,18-11-37 0,-14 4 15 0,0-1-174 0,0 0 29 16,-3-1-180-16,4 1 48 0,-6 1 28 15,2-1 26-15,-1-2 15 0,0 5 15 0,0-2 10 16</inkml:trace>
  <inkml:trace contextRef="#ctx0" brushRef="#br0" timeOffset="9445.73">24526 15281 226 0,'-3'0'408'0,"1"-1"-64"0,-1 2-52 0,1-2-43 0,-1 1-29 16,3-1-25-16,-1 1-22 0,-1-2-16 0,0 1-21 15,2 1-23-15,-2 0 0 0,4-1-9 16,-2 1-29-16,4-3 4 0,-1 2-9 15,1-1-9-15,0-1-6 0,2 3 6 0,0-1-11 16,0 1-12-16,0 0-2 0,1 0 0 16,-7 0 1-16,0 0-12 0,10 0-2 0,-4 0-8 0,-6 0 2 15,16 12 6-15,-14-7-6 0,1-1 4 16,-1 1-5-16,0 0 3 0,-2-1-9 0,0 1 12 16,-2 0-19-16,2-5 7 0,0 0-6 0,0 8 20 15,0-8 1-15,0 7-10 0,0-7-7 16,0 8-1-16,0-8 11 0,0 6 6 0,0-6-12 15,0 0 4-15,0 6-8 0,0-6 1 16,0 7-11-16,0-7 5 0,0 0 4 0,0 7 4 16,11 11 12-16,-2-9-27 0,-5-1-3 0,0-1 6 15,-1 0 0-15,-2 0-4 0,1 0 2 16,-2-7 3-16,0 5 13 0,0 2-5 0,0-1-9 16,0 6 10-16,0-1-12 0,-17 14 14 15,8-13-7-15,1-1 13 0,-2 0-6 0,0-7-10 16,-4 4 3-16,4-2 14 0,4-2-37 0,-3-1-21 15,-1-2-20-15,4 1-35 0,6-2-44 16,0 0-48-16,-8 0 13 0,8 0-250 0,-8 0 31 16,8 0-23-16,-11-12 13 0,11 8 13 0,0 3 4 15,1-1 28-15</inkml:trace>
  <inkml:trace contextRef="#ctx0" brushRef="#br0" timeOffset="9829.7">24943 15451 670 0,'-4'1'386'0,"0"-1"-41"16,1 0-36-16,3 2-13 0,-5-4-45 0,3 4-46 16,0-2-8-16,2 1-15 0,-1-1-23 15,2 0-17-15,0 0 16 0,2 0-12 0,2 0-24 0,-1 0 0 16,2-1-37-16,1 1 15 0,14-3-22 15,-14 3 13-15,22-6-40 0,-11 4-6 16,1-5-64-16,2 2-44 0,-4 1-63 0,2 0-52 16,0-3 14-16,-3 1-275 0,1 0 32 0,2 1-37 15,-3 0-7-15,-3 3 57 0,-2-1 27 0,0 3 14 16,-11 0 3-16</inkml:trace>
  <inkml:trace contextRef="#ctx0" brushRef="#br0" timeOffset="10612.61">26048 15262 275 0,'-2'-4'327'16,"2"4"-54"-16,0 0-10 0,0 0-20 16,0 0-28-16,-19-16 9 0,13 15-28 0,1-1-22 15,-1 2 8-15,-1 0-38 0,0 0-2 0,7 0-1 16,-11 0-17-16,-18 16-17 0,13-8-14 0,0 6-5 16,1-1-5-16,1 2-4 0,0 1-19 15,5 2 15-15,-1 0-22 0,3 1-14 0,-3 1-1 16,6 0 1-16,2 0-3 0,2-1-4 15,0 1 15-15,0-11-7 0,0 4-12 0,0 2 15 16,11 14-14-16,-4-16-19 0,-2 1-6 0,6-5 11 16,0 2-7-16,2-4-26 0,2-2-15 15,-2-3-31-15,-13-2-34 0,10 0-17 0,-1 0-34 16,7 0 13-16,18-16-162 0,-18 7-103 16,1 0 31-16,0-2-73 0,-2 1 32 0,1-3 56 15,-3 4-31-15,1-4 44 0</inkml:trace>
  <inkml:trace contextRef="#ctx0" brushRef="#br0" timeOffset="10893.86">26234 15239 458 0,'0'-3'321'16,"0"1"-48"-16,0 0-22 0,0 2-10 0,0 1-32 15,0 0-16-15,-2 3-8 0,0 0-21 16,2 3 4-16,0-1-5 0,-4 11-22 0,-2 1 5 16,4 0-34-16,-2 0 2 0,0 0-21 15,3 3-8-15,-3-2 17 0,0 1-29 0,2-2-19 16,-1-1 3-16,1-5-15 0,-1 0-22 0,3-3-34 16,0-3-43-16,-2 0-41 0,2-2-52 15,0 2 15-15,0-3-159 0,0-3-124 0,0 0 29 16,0 0-27-16,0 0 41 0,7 5 22 0,-4-7-18 15,-1 1-2-15</inkml:trace>
  <inkml:trace contextRef="#ctx0" brushRef="#br0" timeOffset="11059.42">26259 15418 247 0,'2'-2'371'0,"-2"1"-59"15,3 1-47-15,-1 0-40 0,0-1-22 0,0-1-33 16,2 0-15-16,-1 2-24 0,1-1-33 15,1-1-32-15,0 0-36 0,-1-1-30 0,0 2-29 16,1-3-37-16,-1 1 6 0,10-5-108 16,-5-1-71-16,-5 2-115 0,1 0 20 0,1 1-46 0,-3-1 12 15</inkml:trace>
  <inkml:trace contextRef="#ctx0" brushRef="#br0" timeOffset="11325.7">26417 15098 462 0,'0'-1'443'0,"-1"1"-82"0,-1 1-28 0,2 2-36 0,-2 3-38 16,0 10 8-16,-3-1-5 0,2 4-37 0,-1 1 2 15,4 3-13 1,-6 1-30-16,1 3-13 0,1 1-19 0,0 0-16 0,0-1-12 16,0 0-11-16,0 0-23 0,1 0 1 0,-1-2-11 15,0 0-21-15,2-3-8 0,-1-1-6 0,1-3-27 16,2 1-3-16,0-7-94 0,0-12-25 15,0 8-32-15,0 0-32 0,0 0-37 0,0-3 19 16,0-5-148-16,0 6-96 0,0-6 32 0,0 0-48 16,0 0 3-16,7 9 40 0,-5-11 27 0,2-1 25 15,1-1-23-15</inkml:trace>
  <inkml:trace contextRef="#ctx0" brushRef="#br0" timeOffset="11835.34">26626 15394 388 0,'-1'-1'374'0,"-2"0"-74"0,3-2-36 0,-2 0-34 15,4 1-12-15,-2-1-31 0,3-1-3 0,-2 0-29 16,3 3-9-16,0-5-19 0,5-3-12 0,2 2 12 16,-2 0-17-16,-2 2-22 0,0 1-15 0,1 2-2 15,0 1 11-15,-4-2-14 0,2 2-13 0,-6 1 15 16,0 0-6-16,0 0-13 0,7 0 18 16,-7 0-28-16,12 11 5 0,-12-8-14 15,2 0-9-15,-4 3 12 0,0 0-1 0,-4 6-9 16,-2 0 3-16,1 0-7 0,-2-2 2 0,4 0-3 15,1-3-10-15,2-2 4 0,0 0-1 16,-1-1-23-16,3 0 20 0,-2-1 11 0,2-3-9 16,0 0-16-16,0 0 4 0,0 0 16 0,0 7-23 15,13 3 0-15,-8-6 15 0,-2 0-15 0,1-3 4 16,2 5 25-16,5 3-7 0,-1-1-17 16,-5 2-5-16,1-3 20 0,-2-1-16 0,-1-2 28 15,1 3 13-15,-1 0-3 0,-3-3 27 16,0 2-7-16,0 1-21 0,0-7 13 0,0 10-9 15,-12 14 1-15,4-13-8 0,1-1-13 0,-3-3 0 16,4 0-82-16,1-1-32 0,-3-3-42 16,3-1-52-16,0 0 17 0,-1-2-285 0,3 1 34 15,3-1-53-15,0 0 39 0,0 0 32 0,-8 0 0 16,8 0 48-16,-14-11-11 0</inkml:trace>
  <inkml:trace contextRef="#ctx0" brushRef="#br0" timeOffset="12536.46">27710 15134 532 0,'-2'-2'285'0,"0"1"-29"0,-1-1-22 15,-2 1-23-15,1 1-11 0,-1 1-16 0,-1 1-4 16,-10 3-29-16,3 3-11 0,0-1-2 15,-4 2-7-15,1 1-3 0,1 4 5 0,4 2-10 16,-1 2-5-16,0 2-8 0,0 0-11 0,1 3-12 16,4 1 5-16,1 0-7 0,0 3 3 15,2-3-18-15,4 1-1 0,0 1-7 0,0-13-2 16,0 6-7-16,0 1-27 0,14 23-2 0,-6-22-4 16,4-3 17-16,0 0-15 0,-2-2-22 15,4-2-39-15,1-4-32 0,2 0-35 0,-2-4-46 16,4-2-61-16,-2-2 21 0,-1-1-235 15,-6-1 33-15,5 0-44 0,2 0 13 0,19-13 16 16,-14 7 44-16,-3 1 11 0</inkml:trace>
  <inkml:trace contextRef="#ctx0" brushRef="#br0" timeOffset="13204.68">28153 15547 550 0,'0'1'310'0,"-3"-1"-38"0,3-1-37 0,0-1-27 15,0-2-25-15,-2-1-19 0,2 0 1 0,4-10-7 16,-2-2-29-16,-2 7 7 0,7-17-13 0,-5 9-1 15,6-3-25-15,-2-1-12 0,-2-3-7 16,1 0 6-16,1-2-17 0,0-3 5 0,2 2-12 16,-1 5-2-16,1 1-15 0,0-1-4 15,-2 5-3-15,-3-2-5 0,3 3 2 0,-2 7-12 16,-3 3 19-16,1 1-26 0,0 4 12 0,-2 2 17 16,0 0-20-16,0 0-3 0,12 23 8 15,-5-7-10-15,-4 4-2 0,3 1 0 0,-3 0-9 16,3 1 14-16,-2-1-15 0,1 1-5 0,-4 1 17 15,2-6-20-15,-1 1-9 0,2-1-19 0,-3-3-40 16,1-3-20-16,-1-2-19 0,0-1-34 16,-1 0-16-16,2-2 16 0,-2-2-126 0,0-4-107 15,0 0 27-15,0 0-91 0,0 6 23 16,0-6 53-16,0 0 6 0</inkml:trace>
  <inkml:trace contextRef="#ctx0" brushRef="#br0" timeOffset="13441.04">28161 15344 367 0,'0'1'262'16,"2"-1"-39"-16,3 2-23 0,-3-1-28 15,1 1-11-15,2-2-20 0,0 1-26 0,0 0-6 16,3 1-14-16,7 1-22 0,4-2-5 15,-12-1-68-15,3 0 0 0,6 0-95 0,-1 0-104 16,1 0-159-16,18-11 22 0,-19 5 13 0,3 1 2 16</inkml:trace>
  <inkml:trace contextRef="#ctx0" brushRef="#br0" timeOffset="14037.45">28442 15384 224 0,'-4'12'293'0,"1"-3"-36"16,3-1-31-16,-2-1-10 0,1-1-29 15,0-1 3-15,1-2 1 0,-2 1-17 0,2-1-9 16,-1 0-15-16,0 0 0 0,0-2-11 0,1 0-13 16,0-2-24-16,-1 0-3 0,-2-2 1 15,3 0-24-15,0-1 3 0,0-1-13 0,2-2 8 0,2-8-15 16,-4 7 2-16,7-13-17 0,-2 5 24 16,2 2-23-16,-3 3 1 0,-1 2-5 0,0-1 2 15,0 5-5-15,0 1-8 0,-1 0 7 16,1 0-12-16,-1 1 11 0,2 1-13 0,1 1-7 15,-3 1-9-15,-2 0-7 0,0 0 16 0,0 0-12 16,6 0 8-16,5 11 14 0,-7-6-10 0,0 0-6 16,0 9-8-16,0-3 4 0,-2 1 3 15,0-3-18-15,-1-1 15 0,0 0-6 0,-1-2 9 16,2 0-19-16,-2 0 22 0,1-4 3 16,-1 4-14-16,0-4 8 0,2 1-6 0,-2-1-8 15,2-1 9-15,-2-1 1 0,0 0 7 16,0 0 24-16,0 0-22 0,14-14-13 0,-5 2 26 15,2 0-23-15,1-2-2 0,0 1 0 16,0 1 0-16,-3 5 18 0,0-4-13 16,0 1 14-16,1 5-2 0,-6 1-6 0,2 2 6 0,-2 0-2 15,-1-1 18-15,-1 3-8 0,-2 0-1 0,0 0-3 16,0 0 0-16,10 13-12 0,-9-7 0 16,-1 0-54-16,1 0-26 0,-1 1-33 15,-2-1-26-15,2-1-37 0,0-5-31 16,0 0 16-16,0 9-218 0,0-3-60 0,0-6 32 15,0 7-11-15,0-7 20 0,9 12 43 0,-5-10-10 16,0-1 10-16</inkml:trace>
  <inkml:trace contextRef="#ctx0" brushRef="#br0" timeOffset="14451.35">28776 15308 275 0,'-2'2'202'0,"1"2"-34"0,-2 0-17 16,1 1-4-16,0 0-24 0,0 1-12 0,-5 9-8 16,4-1-16-16,0-2-15 0,-1-3 16 15,2 0-11-15,0-1-5 0,1-2 2 0,1-1-19 16,-1-1 6-16,1 2 5 0,0-4-7 0,-1 1-2 16,1 1 22-16,0-4-4 0,0 0-4 15,0 0-2-15,5 3-11 0,-3-4-17 0,2-1-4 16,-1-2 2-16,0 0 6 0,9-4-22 15,-6-3 16-15,2 2-10 0,-4 0 10 0,0 0-24 16,-1 2 16-16,-1 1 3 0,-1 0-5 0,1 2 20 16,-1-1-2-16,1-2 14 0,-1 4-2 15,0 0 19-15,2 1 0 0,-3 0-15 0,0-2 13 16,0 4-14-16,0 0-5 0,0 3 4 0,0-2-28 16,1 1 6-16,-1 2 3 0,0 1-14 15,2-1 6-15,1 0-7 0,-1 1 10 0,0-2-20 16,0 3-3-16,1-1 2 0,0 0-13 0,1 0-22 15,-1-1-43-15,0 0-38 0,1-1-40 16,-2 0-28-16,3 0 15 0,-2 0-155 0,1 1-105 16,1-2 29-16,-2 0-20 0,0-1 3 15,0 1 19-15,0-1 5 0</inkml:trace>
  <inkml:trace contextRef="#ctx0" brushRef="#br0" timeOffset="14721.62">28929 15476 549 0,'1'-4'372'0,"1"-2"-48"0,-1 2-49 0,2-1-4 0,0 0-28 16,-1 0-10-16,0-1-54 0,1 1 2 15,-1 1-33-15,5-9-2 0,-3 4-24 16,1 0-19-16,1 3-36 0,-2-3-44 0,-1 5-48 16,2-1-30-16,-2 1-62 0,0 3 10 15,0-5-188-15,-1 6-118 0,2-1 28 0,-1 0-8 16,0 1 14-16,-3 0-4 0,0 0 3 0</inkml:trace>
  <inkml:trace contextRef="#ctx0" brushRef="#br0" timeOffset="14988.91">29104 15389 304 0,'3'-5'360'15,"-1"2"-67"-15,6-10-26 0,-4 4-25 0,1 0-14 16,-1 1-9-16,2-2-30 0,-3 1-21 0,1 0-13 15,-2 2-24-15,0-1-12 0,1 3-24 16,-2-1-5-16,1 2-7 0,-1 1-13 0,0-2 1 16,0-1-13-16,-1 6-32 0,0 0-15 15,0-7-20-15,0 7-43 0,0-7-50 0,0 7-22 16,0-6 13-16,0 6-161 0,0 0-99 0,0-8 26 16,0 8-58-16,0 0 28 0,0 0 13 15,7-5-16-15</inkml:trace>
  <inkml:trace contextRef="#ctx0" brushRef="#br0" timeOffset="15619.22">29271 15409 215 0,'-1'0'391'0,"1"-1"-66"15,0-2-11-15,1-1-30 0,-1 2-10 16,1-3-7-16,1 0-14 0,0-1-29 0,3-7 30 16,0-3-12-16,1 2-6 0,0-5-25 0,0-1-9 15,0 2-16-15,-1-4-18 0,0 0-22 16,0-1-9-16,-1-2-14 0,3 6-18 0,0-3-9 15,-2 0-9-15,2 1-12 0,1 0-6 0,1 1-15 16,-3 1 1-16,1 4-33 0,-1 1-38 16,-3 4-22-16,2 6 5 0,-1 1-88 0,0 2-19 15,-4 1-43-15,0 0-36 0,0 0 19 0,0 0-156 16,6 13-141-16,-7-8 28 0,2 3 31 16,-3 10 27-16,2-8 13 0,0 1-8 0,0 5 28 15,0 0-5-15</inkml:trace>
  <inkml:trace contextRef="#ctx0" brushRef="#br0" timeOffset="15921.43">29390 15362 304 0,'1'-3'418'16,"1"1"-52"-16,2-3-15 0,3-6-18 0,-2 1-44 15,2-5 14-15,2-1-17 0,1-3-15 16,-3 0-20-16,0 1-22 0,3 1-28 0,-3-5-16 16,0-1-27-16,-1-4-14 0,0 1-19 0,2 1-5 15,-3 2-23-15,-1-4-23 0,4 2-24 16,-3 3-30-16,-3 4-2 0,2 2-55 0,1 1-39 16,-3 5-47-16,1 2-15 0,1 4-37 0,-1 2-37 15,0 2 19-15,-3 0-191 0,0 0 31 16,0 0-106-16,6 14 29 0,0 2 30 0,-4-4-10 15,1 5 62-15,2 1-43 0</inkml:trace>
  <inkml:trace contextRef="#ctx0" brushRef="#br0" timeOffset="16297.41">29651 15327 310 0,'-6'2'265'0,"0"0"-28"0,0-5-8 16,1 2-34-16,3-1-11 0,-2-2-19 15,1-1-6-15,-1 1-23 0,2-1-7 0,-3-8-11 16,1-4-6-16,4 11-7 0,0-3 5 0,0-1-2 16,0-1 11-16,14-15 4 0,-8 13-12 0,-2 5-9 15,-2 0-6-15,1 2-9 0,1 2-7 16,-2 3-3-16,3 1-13 0,-2-1 17 0,1 2-18 16,-2 1-7-16,1 3-7 0,-1 0-4 15,0 1 5-15,3 9-2 0,-3-5-34 0,0 3-42 16,-2-5-25-16,0 2-40 0,1-2-28 15,-1-2-32-15,1-1 15 0,-1 0-122 0,0-5-104 0,0 0 26 16,0 0-101-16,0 7 41 0,0-7 13 16,0 0 46-16,0 0-36 0</inkml:trace>
  <inkml:trace contextRef="#ctx0" brushRef="#br0" timeOffset="16645.48">29857 14908 475 0,'2'-2'325'15,"0"0"-49"-15,0 0-40 0,1 4-13 0,0-2-5 16,0 3-31-16,3 1-21 0,3 5-11 0,1 4 1 15,-2 5 5-15,-1-1-4 0,-1 1-5 0,1 2-17 16,0-1-14-16,-3 0-14 0,-1 2 40 16,0 1-17-16,-3-11 7 0,0 5-25 15,0 4-9-15,-11 23-1 0,3-18-21 16,-2 0-1-16,0-2-17 0,-3-1-5 0,0-1-7 16,0 0-124-16,0-2-52 0,0 0-59 0,5-1 15 15,-4-4-231-15,-3 2 29 0,-3-4 30 16,7 0 27-16,-4-2-138 0,3 1 45 0,2-4 27 15,-1 0 41-15,4-2 5 0</inkml:trace>
  <inkml:trace contextRef="#ctx0" brushRef="#br0" timeOffset="17478.25">31116 15218 315 0,'0'0'295'0,"0"0"-29"0,0-13-15 0,0 13-31 16,0 0-11-16,0 0 1 0,0 0-25 15,-13 0-11-15,13-12-22 0,-21-1-6 0,17 13-27 16,-1 2-8-16,-1-1-12 0,-11 9-8 0,3-2 1 16,-1 5-15-16,4 0-21 0,-3 3 5 15,0 0-10-15,2 2-4 0,2 1 8 0,1 0-14 16,1 0-20-16,0-1 11 0,2 2-4 15,3-3-5-15,-1 2-11 0,4-1 11 16,0-11-7-16,0 3-19 0,0-1-18 0,0 0-21 0,11 6-23 16,-6-10-18-16,-1-3-23 0,1 1 10 15,1-1-82-15,12-4-70 0,-18 2-83 0,11 0 27 0,0 0-93 16,17-8 20-16,-13 3-5 0,-1-2 46 16</inkml:trace>
  <inkml:trace contextRef="#ctx0" brushRef="#br0" timeOffset="17855.24">31215 15269 477 0,'-7'15'249'0,"1"0"-44"15,0 0-20-15,0 3-17 0,2 0-19 0,-3-2-8 0,4 1-8 16,-1 0-20-16,2 1-22 0,-1-5-3 0,1-3-9 16,-2 0-5-16,2-2-15 0,2-1-8 0,-1 0-18 15,1-7-18-15,0 0-46 0,0 7-30 16,0-7 6-16,0 6-103 0,0-6-83 16,0 0-122-16,0 0 26 0,0 11-31 0,1-12-5 15</inkml:trace>
  <inkml:trace contextRef="#ctx0" brushRef="#br0" timeOffset="18156.43">31281 15327 409 0,'1'-3'301'0,"3"2"-68"0,-1-2-12 16,2-1-47-16,1 3-22 0,-3-1-3 15,2 0-28-15,1 0-26 0,-1 0-10 0,0 0-16 16,-1-1-27-16,1 1-23 0,9-4-5 0,-6 0-11 15,1 1-32-15,-1 2-21 0,-1-1 4 16,-1 0-35-16,0 1-28 0,3-8-18 0,-5 3-40 16,2 0 3-16,-2 0-60 0,0 2-9 15,-2 1-35-15</inkml:trace>
  <inkml:trace contextRef="#ctx0" brushRef="#br0" timeOffset="18376.84">31442 15152 776 0,'1'-2'242'0,"-1"1"-14"0,-2-2-26 15,-1 3-18-15,1 3-1 0,-1 0-3 16,0 1-6-16,-1 0 8 0,-5 10-4 0,4 2 16 16,-2 1-25-16,-1 1-6 0,1 1-18 15,0 2 6-15,0 0-13 0,3 1-8 0,-4-2-13 16,4 3-33-16,0-2 14 0,0-1-3 0,1-2-36 16,0 1 8-16,2-8-6 0,1 0-64 15,-1-1-51-15,1-10-52 0,0 5-52 0,0 3-66 16,0-8 19-16,0 7-201 0,0-7 32 0,0 0-76 15,11 12 31-15,-8-9 11 0,-1-2 51 16,1 1 6-16,-1-2 6 0</inkml:trace>
  <inkml:trace contextRef="#ctx0" brushRef="#br0" timeOffset="18886.49">31824 15272 285 0,'0'0'273'0,"0"0"-30"0,0 0-27 0,0 0-5 0,0 0-18 0,0 0-27 16,18 19-7-16,-17-13-14 0,3 8-23 0,-4-2-15 15,3-2-4-15,-2-1-18 0,0-1-8 0,0-1-12 16,0 0 0-16,1-1-16 0,-2-6-37 16,0 0-32-16,0 7-24 0,0-7-34 0,0 7 6 15,0-7-96-15,0 8-75 0,0-8-100 16,0 7 23-16,0-7-44 0,0 0-13 0</inkml:trace>
  <inkml:trace contextRef="#ctx0" brushRef="#br0" timeOffset="19132.83">32025 15215 400 0,'1'3'293'16,"-1"0"-35"-16,0 3-31 0,1 0-29 0,-1 0-29 15,0 2-16-15,3 8-19 0,-3-7-11 0,0 3-20 16,0 0 0-16,6 17-19 16,-6-14-18-16,0-15-14 0,0 11-33 0,0-1-39 0,0-3-39 15,0 2 6-15,0-2-153 0,0 0-93 0,0-7-65 16,0 6 25-16,0-6-5 0,0 8-61 15</inkml:trace>
  <inkml:trace contextRef="#ctx0" brushRef="#br0" timeOffset="19738.21">32368 14995 312 0,'0'3'293'0,"0"0"-68"15,0 1-27-15,-1 0-26 0,1 3-18 0,-2-1-25 16,2 1-11-16,-1 0-1 0,1 2-10 0,0 2-17 16,-8 8-38-16,6-11-28 0,1-1-18 15,1 1-22-15,0-2 3 0,0-2-114 0,0 0-37 16,-4-2-105-16,3 0-72 0,1 0 13 0,-2-2-22 16</inkml:trace>
  <inkml:trace contextRef="#ctx0" brushRef="#br0" timeOffset="19902.77">32412 15061 357 0,'-3'16'236'0,"-1"1"-59"0,1 2-32 16,-1-4-22-16,0-1-63 0,2 2-8 15,-2-5-192-15,2 0-158 0,2-2 8 0</inkml:trace>
  <inkml:trace contextRef="#ctx0" brushRef="#br0" timeOffset="20785.41">30717 15006 379 0,'0'0'257'0,"0"0"-14"0,0-14-45 0,0 14-10 15,0 0-3-15,0 0-17 0,0 0-14 16,0 0-22-16,0 0-18 0,0 0-9 16,0 0-24-16,-4 10-8 0,3-5 1 0,0 0-8 15,1-1-20-15,0 2-17 0,0-1-32 16,0-1-18-16,0 1-28 0,0-2-35 0,0-3 8 15,0 0-110-15,0 7-92 0,0-7-97 0,0 6 24 16,0-6-43-16,0 7 34 0</inkml:trace>
  <inkml:trace contextRef="#ctx0" brushRef="#br0" timeOffset="21033.74">30812 14936 458 0,'2'3'246'0,"-2"1"-36"0,0 1-36 16,-2-1-33-16,4 2-6 0,-2 0-9 0,0 1-19 15,0 0-20-15,1-1-36 0,-1-6-26 16,0 8-4-16,0 4-102 0,0 0-74 0,0-1-124 15,0-2 18-15,0-1-80 0,0-2-61 0</inkml:trace>
  <inkml:trace contextRef="#ctx0" brushRef="#br0" timeOffset="22014.12">31164 15396 229 0,'0'0'300'0,"0"0"-67"0,0 0-29 0,0 0-28 0,0-13-21 16,0 13-19-16,0 0-11 0,0 0-23 15,0 0 0-15,0 0-16 0,0 0-12 0,31-25-4 16,-29 24-10-16,2-2-3 0,0 1-9 0,0 1-22 16,1 0-14-16,-1-1-28 0,-1-1-24 15,1 2 5-15,0 0-88 0,1-1-37 16,-3 0-53-16,1 1 18 0,1-1-208 0,1 0 36 15,-3 1 17-15</inkml:trace>
  <inkml:trace contextRef="#ctx0" brushRef="#br0" timeOffset="22531.73">31220 15179 480 0,'-1'-3'251'0,"1"3"-23"0,-1 0-12 16,1-1-39-16,0 1-7 0,-1-1-33 0,1 2-14 16,-1 0-4-16,0 2-25 0,1-2-11 15,-1 3-8-15,-1 0-11 0,1 2-2 0,-2 9-3 16,0-3-2-16,1-1-16 0,-1 2-10 0,1-2-18 16,-1-1-15-16,0-1-23 0,2 0-47 15,0 0 8-15,0-2-115 0,0 0-81 0,1-2-103 16,0-1 28-16,0 1-49 0,0-5 24 15</inkml:trace>
  <inkml:trace contextRef="#ctx0" brushRef="#br0" timeOffset="24548.35">24048 16058 362 0,'0'0'247'16,"12"0"-29"-16,-12 0-4 0,0 0-29 0,0 0-10 15,0 0 6-15,0 0-8 0,0 0-11 0,0 0-12 16,0 0-10-16,0 0-10 0,0 0 9 16,0 0 3-16,0 0-22 0,0 0-15 0,0 0 1 15,0 0-20-15,0 0 0 0,0 0-14 16,0 0-14-16,0 0-4 0,0 0-15 0,0 0 3 16,0 0 0-16,2 9 4 0,-18-4-16 15,5-2 9-15,-2 4-6 0,-2-1-7 0,1 2-3 16,-1 0 5-16,0 3 7 0,3-1-3 0,-6 1-16 15,7 1 4-15,-3-1-15 0,3 2-2 0,1 1 6 16,3-1 20-16,-1 0-31 0,0 1 12 16,4 0 0-16,2-2-9 0,-2 3-3 0,-2-1 4 15,6-14 17-15,0 13-3 0,0 0 5 0,16 14-1 16,-8-15-5-16,0-2-4 0,2 0 14 16,0-1-22-16,0-4 15 0,0-2-21 0,-2 1 25 15,2-3-21-15,1 1-7 0,-11-2-18 16,15 0-38-16,3 0-52 0,21-12-41 15,-18 6 15-15,-3-3-178 0,2 0 26 0,-2-1-180 16,0 0 24-16,0 0 39 0,-2 0 20 16,2-2 3-16,-5 3 20 0</inkml:trace>
  <inkml:trace contextRef="#ctx0" brushRef="#br0" timeOffset="25462.92">24303 16207 209 0,'0'0'298'0,"-1"-1"-73"0,0 1-23 16,2 0-30-16,-2 0-10 0,0 2-12 0,2 1-7 15,-1 0-3-15,0 2-20 0,0 0-12 16,0 1-15-16,2 11-3 0,-2-9-11 0,0 6-17 16,0 3 4-16,0 1-12 0,0 0-2 15,0 0-15-15,0-2 9 0,0-2-3 0,0-2-20 16,0-2 1-16,12 9 7 0,-11-14 3 0,-1 1-23 15,1-2 8-15,-1 0 6 0,1 0-8 16,0-1 14-16,0 0-2 0,-1-2-8 0,0-1 10 16,1-1-6-16,-1 1-1 0,-1-4 0 15,1-1 9-15,0 0 9 0,-1-1-11 0,0-2-12 16,0-10 11-16,1 8-4 0,0-5 1 16,0-5 0-16,0-2-9 0,0 0 11 0,0-2-10 15,0 1-3-15,0-1 1 0,0 2-4 0,0 0 3 16,10-23 4-16,-4 24-7 0,-1 1-11 0,1 0 7 15,2 3 13-15,-1 2-11 0,2 3-12 16,-3 5 10-16,2 0-1 0,-2 3-9 0,0 2-4 16,1 0 5-16,1-1 0 0,-2 3-7 15,-6 0 10-15,0 0 3 0,25 11-2 0,-16-7 3 16,-2 3-11-16,1 4 9 0,-2-3 4 0,-4 0-22 16,1 1 7-16,-3 0 4 0,0 1-6 15,0-1 10-15,-12 15-4 0,9-7 11 0,-4-2 5 0,0 0-10 16,-3-1-8-16,4-2 13 0,1-3-14 15,-5 1 5-15,-3 0 9 0,2 0-14 0,2-2-11 16,-1-2-20-16,5-2-28 0,1-1-6 16,-2 1-14-16,1-3-21 0,1 0-12 0,3 1 9 15,-4-1-114-15,3-1-69 0,0 1-90 16,1 0 23-16,1 0-35 0,0-1 24 0,0 0-32 0</inkml:trace>
  <inkml:trace contextRef="#ctx0" brushRef="#br0" timeOffset="25798">24635 16157 339 0,'0'-1'319'0,"1"-1"-67"0,-1 0-26 0,1 2-17 16,-1 0 0-16,1 0-13 0,0 2-18 0,-1 1-8 15,2 2-1-15,-1-2-16 0,0 4-15 16,-2 0-19-16,0 0-21 0,1 2-2 0,0 4-11 16,0 2-6-16,0 0-9 0,0-1-7 15,0 0-17-15,0-3 13 0,0-1-31 0,0-2-24 16,0-1-34-16,0 0-38 0,0-7-42 15,0 8 11-15,0-8-116 0,0 7-88 0,0-7 22 16,0 7-148-16,0-7 22 0,0 6 19 0,0-6 23 16,7 10-19-16</inkml:trace>
  <inkml:trace contextRef="#ctx0" brushRef="#br0" timeOffset="26421.33">24935 16274 259 0,'-1'-1'375'0,"1"1"-50"0,0 0-26 0,-2-1-41 16,2 1-32-16,0 0-31 0,0-2-30 0,0 2-6 16,0 0 5-16,2-1-12 0,-1 1-9 0,1 0-10 15,1-1-9-15,2 0 3 0,-3 1-8 0,3 0-25 16,-1-1 2-16,3 0 2 0,0 0-17 16,-2 1-8-16,3 0 35 0,-2-1-21 0,4 0-7 15,-3 1 8-15,1 0-25 0,2 0-15 16,3 0 14-16,-2 0-13 0,1 0 2 0,-1 0-4 15,-2 0-4-15,2 0-2 0,-4 0-17 0,1 0 0 16,-1 0 16-16,1 0-8 0,0 0-3 16,-2 0-17-16,1 0 19 0,0 0-7 0,0 0-4 0,-2 0-14 15,2 0 11-15,-7 0 0 0,11 0-2 16,-5 0-2-16,-6 0-13 0,9 0 12 0,-3 0-12 16,-6 0 14-16,8 0-5 0,-2 0-2 15,-6 0-39-15,0 0-31 0,8 0-57 0,-8 0-21 16,0 0-46-16,6-6-55 0,-6 6 22 0,7-9-268 15,-7 9 35-15,-1 0-3 0,1 0 18 16,0 0 48-16,-1 0 2 0,0-1 2 0,1 1 13 16</inkml:trace>
  <inkml:trace contextRef="#ctx0" brushRef="#br0" timeOffset="27184.29">25913 16117 301 0,'0'0'315'0,"0"0"-39"0,0 0-30 16,0 0-16-16,0 0-22 0,5-26-12 15,-5 23-22-15,-3 1-13 0,0-2-18 0,1 4-11 16,0-2-4-16,-2 2 0 0,-2 0-19 0,1 2-11 15,1 2-18-15,-4-3 12 0,-5 10-15 0,-3 1-7 16,5 3-11-16,-2 0 3 0,1 2-5 16,-1 1-4-16,1-2 13 0,4 3-23 0,3-2 4 15,-1 0 2-15,3 0 0 0,1-1-13 16,2-9 8-16,0 3-8 0,0 2-4 0,0 2 5 16,16 12 5-16,-10-16-32 0,2 1 1 0,0-1 5 15,3-1 11-15,-3-4-15 0,3 4 16 16,-3-7-42-16,1 0 0 0,0-2-17 0,-9 0-41 15,9 0-20-15,2 0-37 0,14-14-40 0,-9 6 17 16,-3 1-135-16,-2-1-86 0,3-1 29 0,-5 1-115 16,5-1 47-16,-1-1 36 0,-2-2 24 15,1 2-38-15</inkml:trace>
  <inkml:trace contextRef="#ctx0" brushRef="#br0" timeOffset="27468.55">26174 16082 454 0,'2'0'265'0,"-2"-2"-41"0,0 2-13 0,2 0-17 16,-2 1 1-16,0 1-24 0,0 1-13 16,0 2-7-16,0 1 3 0,-2 1-13 0,2-2-14 15,-5 15 13-15,1-2-23 0,0 0 1 0,-1 0-14 16,0-1-18-16,3 2-13 0,-2-2 9 15,1-4-19-15,1-1-1 0,0-3-21 0,2 0 12 16,-2-2-31-16,2-2-14 0,0-1-38 16,-2 1-29-16,2-3-13 0,0 1-20 0,-2-1-60 15,2-2 14-15,0 0-109 0,4 1-79 0,-4-1-82 16,0-2 25-16,2 0 12 0,-2-1-21 0,2 0-21 16</inkml:trace>
  <inkml:trace contextRef="#ctx0" brushRef="#br0" timeOffset="27675.98">26180 16240 422 0,'3'-2'324'0,"1"1"-44"0,0-2-26 0,1 1-35 0,0 0-29 15,-1-1-15-15,0 0-14 0,1-1-23 16,1 1-17-16,0 0-35 0,-2 0-19 0,5-6-39 16,-3 2-31-16,-1 0-35 0,-1 1-26 0,3 2 5 15,-2-1-88-15,-1 1-59 0,-2 0-72 16,0 0 21-16,1-2-98 0,-1 2-1 15,-2 0 2-15</inkml:trace>
  <inkml:trace contextRef="#ctx0" brushRef="#br0" timeOffset="27914.34">26295 16059 556 0,'0'-4'379'0,"2"0"-44"0,-2 2-25 15,0-2-35-15,0 2-25 0,0 0-36 0,0-1-24 16,0 1-14-16,0 0-34 0,0 0-4 0,0 0-4 15,2 2-29-15,-2-2-12 0,1 0-1 16,-1 2 7-16,0 0-10 0,0 1 18 0,0 2-2 16,0 0-1-16,-1 3-12 0,-1 0-4 0,2 11-11 15,0-7 4-15,0 5-9 0,-10 20-1 16,6-16-7-16,2 1-22 0,0 0 2 16,0-1-2-16,-1 1-43 0,3-2 0 0,0-2-83 0,0-6-23 15,0-1-55-15,0-1-40 0,0-8 18 0,0 0-177 16,0 9 31-16,0-9-173 0,0 7 34 15,0-7 35-15,0 5 31 0,9 5 21 16,-5-9-10-16</inkml:trace>
  <inkml:trace contextRef="#ctx0" brushRef="#br0" timeOffset="28417.99">26511 16109 445 0,'-2'3'239'0,"1"0"-25"15,-1 1-19-15,0-1-7 0,0 2-21 0,-1-1-8 16,3 1-12-16,-2-1-22 0,2 1-3 15,0-1-8-15,0 1-6 0,0-1-3 0,0-4-12 16,0 0-3-16,0 0 11 0,0 0-20 16,11 11 1-16,-10-11-14 0,5 0 3 0,-2-2-16 0,1 0-4 15,-1-1-3-15,1 0-1 0,8-6-1 16,-2-1-15-16,-1 0-7 0,-3-1 16 16,3-1-9-16,0 1 5 0,-5 3-19 0,3-4-1 15,-3 3-2-15,-1 3 6 0,0 1 15 0,-2 0 5 16,1 1-3-16,-2 1 2 0,1 2-6 15,-2 1-2-15,0 0 15 0,0 0-13 0,0 0 10 16,0 9-3-16,-2-4 20 0,2-1-29 0,-6 11 7 16,2 0 11-16,4 2-5 0,-4-3-4 15,3 1-10-15,-3 0-2 0,4-2 23 0,-2-1-4 16,0-2-17-16,2-2 15 0,0-8-6 16,0 7-2-16,0 1-5 0,0-2-24 0,0 0-24 15,0-6-42-15,0 8-24 0,0-8-35 0,0 8-52 16,0-8-52-16,0 7 21 0,0-7-257 15,0 6 35-15,0-6-43 0,0 0 26 16,0 0 41-16,0 5 9 0,0-5-13 0</inkml:trace>
  <inkml:trace contextRef="#ctx0" brushRef="#br0" timeOffset="29119.12">27650 15941 290 0,'2'-3'320'0,"-3"-1"-28"0,0 1-44 0,0 0-20 16,0 1-29-16,-2 1-9 0,1 0-12 0,-3 2-6 16,0 0-14-16,1 2-11 0,-7 7 0 0,-5 5-13 15,3-1 6-15,1 1-1 0,-1 2 3 16,2 5-15-16,-5 0 20 0,5 1-6 0,-1-2-10 15,3 0-26-15,0 3 3 0,-2 4-7 0,4-2-18 16,1-1-14-16,1-3 1 0,1 0-19 16,2-1 8-16,0-1-9 0,2-5-17 0,0-15-6 15,0 10-4-15,0 2-72 0,13 10-31 0,-6-16-44 16,-3-3-53-16,3 1 18 0,-1-4-196 0,-1 0 28 16,1 0-180-16,-6 0 33 0,7 0 29 15,0 0 14-15,4 0 41 0,15-17 27 0</inkml:trace>
  <inkml:trace contextRef="#ctx0" brushRef="#br0" timeOffset="29912">27703 16331 425 0,'0'-1'321'0,"0"0"-47"15,1-1-31-15,1-3-23 0,0 1-6 16,6-9-10-16,-5-2-25 0,3 0-24 0,-1-1-6 15,4 2-10-15,-2-2-22 0,1-1-9 16,-3 1-10-16,3-1-13 0,-2 1-5 0,3 1-11 16,-3 1-13-16,2-3-4 0,-2 4 2 15,0-1-18-15,-3 6-6 0,-1 1 2 0,0 4 3 16,2 0-12-16,-3 1 2 0,-1 2 2 0,0 0 11 16,0 0-19-16,0 0-9 0,2 13 7 0,-2-9-2 15,0 1 1-15,0 1-7 0,0-2 8 16,0-1-6-16,2 1-4 0,-2 1 4 0,3-1-8 15,-3-4 17-15,0 0 1 0,7 7 12 0,-5-7-17 16,2 0 6-16,1-2 5 0,-1 0 16 16,2-2-11-16,9-5-11 0,-3-2 7 0,2-2 9 15,-1-2-28-15,2 1 11 0,-4-2-11 16,5 0 24-16,-1 0-12 0,-1 1-10 0,-1 1-2 16,0 0-15-16,-1 2 6 0,-1 1 10 15,-5 3-12-15,-1 2 27 16,-2 1-13-16,1 4 4 0,-1-2 9 0,-3 3-18 15,0 0 2-15,0 0 3 0,2 12 4 0,-4 5-2 0,-1 2 20 0,3-8 4 16,-7 22-4-16,0-10-33 16,1 2 9-16,1-1 3 0,-1-2-1 0,4-1 1 0,-4 1-13 15,4-1-34-15,0-3-26 0,1-1-24 16,-1-4-29-16,2-2-12 16,0-4-48-16,0-7-38 0,0 0 19 0,0 0-130 0,14 14-61 15,-11-13 27-15,-1-1-82 0,4-1 19 0,-1-1 19 16,1 0 25-16,10-5-34 0</inkml:trace>
  <inkml:trace contextRef="#ctx0" brushRef="#br0" timeOffset="30318.91">28167 16122 379 0,'-6'11'231'0,"2"-2"-31"15,2-1-32-15,-7 6 2 16,7-4-15-16,0-1-24 0,2-1-3 0,-2 0-8 0,2-2-13 16,0 1-10-16,0-3 0 0,0-4-1 15,0 0-10-15,0 0 2 0,0 7-2 16,0-7-13-16,13 10 3 0,-9-10-17 0,-2 0 6 16,5-3-19-16,-2 0 3 0,7-2 4 0,-2-5-7 15,-3 3-4-15,0-1-11 0,1-3 4 0,1 0-6 16,-1-1 5-16,-2 3 17 0,-2 2-4 0,-1 0 20 15,-2 0 0-15,1 3 16 0,-2 4-5 16,0 0 14-16,0 0-8 0,0-7-9 16,0 7-7-16,0 0-7 0,0 0 22 0,3-11 2 15,-4 13-5-15,1 1-4 0,0 1-12 16,-1 0-3-16,1 2 8 0,0 0-3 0,0-2-23 16,-1 2-3-16,2 0-11 0,0-1 10 0,-1-5 1 15,0 0-15-15,0 8 3 0,0-1 3 16,0-7-3-16,11 15-71 0,-10-11 1 0,0 0-30 15,1-2-33-15,0 0-38 0,1-1-37 16,-1 1-52-16,0-2 21 0,-1 0-189 0,0 0 30 16,1-1-116-16,1 0 48 0,-1 0 13 15,-1-1 29-15,1 1 37 0,1-2-9 0</inkml:trace>
  <inkml:trace contextRef="#ctx0" brushRef="#br0" timeOffset="30713.85">28411 16201 459 0,'-3'3'376'0,"1"-2"-45"0,2 1-22 16,-1 0-31-16,1 0-10 0,-1-2-55 16,0 0-1-16,1-1-44 0,1-2-2 15,0 1-20-15,0-2-15 0,1-1-1 0,1 0-12 0,1 0 10 0,1-7-8 16,3-3-10-16,-1 3-11 0,3-1-26 16,-4 2 8-16,0 3-6 0,-1 0-11 0,3-3 6 15,-1 2-22-15,-2 1 0 0,-2 1-6 16,2 0-57-16,0 3-34 0,-2-1-32 0,1 1-30 15,1 2-48-15,-2-1-61 0,3 0 19 16,-3 0-175-16,1 2 30 0,1 1-109 0,-5 0 6 16,0 0 27-16,7 0 45 0,-7 0-18 0,7 0 20 15</inkml:trace>
  <inkml:trace contextRef="#ctx0" brushRef="#br0" timeOffset="30952.22">28590 16166 400 0,'-2'3'356'0,"1"0"-31"0,-1-3-35 0,1 1-15 15,0-1-42-15,0-1-3 0,1 1-28 16,-1-3-4-16,2 0-19 0,-1 0-19 0,1-3 12 16,1 3-12-16,0-2-19 0,4-11-14 0,-1 7-13 15,-1 0-7-15,0 0-16 0,0 2-10 16,4-4-21-16,-4 2-7 0,1 2 9 0,1 0-7 15,-3 1-86-15,0 2-40 0,0-1-38 0,0 0-34 16,1 2-38-16,-1 1 15 0,0 0-176 16,3 0 28-16,-4-1-161 0,2 3 45 15,1-2 22-15,0 1 12 0,1 1-2 0,15 0 23 16</inkml:trace>
  <inkml:trace contextRef="#ctx0" brushRef="#br0" timeOffset="31542.64">28873 16150 309 0,'1'2'258'0,"-1"0"-21"0,0 0-39 0,-1 0-13 16,-1 1-20-16,-2-1-2 0,2 0-15 15,-2 0-8-15,1 0-3 0,-1-1 3 0,-1 1 1 16,-1-1-13-16,0-1-8 0,1 0 2 0,1 0-10 16,-2-1-7-16,6 1-8 0,0 0-6 15,-12-9-24-15,10 3-9 0,-7-4-9 0,6-1-4 16,2-1 8-16,1 3-5 0,0-1-8 15,0 1 5-15,0 0-18 0,0-2-7 0,11-9 5 16,-4 8 5-16,-1 2-13 0,-3 4 7 0,4 0-4 16,-2 1-10-16,1 3 4 0,-1 2 12 15,-1-2-4-15,-4 2 10 0,0 0-5 0,7 0-3 16,-7 0 17-16,15 10-19 0,-6 3-15 0,-6-5 4 16,0 3 18-16,-4-4-12 0,1-7-7 15,0 8-8-15,0 0-16 0,0 0-29 0,0-1-34 16,0-1-41-16,-16 14-52 0,12-11 17 15,1-3-228-15,1-2 28 0,0 0-105 16,1-1 40-16,1 0-8 0,0-3 35 0,0 0 6 16</inkml:trace>
  <inkml:trace contextRef="#ctx0" brushRef="#br0" timeOffset="31927.61">29004 16131 499 0,'-1'3'261'16,"-1"1"-8"-16,1 0 3 0,1-1-11 0,-1 0-9 15,-1-1-42-15,2 0-1 0,0-2-24 16,0-2-13-16,-3 1-12 0,6-2 16 0,-2 0-17 15,2-2-7-15,-1 0-22 0,7-9-5 0,-2 0 1 16,1 3-11-16,0-2 12 0,-3 1-18 0,2-1 12 16,-3 7-13-16,0-1-6 0,2 3-20 15,-2 1-4-15,0 1 10 0,0 1-15 0,-4 1 3 16,0 0-2-16,0 0-12 0,7 0 1 0,5 11-1 16,-9-7-5-16,-1 0-8 0,-2 1 0 15,1 1-19-15,4 9-3 0,-4-4-84 0,0-1-27 16,-1-2-32-16,0-8-55 0,0 0 16 0,0 7-197 15,0-7-127-15,0 8 37 0,0-8 7 16,0 7 42-16,0-7-5 0,0 0 35 0,0 7 20 16,0-7-14-16</inkml:trace>
  <inkml:trace contextRef="#ctx0" brushRef="#br0" timeOffset="32512.05">29351 15829 422 0,'2'-4'294'0,"0"2"-42"0,2 1-22 16,-1-2-11-16,2 3-5 0,0 0-15 0,0 3-1 15,13 0-37-15,-5 5 18 0,0 4-12 16,1 0-14-16,-2 4 13 0,1 1-31 0,-1 2 5 15,-3 4-13-15,1-1 7 0,-2 0-14 0,-3 2-13 16,-1 2 1-16,-1 0-21 0,-3 1 3 16,0-15-11-16,0 6 5 0,0 4-16 15,0-1-7-15,-15 22-8 0,11-23-15 0,-2 1-3 16,1-3-82-16,-3-2-32 0,1-3-54 0,-1-1-60 16,1 2 17-16,-1-1-211 0,0-4 30 15,-2 2-122-15,0-1 31 0,0 0 27 0,-3 0 12 16,6-5 56-16,0-2-34 0</inkml:trace>
  <inkml:trace contextRef="#ctx0" brushRef="#br0" timeOffset="33184.26">30776 16004 333 0,'-1'-2'240'0,"-1"1"-32"0,1 0-11 0,-2 1-31 16,-1 0 8-16,0-1-3 0,-1 1-7 15,-1 1 5-15,0 1-18 0,-6 7 9 0,-1 0-26 16,0 0 1-16,2 1 7 0,0 2-14 16,2 3-6-16,-3-1-5 0,1 1-4 0,3-1-26 15,-3 4 13-15,3-2-17 0,3-1 0 0,1 1 0 16,1-3-20-16,3-2-6 0,-2-2 18 16,2-9-2-16,0 8-24 0,0-1 1 15,12 12 7-15,-4-10-34 0,-2-3 4 0,0-1 5 16,-1-2-17-16,2-2-21 0,0 1-51 15,0-1-25-15,-7-1-39 0,6 0-36 0,5 0 14 0,3 0-170 16,11-13-122-16,-12 6 32 0,2 0-47 16,-2-1 42-16,-2 0 10 0,2 0 52 0,-1-2-15 15</inkml:trace>
  <inkml:trace contextRef="#ctx0" brushRef="#br0" timeOffset="33523.33">31077 16002 232 0,'-2'3'345'16,"1"1"-47"-16,-2 2-23 0,-2 7-20 0,-1 1-12 15,1 3-23-15,-2-1-1 0,4 4-33 16,-5-2-12-16,1 0-1 0,1 1-6 16,-1-1-34-16,1-2-21 0,0 1-1 0,1-2-25 15,1-4-7-15,0-1-11 0,2-3-8 0,0-1-41 16,0-1-19-16,1-1-25 0,0-1-29 0,0-1-40 16,-1-2-32-16,1 2 11 0,1-2-109 0,0 0-37 15,0 0-50-15,0 0-43 0,0 0 23 16,-8-14-66-16,9 9-2 0,1-1 14 0</inkml:trace>
  <inkml:trace contextRef="#ctx0" brushRef="#br0" timeOffset="33678.93">31005 16187 354 0,'4'-4'249'0,"1"1"-39"0,1 0-25 0,5-5-13 16,-3 2-34-16,6-1-4 0,-2-1-20 16,-4 2-10-16,1 1-20 0,3-4-29 0,-3 3-22 15,2-4-26-15,1 0-45 0,-1 2 4 16,0-2-107-16,0 1-47 0,-1-2-74 15,-1-1 17-15,-1 1-123 0</inkml:trace>
  <inkml:trace contextRef="#ctx0" brushRef="#br0" timeOffset="33913.3">31268 15883 247 0,'0'-1'392'0,"-1"1"-43"16,0 2-34-16,-1 2-13 0,0-1-18 0,1 2-8 15,-1 1-47-15,-3 9-26 0,0 5 31 0,-1-2-5 16,0 2-34-16,1 0 1 0,-1 2-17 16,0-1-17-16,-2 3-27 0,2-3 2 0,-1 1-25 15,1-4-17-15,-1 4-4 0,0-1-2 0,2-1-7 16,1-2-16-16,1 0-22 0,0-6-23 0,3-12-4 16,0 11-101-16,0-2-37 0,0-2-46 15,0-1-68-15,0-6 22 0,0 8-276 16,0-8 37-16,0 7-21 0,-10 4 32 0,10-8 32 15,-1-1-6-15,1-2 71 0,0 0-11 16</inkml:trace>
  <inkml:trace contextRef="#ctx0" brushRef="#br0" timeOffset="34407.98">31596 16011 473 0,'2'-4'290'0,"0"4"-17"0,-1-1-13 0,0 2-2 0,0 4-14 16,0-2 24-16,-1 1-26 0,0 1-27 16,0 0 28-16,-3 11-17 0,3-6-20 0,-10 18-10 15,5-9-11-15,-2 3-24 0,-1-1-20 0,0 1-25 16,1-2-7-16,0-1-10 0,1 0-10 16,1-4-40-16,1 0-5 0,2-1-63 0,2-5-58 15,-1-1-15-15,-2-3-43 0,3 0-57 0,0-1 19 16,0-4-207-16,0 0 31 0,0 0-120 15,2 4 20-15,-1-7 21 0,1 1 10 0,0-1 42 16,2 0-23-16</inkml:trace>
  <inkml:trace contextRef="#ctx0" brushRef="#br0" timeOffset="34883.69">31776 16056 310 0,'3'-4'359'0,"-2"2"-53"0,3-1-31 0,0-1-40 15,1 2-29-15,1-1-18 0,-1 1-19 16,0 0-28-16,-1 2-7 0,2-1-21 0,-1 1 0 16,-5 0-21-16,0 0-14 0,8 0-2 0,-8 0-3 15,13 10-15-15,-11-6-3 0,0 1-6 0,-2 1-3 16,-1 1-10-16,-1 0 8 0,2 1-13 16,-16 18-8-16,6-9-1 0,1 0 4 0,-2-3 12 15,1 1 0-15,3-1-8 0,-1 3 14 16,3-2 22-16,-1-5-4 0,3-2 1 0,0 0 2 15,1-1 2-15,1-1-2 0,1 1-19 16,0-3 5-16,0 1-5 0,0 0 12 0,0-5-3 16,0 0-11-16,0 0 0 0,10 13-6 0,-5-11-3 15,0-2-3-15,2 0-63 0,-1 0-30 0,0-2-43 16,2 2-49-16,9-10-48 0,-6 6 19 16,2-3-195-16,1-2 31 0,-1 1-117 0,1-1 37 15,-1 1-12-15,-3-2 33 0,1 2 31 0,2-2 8 16</inkml:trace>
  <inkml:trace contextRef="#ctx0" brushRef="#br0" timeOffset="35309.56">32125 15772 504 0,'0'2'338'0,"-1"3"-45"16,0-1-38-16,1 2-24 0,-3 9-30 0,-1-1-24 16,0 2-16-16,0 0-20 0,-1 0-19 0,1-6-11 15,2 1-16-15,0-1-37 0,0-5-21 16,-1 2-32-16,0-2-42 0,2 0-22 15,0-2-51-15,0 0 8 0,1-2-176 0,0-1-112 16,0 0 24-16,0 0-20 0,0 0 27 16,1 1-21-16</inkml:trace>
  <inkml:trace contextRef="#ctx0" brushRef="#br0" timeOffset="35573.87">32208 15743 389 0,'-2'18'345'0,"-1"0"-61"0,3-9-42 0,-9 18-18 16,7-13-35-16,-1 2-47 0,0-1-46 16,-2-1-57-16,3-5-63 0,0 1 1 0,0-4-171 15,-1 0-107-15,3-1 23 0,-2 0-82 0,1 0 2 16</inkml:trace>
  <inkml:trace contextRef="#ctx0" brushRef="#br0" timeOffset="36335.82">30583 15839 413 0,'0'0'311'16,"0"0"-49"-16,0 0-24 0,0 0-33 0,0 0-30 15,0 0-18-15,-22 0-21 0,22 6-15 0,0-1-17 16,0-1-13-16,-1 1-37 0,1-2-18 16,0-3-24-16,0 0-34 0,0 0-34 0,0 8 5 15,0-8-114-15,0 6-76 0,0-6-131 0,0 0 25 16,0 0-30-16,0 7 7 0</inkml:trace>
  <inkml:trace contextRef="#ctx0" brushRef="#br0" timeOffset="36551.24">30682 15778 483 0,'0'3'321'0,"0"4"-46"0,-1-2-42 0,0 2-27 15,-1-1-19-15,2 3-26 0,0-1-16 16,0 6-27-16,0 0-9 0,0-2-44 0,0 0-24 15,0-3-34-15,0-2-39 0,0 1 3 16,0-8-174-16,0 8-127 0,0-1 21 0,0-7-66 16,0 8-2-16,0-8-9 0</inkml:trace>
  <inkml:trace contextRef="#ctx0" brushRef="#br0" timeOffset="38949.83">23960 16919 448 0,'0'0'203'0,"0"0"-35"0,0 0-4 15,0-13-4-15,0 13-14 0,0 0-3 0,0 0-9 16,0 0-15-16,-6-18 3 0,1 18-6 0,-4 0 7 15,3 0-1-15,-2 0-2 0,0 0-16 16,-4 0 8-16,-3 0-10 0,-15 12-17 0,12-7 4 16,1 1 3-16,2 1-15 0,2 0 1 0,-1 2-7 15,1 1-6-15,1 2 2 0,5 4-18 16,-2 2 6-16,3 2-7 0,1 0-3 0,1 2 3 16,0 1-19-16,4-1 0 0,0 1 6 0,0-12 3 15,0 5-23-15,20 24 14 0,-14-19-6 16,1-5-4-16,7 0-16 0,-3-2 5 0,-1 1-4 15,3-5-27-15,1-1-25 0,-1-5-16 16,-1-2-49-16,-1-2-17 0,8 1 13 0,-9-1-140 16,16-11-105-16,-7 2 27 0,-6 3-99 15,6-2 5-15,-2 1 47 0,0 0-6 0,0 0 24 16</inkml:trace>
  <inkml:trace contextRef="#ctx0" brushRef="#br0" timeOffset="41505.99">24209 16972 334 0,'0'0'186'0,"0"0"-40"0,0 0-11 15,0 0-34-15,0 0-6 0,0 0-13 0,0 0-15 16,0 0 11-16,0 0-3 0,0 0 14 0,0 0-10 15,0 0-2-15,0 0-19 0,19 5 11 0,-19 3 1 16,2 9-15-16,-2-8 7 0,0 5-10 16,0 3-2-16,0 1-15 0,0 0 2 15,0 0-11-15,0 0 7 0,0-1-11 0,0 0 0 16,0 0-12-16,0-2 10 0,0 1-16 0,0-2 31 16,0-2-11-16,0-1-7 0,0-2-13 15,0-1 16-15,0 0-20 0,0-3 8 0,0-5 3 16,0 7-6-16,0-7-7 0,6 7 9 0,-6-7-4 15,0 8 5-15,0-8 6 0,0 0-18 16,0 6 10-16,8-1 4 0,-9-6 0 16,2-1 5-16,-1 0 4 0,1-2 5 0,-1 0-11 15,1-1 16-15,-1-1 1 0,0 0-7 16,4-11 0-16,-4 8-4 0,0-5-4 0,0-3 3 16,4-18 0-16,-2 15 10 0,0-3-9 0,0 2-4 15,0-2 1-15,0-1 0 0,3 4 3 16,-1-1 5-16,0-2-8 0,-1 3 1 0,2 3 3 15,-2 1-8-15,4 0 3 0,-4 5 8 16,-1 1-17-16,0 1-4 0,5-4 5 16,-3 2 8-16,0 4-7 0,0 3-6 0,0 1 5 15,0 2 5-15,-1 0-5 0,1 1-6 0,-4 0 8 16,0 0 6-16,6 0 0 0,7 10-7 16,-2 1-10-16,0 2 7 0,-2-1 1 0,-2 0 5 15,-2 1-8-15,-1 4 8 0,-2-1-9 16,0 0 6-16,-2-9-6 0,0 4 3 15,0 2-3-15,0 1-3 0,-8 16 3 0,4-18 2 16,-2 1 2-16,0 0 2 0,-1-4-5 0,2-1-3 16,0-3 7-16,0 0-3 0,2-1-1 0,0-2-5 15,-1 1 3-15,0-2-1 0,-2 0-7 16,3-1-4-16,-2 0-15 0,5 0-4 0,0 0-30 16,0 0-12-16,-8 0-26 0,8 0 9 0,-7 0-82 15,-5-9-53-15,9 6-88 0,0 1 20 0,2 0-117 16,-1-1 24-16,2 0 8 0</inkml:trace>
  <inkml:trace contextRef="#ctx0" brushRef="#br0" timeOffset="42736.71">24558 17064 277 0,'0'0'223'16,"0"0"-15"-16,0 0-11 0,0 0-30 0,0 0-3 16,0 0-6-16,0-13-14 0,0 13-15 0,-15-21 0 15,17 19-12-15,1-1-16 0,3 0-10 16,-2 0-6-16,2 2-4 0,0 0-11 0,-3 0-12 15,2 1 3-15,0-1-15 0,-5 1 0 0,0 0 3 16,8 0-14-16,-1 0-1 0,13 15-6 0,-11-8 3 16,-3 0-6-16,-2 0-6 0,0 1 8 15,-2 0-20-15,1-1 7 0,-3-7-3 16,0 13-6-16,0 2 11 0,0 3-10 0,-18 16 2 16,13-19-3-16,3-1-2 0,-3 0 4 0,2-3 5 15,0-1-1-15,1-2 3 0,-1 1 4 16,1-3 11-16,1 0 11 0,1-1-3 0,-2 1 9 15,1-2-1-15,0 1-1 0,1-5-9 0,0 0 3 16,0 6 5-16,0-6-5 0,0 7-8 16,0-7 1-16,13 11-13 0,-11-10 11 0,2 0-7 15,0-1-23-15,2-1-33 0,-2 0-22 0,1 0-45 16,0-2-66-16,2 1 15 0,7-5-197 0,-5 3 25 16,-2 0-101-16,2 0 6 0,-1 1 38 0,-2 1-8 15,7-7-10-15</inkml:trace>
  <inkml:trace contextRef="#ctx0" brushRef="#br0" timeOffset="43486.7">25149 17130 299 0,'-2'-1'318'0,"-2"0"-53"0,1 0-22 0,3 0-10 16,-2 1-22-16,2 0-11 0,0 0-21 0,0 0-15 15,0 0-17-15,0 0-11 0,0 0-15 16,0 0-5-16,0 0-11 0,0 0-17 0,0 0-12 16,0 0 3-16,0 0 4 0,0 0 9 15,0 0-17-15,0 0 9 0,0 0-10 0,0 0-14 16,0 0 3-16,18-10 8 0,-13 10-18 15,1-3-13-15,1 2 0 0,11-2 0 0,-1-2-3 16,-4 3 1-16,7-1-11 0,-7 3-6 0,-2-3 5 16,2 2-8-16,-13 1-12 0,8 0 2 15,2 0-45-15,-3 0-29 0,0 0-40 0,-1 0-52 16,1 0 16-16,-1 0-199 0,2 0 28 0,-1 0-164 16,3 0 36-16,2 0 4 0,-2 0 79 0,-2 0-29 15,1 0-12-15</inkml:trace>
  <inkml:trace contextRef="#ctx0" brushRef="#br0" timeOffset="44341.41">26147 16852 439 0,'0'0'253'0,"0"-14"-35"0,-14 14-35 16,14 0-12-16,0 0-11 0,-26-20-10 0,23 20-10 15,-2 0-24-15,-1 1-9 0,1 0-6 0,-8 7-14 16,1 1 8-16,3-2-11 0,-1 4-4 0,-2 2 2 16,5 3-15-16,-3 1-4 0,5 0-8 15,-4 0-8-15,4 2-15 0,3-1 10 16,2 0-13-16,-2 2 13 0,0-3-10 0,2-10-11 15,0 5-6-15,0 1 7 0,10 14-1 0,-3-14-15 16,0-3-9-16,-2-3-11 0,1-1-13 16,-2-2-14-16,3-1-14 0,1-2-34 0,-2-1 8 0,3 0-82 15,3 0-46-15,10-11-98 0,-9 4 21 16,-1 0-128-16,-2-2 27 0,4-1 6 0</inkml:trace>
  <inkml:trace contextRef="#ctx0" brushRef="#br0" timeOffset="44619.67">26329 16763 220 0,'-3'3'314'16,"3"1"-47"-16,-2 1-33 0,2 1-17 0,-6 12-19 0,0 1-14 15,0-1-15-15,4 2-21 0,-5 1-17 16,3 2-16-16,-2-3 1 0,2 3-17 16,-2-1-7-16,4 0-18 0,-1 0-1 0,1-3 0 15,2 0-29-15,-2-3-13 0,0-3-19 0,2-13-19 16,0 10-32-16,0-3-35 0,0-1-28 16,0-6 8-16,0 7-177 0,0-7-109 0,0 0 25 15,0 0-44-15,0 0-7 0,-5 10-6 16</inkml:trace>
  <inkml:trace contextRef="#ctx0" brushRef="#br0" timeOffset="44808.16">26315 17035 470 0,'12'-8'222'16,"0"0"-40"-16,-5 1-15 0,5 0-17 0,-1 1-20 0,1-2-11 15,-2-2-22-15,1-2-30 0,1 2-46 16,-1 1-1-16,-4 1-86 0,4-4-28 0,-6 4-71 15,1 1-70-15,3-6 14 0,-1 2-178 16</inkml:trace>
  <inkml:trace contextRef="#ctx0" brushRef="#br0" timeOffset="45039.54">26508 16722 226 0,'-2'0'399'0,"0"0"-65"0,0 2-39 15,-1 1-34-15,-1 1-2 0,3 1-14 0,-5 13-11 16,4-2-26-16,-3 1-17 0,1 0-21 16,0 2 12-16,2 4-14 0,-2-1-26 15,0 1-14-15,2-1-13 0,2 3-13 0,0-3-11 16,0-2-8-16,0-10-7 0,0 4-8 0,0 1-1 16,0 1-19-16,0-2 0 0,12 12-5 0,-10-18-72 15,0 0-16-15,2-4-34 0,-4 1-29 16,1-1-18-16,1 0-24 0,-2-2-27 0,4 0 15 15,-2-2-179-15,0 1 28 0,0-2-157 0,1 0 30 16,-1-1 9-16,3-1 21 0,-1 1 37 16</inkml:trace>
  <inkml:trace contextRef="#ctx0" brushRef="#br0" timeOffset="45545.19">26726 16887 400 0,'-2'-2'302'16,"0"-1"-48"-16,0 1-28 0,0 0-24 0,-2 2-22 16,0 1-20-16,0-1-16 0,1 1-11 15,-3 2-19-15,2 0-4 0,1 1-16 0,-2 0-17 16,1-2-2-16,2 3-2 0,0 0-21 0,-1 0-6 16,1-1 1-16,0 1-7 0,0 0 1 0,2 1 1 15,0-1 7-15,0-5-14 0,0 0 5 16,0 8-3-16,0-1-4 0,0 0 9 15,9 4 5-15,-1 1 0 0,0 2 15 0,-2-3-11 16,-1 0 13-16,-1-3 1 0,0 0 14 0,-1 0-12 16,2-2 12-16,-3-1 8 0,0 1-14 0,-2-1-7 15,0 0 19-15,0 0-15 0,0-5-4 0,0 0-6 16,0 8-10-16,0 3-7 0,-14 9-3 16,10-15-16-16,-1 0-3 0,1-2-65 0,-2 1-40 15,0-3-24-15,0-1-41 0,1 0-41 0,5 0 18 16,0 0-195-16,-8 0 30 0,1 0-120 15,7 0-4-15,-10 0 37 0,-3-11 20 0,9 9 13 16,2-2 16-16</inkml:trace>
  <inkml:trace contextRef="#ctx0" brushRef="#br0" timeOffset="46582.43">27587 16722 403 0,'0'-15'274'0,"0"15"-17"15,0 0-25-15,0 0-22 0,0-13-2 0,15-4 2 16,-18 15-14-16,-3-1-17 0,2 3 11 0,-1 0-22 15,-2-2-8-15,0 4-20 0,-2-2 4 16,-17 16 1-16,7-7-16 0,0 6 18 16,1 2-15-16,0 2-23 0,4 0 0 15,1 2-24-15,-1 2 4 0,3 1 0 0,2 0-24 16,2 2 1-16,0-2 11 0,1 4-35 0,5 0 9 16,-1-1-25-16,2-15 6 0,0 6-8 15,0 3 7-15,11 21 14 0,-3-22-4 0,0-3-23 16,-1-1 7-16,2-2-14 0,1-1-16 0,-2-1 7 15,1-2-1-15,5-2-56 0,-5-2-13 16,0-2-50-16,-3-1-21 0,2-1-37 0,0-2 15 16,-2 0-164-16,-1 0-113 0,-5 0 32 15,0 0-48-15,9 0 8 0,-2 0 23 0,-7 0 38 16,9 0 31-16</inkml:trace>
  <inkml:trace contextRef="#ctx0" brushRef="#br0" timeOffset="49610.33">27972 17188 339 0,'0'0'286'0,"0"0"-35"16,0 0-25-16,-19-21-21 0,19 1-16 15,0 11-12-15,0-5-11 0,0-2-15 0,0-2-10 0,0-2-3 16,0-1-17-16,0 0-16 0,11-22-10 15,-9 20-11-15,2 1 10 0,0-5-17 0,-1 4-3 16,5 1-6-16,0-2-4 0,2 2-5 16,2 2-3-16,-4-1 7 0,4 3-13 0,-2 2-5 15,0 3-14-15,0 1 5 0,2 3-11 16,-6 1-5-16,1 1-1 0,-1 3 0 0,-1 0 2 16,2 2-3-16,-7 2 6 0,0 0-9 15,6 0 2-15,-6 0 2 0,7 0-7 0,2 14-9 16,-7-9 14-16,1 1-15 0,-3 1 10 15,0 0-11-15,2 14 2 0,-2-11 6 16,0 4-5-16,-16 19-4 0,11-16-2 0,-1-2 10 0,-1 0-4 16,-2 1-3-16,6-2-6 0,1 3 5 15,-2-5 4-15,-2 2-2 0,-2-1-8 0,4-2 11 16,4-2 0-16,-3-2-3 0,1 0 7 16,0-1-2-16,0-1 5 0,2-1-1 0,-2 1 20 15,2-5-3-15,0 0-21 0,0 6 13 16,0-6-9-16,0 8 20 0,0-8-25 0,0 7 14 15,0-7 3-15,13 12-9 0,-8-10-13 0,-1 1 6 16,1-2-6-16,2-1 3 0,-1 0-7 0,3 0-30 16,-9 0-6-16,11 0-37 0,2 0-11 15,-2 0-44-15,17-11-21 0,-15 11 14 0,-3-2-99 16,-3-1-79-16,1 1-95 0,-3 1 28 16,3-1-57-16,-3 1 48 0,2 1 20 0,-1 0-16 15</inkml:trace>
  <inkml:trace contextRef="#ctx0" brushRef="#br0" timeOffset="49991.3">28376 16994 348 0,'2'1'245'0,"-1"1"-34"0,-1-1-24 16,0 2-25-16,0 0-8 0,0-1-13 0,-1 1-9 15,-1 0-1-15,1-1 2 0,-4 1-8 16,3-1-17-16,-1-1 10 0,-2 1-7 0,0-1 0 16,3-1 1-16,-5 0-16 0,2-1-1 0,1-2-13 0,-1 1-11 15,1-2-9-15,2-1-2 0,-1-8-7 16,-1 2-17-16,4-1 1 0,-3 1-6 0,3 2-1 16,0 9 7-16,0-7-20 0,0-3 9 15,12-12-14-15,-8 14-1 0,-1 1 9 0,1 3 8 16,0 0-21-16,-1 1 10 0,1 2-8 15,1 1 4-15,-3 0-3 0,3 1 6 0,-1 2-4 16,-4-3-9-16,9 7 8 0,0 5-5 16,-2-1 1-16,-5 0-3 0,3-2 2 0,-2-1-11 15,1-1-11-15,-3 0-20 0,-1-1-12 0,0-2-34 0,2 0-24 16,1-1-55-16,-2 2 15 0,-1-5-166 16,0 0-93-16,0 0 26 0,0 0-31 15,0 0 21-15,0 0 7 0</inkml:trace>
  <inkml:trace contextRef="#ctx0" brushRef="#br0" timeOffset="50346.35">28617 16768 219 0,'2'0'355'16,"-1"2"-56"-16,2 2-31 0,-2 1-6 0,2 1-37 16,3 7 7-16,-5 0-14 0,2 4-30 0,-3-1-7 15,1 2-10-15,-1-8-3 0,0 5-20 16,0 4-16-16,0 1-13 0,0 0 17 0,-15 21 9 0,10-19-6 16,0 0-3-16,-3-1-17 0,-1-4 0 15,-2 5-6-15,1-2-16 0,-2-2-6 16,1 0-15-16,1-1 10 0,-2-1-19 0,2-3-16 15,0 0 16-15,0-2-17 0,3-4-3 0,-2-2-15 16,3 0-31-16,-2-3-1 0,2 0-62 16,6-2-57-16,0 0-27 0,-8 0-29 0,-11-13-43 15,13 5 19-15,-3-5-158 0,4 0 29 0,1-8-170 16,3 9 31-16,1 5 31 0,0-6 47 16,0-1-23-16,16-20 35 0</inkml:trace>
  <inkml:trace contextRef="#ctx0" brushRef="#br0" timeOffset="50556.79">28608 16740 524 0,'2'-4'340'16,"-2"-1"-58"-16,1 3-28 0,-1 0-34 0,0-2-25 15,2 3-13-15,-1-3-31 0,0 2-16 0,3 0-45 16,-2 0-30-16,0-1-51 0,-1 1-38 15,2 0-62-15,1 2 8 0,-1-1-185 0,-1 1-119 16,1 1 26-16,0 0-17 0,1 2 7 16</inkml:trace>
  <inkml:trace contextRef="#ctx0" brushRef="#br0" timeOffset="50927.8">28841 16967 345 0,'-6'3'284'0,"4"-3"-38"15,-2 2-19-15,0-2-15 0,1-2-33 16,1 1 5-16,-1-3-24 0,0-1-10 15,-1 0-18-15,2 0-2 0,-2-14-4 0,4 12-8 16,0-3-15-16,0 0 4 0,0-4-23 0,0 1-1 16,15-15-6-16,-12 19-15 0,3 0 3 15,-4 3-2-15,1 0-12 0,-1 4 1 16,3-2 17-16,0 3-15 0,-1 0-14 0,0 2-12 16,-1 0 5-16,-3-1 10 0,0 0-20 0,12 10 9 15,-10-4-12-15,7 5-11 0,-3 1-7 0,-1-5-12 16,-3 2-28-16,-1-4-24 0,0 0-24 0,0 0-43 15,0 0 13-15,-1 0-130 0,1-2-114 16,-1 2 27-16,0-2-114 0,2 1 53 16,-1-1 8-16,-1-2 17 0,2 1-14 0</inkml:trace>
  <inkml:trace contextRef="#ctx0" brushRef="#br0" timeOffset="51290.83">29059 16595 411 0,'0'-5'324'15,"1"2"-47"-15,0 0-38 0,2 1-4 0,0 1-19 16,-1 1-13-16,5 0-31 0,-2 3 3 15,9 7-12-15,0 0-2 0,-2 3-20 0,0 1-2 16,-2 2 7-16,1 2 3 0,-1-1-15 0,-3 2 1 16,0 2 12-16,0 0-22 0,-3-2 4 0,-2 6-15 15,-1-1-6-15,-1-11-5 0,0 6 2 16,0 3-24-16,-11 27-8 0,5-22-14 0,0-3-7 16,-1 1 4-16,2-2-23 0,-4-1-13 15,1-3-34-15,4-1 1 0,-3-3-104 0,-1-1-43 16,0-4-77-16,3-2 21 0,-2 0-266 0,2-5 37 15,0 0-37-15,0 0 42 0,1-1-5 16,1-2 46-16,0 0 8 0,1 0 29 0</inkml:trace>
  <inkml:trace contextRef="#ctx0" brushRef="#br0" timeOffset="53701.39">22686 17163 374 0,'0'0'317'0,"-14"0"-35"16,14 0-37-16,0 0-17 0,0 0-19 0,0 0-10 15,0 0-17-15,0 0-21 0,0 0-7 16,0 0-4-16,0 0-10 0,0 0-23 0,0 0 0 16,0 0-27-16,-7-9 3 0,15-2-13 0,-1 4-18 15,1 0 7-15,-3 1-24 0,5-5 11 16,1 1-3-16,-2 0-26 0,1 1 0 0,0-1-21 15,4 0-15-15,-7 3-17 0,0 0-12 0,3-1-26 16,-3 2-33-16,-2 1-49 0,0 3 13 16,-2-1-56-16,2-2-33 0,-3 2-64 0,-1 1-108 15,0 0 23-15,0 2-22 0,-1-1 34 0,1 0-15 16</inkml:trace>
  <inkml:trace contextRef="#ctx0" brushRef="#br0" timeOffset="54079.37">22708 16996 487 0,'-1'0'277'0,"-1"0"-24"0,-1-1-34 0,3 2-44 16,-1-1-17-16,1 1 16 0,0-1-26 0,1 1 9 15,0 1-13-15,0-1 5 0,-1 2-32 16,3-1 14-16,-1 0-24 0,1 2 1 0,1 1-10 16,-2 0-4-16,4 9-23 0,0 0-2 0,0-1-5 15,-1 3-22-15,2 1 2 16,-2-3 1-16,1 0-7 0,-1 0 1 0,1 0-25 0,0 0-16 15,-1-1-19-15,-3-2-8 0,1 0-37 0,0-4-26 16,-3 0-21-16,2-2-26 0,0 0 14 0,0 0-117 16,-2-2-83-16,1 1 23 0,0-1-102 0,0 0 16 15,-1 1 2-15,1-2 14 0</inkml:trace>
  <inkml:trace contextRef="#ctx0" brushRef="#br0" timeOffset="54386.55">22785 16958 401 0,'-1'4'268'0,"-1"13"-55"0,0 0-31 0,2-8-26 16,0 6-24-16,0 2-28 0,0 1-30 0,0 1-63 15,0 0-11-15,0-1 0 16,0 0-183-16,-14 11-90 0,14-19 15 0,-2-1-126 16</inkml:trace>
  <inkml:trace contextRef="#ctx0" brushRef="#br0" timeOffset="54554.1">22658 17152 299 0,'0'0'371'0,"1"-1"-60"0,2 1-42 15,0 1-30-15,2-1-29 0,-1 0-27 16,3 0-20-16,0 3-27 0,10 0-23 0,-8-3-47 15,2 0-52-15,18 4-86 0,-15-4 7 0,-1 0-331 16,4 4 25-16,2-2-11 0,-3 3-2 0,5-1 3 16</inkml:trace>
  <inkml:trace contextRef="#ctx0" brushRef="#br0" timeOffset="55665.13">30656 16764 419 0,'0'0'283'0,"0"0"-50"15,0 0 0-15,0 0-29 0,0 0-11 0,-13 0-1 16,13 0-17-16,-16-21-11 0,15 20-10 16,2-1-22-16,-2 0-11 0,1 2-8 15,-1 0-21-15,1 0-5 0,0 2-6 0,-1 0 2 0,2 2-12 16,1-1-8-16,1 0 0 0,-4 1-17 16,2 1-6-16,1 0-8 0,-1-1 7 0,1 1-25 15,0-1-12-15,0 0-30 0,1-1-31 16,-1 1-24-16,0-1-44 0,-1 0-19 0,2 2 15 15,-2-5-223-15,0 1 26 0,-1-2-109 0,2 1 33 16,1-3 27-16,0 1 29 0</inkml:trace>
  <inkml:trace contextRef="#ctx0" brushRef="#br0" timeOffset="55922.44">30724 16649 357 0,'2'5'297'0,"-1"0"-32"0,1 1-36 15,0-1-7-15,1 13-36 0,1-6-24 16,4 0-11-16,-8-1-18 0,4-2-26 0,1-1 2 16,-2-1-31-1,0-2-9-15,0 2-32 0,0-2-36 16,0 0-25-16,-1 1-32 0,1-2 4 0,-1-1-187 0,0 1-139 0,0 0 25 15,1-1-43-15,0-1 0 0</inkml:trace>
  <inkml:trace contextRef="#ctx0" brushRef="#br0" timeOffset="56465.99">31142 16787 403 0,'-4'-3'305'0,"1"-1"-33"0,-1 2-20 16,-1-1-34-16,-2 0-1 0,2 3-24 15,-2-2-13-15,-1 4-12 0,1-2-5 0,-1 0-32 16,-15 9 2-16,7-5-16 0,2 4-2 0,0 1-11 16,2 1-10-16,0 3 7 0,-1-1-1 15,4 2-24-15,3 0 1 0,-1 0-14 0,0 1-13 16,2 0-1-16,2 0 4 0,3-1-11 0,-1-3 2 15,1 0-9-15,0-11-1 0,0 12-19 16,0 0 20-16,0-2-30 0,12 9-22 0,-6-13-39 16,-3-1-12-16,2-2-34 0,-1-1-36 15,0-1-48-15,3 0 15 0,-2-3-158 0,-5 2 27 0,13 0-157 16,13-12 23-16,-10 4 15 0,-1 0 58 16,2-3-15-16</inkml:trace>
  <inkml:trace contextRef="#ctx0" brushRef="#br0" timeOffset="56761.2">31266 16722 357 0,'0'3'316'16,"2"2"-46"-16,-3 1-18 0,0 1-27 0,-2 12-5 15,3-9-32-15,-6 20-5 0,2-10-33 16,4 0-4-16,-3-1 2 0,1-4-33 16,-3 6-7-16,4-1-6 0,-1-1-28 0,-2-1-8 15,0-3-2-15,1 1 2 0,3-8-15 16,-4 0-10-16,3 0-15 0,-1-4-32 16,1 1-18-16,0-3-29 0,-1-2-40 0,0 3-50 0,2-3 13 15,0 0-164-15,0 0-115 0,0 0 25 0,-2-10-21 16,2 7 8-16,0-3-3 0</inkml:trace>
  <inkml:trace contextRef="#ctx0" brushRef="#br0" timeOffset="57021.51">31263 16923 331 0,'3'-1'342'0,"1"-1"-45"15,-1 1-58-15,3-1-16 0,-1-1-32 0,1 1-19 0,-2-2-23 16,11-3-39-16,-2-3-25 0,-5 5-41 15,5-5-28-15,-3-3-48 0,-1 4 2 0,3 0-80 16,-1-4-66-16,-4 1-75 0,1 4 19 16,-2 1-154-16,-2 1 2 0,2-6 8 0</inkml:trace>
  <inkml:trace contextRef="#ctx0" brushRef="#br0" timeOffset="57305.74">31442 16655 519 0,'-7'13'407'16,"3"-2"-50"-16,-1 3-44 0,2 3-30 0,-2 0-28 0,2 2-46 15,-1 0-27-15,2 2-13 0,2-2 3 16,-1 0-38-16,0 0 4 0,-3 0-6 0,4-11-26 16,0 4-23-16,0 1-15 0,0 0-21 15,0-2-23-15,0-1-34 0,0-3-28 0,0 0-33 16,0-7-26-16,0 8-43 0,0-3 12 0,6-5-151 15,-6 0-129-15,0 0 29 0,9 11-43 16,-7-10-9-16,-2-2 52 0,3 1-34 0</inkml:trace>
  <inkml:trace contextRef="#ctx0" brushRef="#br0" timeOffset="57545.1">31691 16715 593 0,'2'-1'360'15,"-2"2"-41"-15,1-1-33 0,0 3-10 0,0 1-33 16,-1 0-3-16,0 1-30 0,0 4 8 0,0 10-20 16,0-10-20-16,0 6-16 0,0 4-20 15,0 1-18-15,0 1-13 0,0 1-10 0,0 0-24 16,0-1 2-16,0-1-21 0,0-1-7 0,0-3-84 16,0-2-24-16,0-3-37 15,0-2-35-15,0-2-44 0,0-7 17 0,0 7-154 0,0-7-104 16,0 0 30-16,0 0-70 0,0 0 35 0,-5 11 14 15,4-13 28-15,2-1 5 0</inkml:trace>
  <inkml:trace contextRef="#ctx0" brushRef="#br0" timeOffset="58083.66">31865 16743 307 0,'2'-3'318'0,"1"0"-52"0,0 1-31 0,1 1-29 0,-1-2-19 15,2 1-21-15,-1-1-19 0,1 2-8 16,1-1-8-16,-2 2-21 0,2 0-15 15,-1 1-3-15,-5-1-20 0,0 0 12 0,9 0-21 16,-3 0-3-16,5 11 0 0,-6-6-11 0,4 6-13 16,-4-1 4-16,-1-1-7 0,-3 0 1 0,2-2-11 15,-3-7 2-15,0 8-1 0,0 2 5 16,-11 11-19-16,7-11 8 0,-1-3 14 16,1-1 2-16,1-2-10 0,0 3 14 0,0-3-2 0,1 0 22 15,0-1-14-15,1-1 6 0,-1 1-11 16,1-1-8-16,1-2-9 0,0 0 15 15,0 0-11-15,0 0 16 0,0 0-24 0,0 0-2 16,12 11-2-16,-9-9 17 0,1-2-10 0,1 3 5 16,1-1 5-16,-1 0-5 0,0 2 0 15,0-1-13-15,1-1 17 0,8 5-1 0,-7 0-6 0,-2-2 21 16,-3 0-3-16,1 1 34 0,-3-6-6 16,0 0 10-16,0 7-6 0,0-7-14 15,0 8 4-15,-17 11-7 0,6-10-6 0,1 2-8 16,-1-4-1-16,0-2-9 0,2-2-16 0,2 1-3 15,-1-2-124-15,-1-1-39 0,3-1-49 0,1 0 19 16,5 0-246-16,0 0 35 0,-7 0-118 16,-5-10 54-16,9 6 9 0,2 0 51 15,-1 0 19-15,2 1-3 0,1-1 13 0</inkml:trace>
  <inkml:trace contextRef="#ctx0" brushRef="#br0" timeOffset="58512.52">32235 16564 544 0,'1'-1'329'0,"0"2"-41"16,0 0-28-16,-1 2-18 0,1-1-22 16,-1 2-29-16,0 1-4 0,1 0-48 0,0 1 2 15,-2 2-25-15,1 0 0 0,0 5-22 0,0-1-13 16,0 0-36-16,0-1-34 0,-10 5-21 16,8-10-39-16,0-1-43 0,0 0 9 0,0-3-188 15,1 2-144-15,0-2 29 0,0-1-31 0,0-1 25 16,1 0-8-16</inkml:trace>
  <inkml:trace contextRef="#ctx0" brushRef="#br0" timeOffset="58792.77">32374 16544 491 0,'2'5'397'15,"-2"2"-38"-15,3 10-54 0,-2-3-3 0,-1-5-56 16,0 4-6-16,0 2-51 0,0 3-31 15,0-1-33-15,0-3-42 0,0-1-50 0,0-4-31 16,0 0-56-16,0-3-73 0,0-6 12 0,0 7-255 16,0-7 25-16,0 6-68 0,0-6 53 15,-7 0 10-15,7 6-40 0</inkml:trace>
  <inkml:trace contextRef="#ctx0" brushRef="#br0" timeOffset="63588.94">23935 17847 337 0,'0'0'297'0,"0"0"-30"0,0 0-22 0,0-14-28 0,0 14-8 0,13-20-23 15,-13 16-4-15,-2-1-25 0,-1 1 5 0,0-2-8 16,1 3-6-16,-3-1-14 0,1 3-12 15,0-2 0-15,0 0-18 0,-2 1-16 0,-1 0-3 16,2 3-18-16,5-1 3 0,-7 0-11 0,-4 0 0 16,-14 11-7-16,11-4 1 0,6-1-9 0,-4 4-13 15,-5 6 5-15,4-1-11 16,0 3-3-16,5-2-3 0,3 0-6 0,5-7 3 16,0 5-3-16,0-2 3 0,0 3 5 15,13 13-20-15,-13-15 7 0,9-2 15 0,4 0-20 16,-3 0 8-16,5 0 2 0,-1-5-8 0,2-1 12 15,2-3-16-15,-1 0-6 0,-9-2-11 0,7 0-36 16,-1 0-34-16,19-11-43 0,-17 6-38 0,2-1 16 16,-1-6-230-16,-2 2 30 0,0 3-136 15,-5 2 48-15,4 1 35 0,-3 2 38 0,0-2-2 0</inkml:trace>
  <inkml:trace contextRef="#ctx0" brushRef="#br0" timeOffset="64194.32">24301 17770 400 0,'-2'-2'340'0,"2"1"-45"0,-1-1-35 15,1-2-25-15,0 2-8 0,-2 1-29 0,0 1-5 0,0 0-46 16,1 1-3-16,0 1-8 0,-1 3-16 16,2-1-3-16,0 2-24 0,0 1 7 15,0 14-34-15,0-11 18 0,0 4-4 0,0 2-8 16,0 0-29-16,17 10 3 0,-10-13-5 0,1-4 12 15,-1 1-12-15,3-4-13 0,-3 0 5 16,4-2-2-16,1-3-3 0,-12-1 1 16,18-11-1-16,-9 4-19 0,0 1 9 0,0 0-14 15,-5-2 11-15,1 1-10 0,7-3 14 0,-5 2-13 16,1-5 2-16,-1 2 10 0,-2-2 3 0,1-2-17 16,0 3 5-16,-2-2-7 0,0 3 12 15,-2 0 4-15,0 4-13 0,-1 0 4 0,1 1-2 16,0 1 14-16,0 1-6 0,-2 1 28 0,0-1 0 15,0 2-4-15,0 2-19 0,0 0-3 16,0-4 0-16,0 5-3 0,0 1 0 0,0 2-3 16,0 1 0-16,0 1 19 0,0 0-2 0,0 2 23 15,0 6 24-15,0 5-15 0,0 3-1 16,0 2-8-16,0 0 10 0,11 21-9 0,-7-24-14 16,0-1 11-16,7-1-15 0,-6-1-5 0,1-2 3 15,0-2-2-15,-1-2-23 0,-1-1-16 0,-1-2-20 16,3 0 5-16,-2-3-59 0,0-1-75 15,-1-1-37-15,0-2-71 0,-3-2 25 0,0 0 20 16,0 0-317-16,0 0 35 0,0 0 53 16,7 0 6-16,-7 0 7 0,9-6 40 0,0 6 6 15</inkml:trace>
  <inkml:trace contextRef="#ctx0" brushRef="#br0" timeOffset="64787.73">25190 17842 377 0,'-2'0'312'0,"0"0"-34"0,1 0-29 0,0 1-17 15,-1-1-21-15,1 0-2 0,1 0-18 16,0-1-11-16,0 1-29 0,0 0-20 0,0-1-9 15,-2 0 3-15,2 2 4 0,2-1 9 0,-1 1-17 16,2-1 11-16,2 1-21 0,-3-1-11 16,3 0 14-16,1 1-10 0,1-1 6 0,2 0-16 15,-3 1-14-15,3-1-1 0,7 0-7 0,-1 0-28 16,6 0 16-16,-4 0-14 0,2 0 11 16,-2 0-22-16,2 0-5 0,-3 0-52 0,1 0-35 15,-2 0-22-15,13 11-40 0,-20-9-54 16,0-2-59-16,-1 1 22 0,8 8 18 15,-5 0-333-15,1-2 49 0,-4-1 52 0,0-1 35 16,-1-5-12-16,-1 7 43 0,0-3 7 0</inkml:trace>
  <inkml:trace contextRef="#ctx0" brushRef="#br0" timeOffset="65522.77">26132 17711 467 0,'-6'-2'277'0,"2"1"-46"16,-1 1-25-16,1 1-29 0,-2 0-20 0,-8 6-18 15,0-1-9-15,3 0 4 0,6 1-18 16,-4 3-4-16,1 4-4 0,0-1 9 0,4 1-12 15,-2 8-17-15,1-1-3 0,1-2 8 0,1 0-14 16,3 1-11-16,0-11-15 0,0 3 3 16,0 2-9-16,13 14 7 0,-8-14-13 15,-1-3-9-15,6-1-1 0,-3-3 3 0,3 0-7 0,0-2 3 16,-1 0-9-16,-1-4-16 0,4 1-18 16,-12-2-19-16,9 0-31 0,11-16-40 15,-9 7-37-15,0-5 14 0,-1 3-182 0,-1-1-114 16,1-1 27-16,0 1-32 0,-1 2 33 0,0-3 34 15</inkml:trace>
  <inkml:trace contextRef="#ctx0" brushRef="#br0" timeOffset="65770.1">26329 17633 437 0,'-3'2'310'0,"3"0"-41"15,-2 3-27-15,-2 1-12 0,-1 9-26 0,2 0-7 16,1 1-13-16,-2 5-16 0,0-2-33 16,1 13-2-16,-1-2-8 0,0 0-27 15,2-1-11-15,-1-1-1 0,0-5-5 0,3 1-8 16,-2-5-16-16,0-2-10 0,2-10-38 0,0 1-23 16,0 2-28-16,0-2-44 0,0-2-44 0,0-6 12 15,10 10-139-15,-12-14-115 0,4-1 26 16,0 0-98-16,2-4 42 0,0-1 4 0</inkml:trace>
  <inkml:trace contextRef="#ctx0" brushRef="#br0" timeOffset="66040.38">26396 17850 265 0,'4'-1'349'15,"-2"0"-61"-15,1-2-44 0,4 1-43 0,-3 0-18 16,1-1-22-16,6-4-27 0,3 2-26 0,-4-6-46 15,-1 4-44-15,5-2-2 16,-1 0-134-16,-3-3-84 0,-4 4-143 0,3-2 23 16,0-2-66-16,1 0 1 0</inkml:trace>
  <inkml:trace contextRef="#ctx0" brushRef="#br0" timeOffset="66412.39">26571 17601 577 0,'-4'1'374'0,"2"1"-13"16,-1 3-44-16,-2-1-2 0,1 11-42 0,-3-2-4 0,3 2-8 16,-2 1-22-16,0 3-10 0,4-2-21 15,-4 1-13-15,3 0-26 0,1 2-10 16,-4 8-28-16,3-2-14 0,1-2-6 16,2-15-13-16,0 5-15 0,0 2-13 15,0 0-39-15,0-4-35 0,0-1 2 16,0 0-58-16,9 8-43 0,-7-14-28 15,0-2-39-15,-2-3-42 0,0 0 19 0,3 3-190 0,-1-4 30 16,2-1-156-16,1-1 41 0,0 1 41 0,-1-3 7 0,5-2 57 16,-1 1-25-16</inkml:trace>
  <inkml:trace contextRef="#ctx0" brushRef="#br0" timeOffset="66767.44">26814 17709 259 0,'0'-1'311'0,"0"-1"-50"0,0 1-18 16,2-1-21-16,-4 1-13 0,2 1-13 15,0 0-25-15,-2 2 3 0,0-1-11 0,-1 2-12 0,0 0-9 16,-1 2-10-16,-2 8-16 0,-3 0 1 0,-1 3-15 16,1 2 7-16,-1 6 5 0,-2 0-33 15,5 5 2-15,-1-5-14 0,5 0-2 16,-1-1-14-16,2-4 2 0,-3 0-8 0,5-1-20 16,0-10 19-16,0 2-11 0,0 1-16 0,16 11-4 15,-10-15 22-15,-1-2-17 0,2-1-4 0,0-7 0 16,1 2 8-16,-8 1-6 0,17-9 3 15,-7 1-16-15,-1-2 15 0,5-2 14 16,-7 0-21-16,-3 0-4 0,4 1 5 0,-5-3 6 16,2 1-18-16,-3 3 13 0,-2 1-7 0,0 9-16 15,0-7 8-15,0 7-8 0,0-7 14 16,0 7-21-16,0-6-2 0,-10-3-19 16,8 8-28-16,-4 0-28 0,2 0-34 0,-7 2-57 15,1-2 15-15,4 1-260 0,-3 0 33 0,1 0-70 16,0 0 4-16,8 0 39 0,-7 0 22 15,7 0 32-15</inkml:trace>
  <inkml:trace contextRef="#ctx0" brushRef="#br0" timeOffset="67717.89">27606 17569 359 0,'0'0'292'0,"0"0"-42"16,0 0-16-16,0 0-47 0,0 0 3 0,0 0-23 0,0 0-9 0,14 0-14 0,-14 0-19 15,0 0 8-15,0 0-16 0,0 0 5 16,0 0-18-16,0 0-8 0,0-13 23 0,0 13-3 15,0 0 10-15,0 0-23 0,0 0-7 0,0 0-5 16,0 0 15-16,0 0-35 0,0 0-6 16,-4 11 19-16,-8 0-7 0,5 1 10 0,-4 4 0 15,-1 2 5-15,0 1-18 0,1-2-9 0,1 5 11 16,-1 1-7-16,2-1-16 0,-5 12-6 16,6-2 11-16,-1-2-1 0,1 2-13 0,2-3 14 15,6-2-21-15,-2-3-6 0,2-11 9 0,0 5-15 16,0 1-2-16,16 18-2 0,-9-21-6 15,3-1-6-15,-1-2-4 0,3-3-3 0,1-3-4 16,1 3 0-16,5-4-65 0,0-4-46 16,-3-2-31-16,-7 0-37 0,4 0-34 0,4 0 20 15,16-17-211-15,-16 12 33 0,1-4-140 16,1 2 25-16,-4-3 61 0,-4 4 11 0,5-1 42 16,0-2-26-16</inkml:trace>
  <inkml:trace contextRef="#ctx0" brushRef="#br0" timeOffset="74073.89">27984 17927 517 0,'0'0'276'0,"0"0"-43"0,0 0-14 16,0 0-19-16,0 0-33 0,0 0-18 0,0 14-17 15,0-14-6-15,0 0-11 0,0 0 4 0,0 0-13 16,0 0-11-16,0 0 7 0,0 0-25 15,0 0 6-15,0 0-17 0,0 0-7 0,0 0-9 16,0 0 13-16,0 0 0 0,0 0-17 0,0 0 12 16,0 0-2-16,0 0 20 0,-2-3-16 15,5-6 4-15,-2-2-1 0,-1 11 2 0,0-9-12 16,0 1 8-16,0-3-19 0,12-12 5 0,-10 12-6 16,1-5 20-16,0-5-38 0,5 3 29 15,-4 0-16-15,0-1-9 0,-3-2-7 0,0 1 20 16,2 1-14-16,-1 2-2 0,4-3-15 0,-5 8 8 15,-1 2-3-15,2 3 24 0,-2 2-20 16,0 5 1-16,0 0-1 0,0 0-17 0,0-8 7 16,0 8-17-16,0-5 26 0,1 9-17 0,-2 2 11 15,0 1-15-15,4 14 2 0,-3-11 12 16,0 7-16-16,0 2 9 0,0 8-7 0,0 1 3 16,0 0 6-16,0 0-19 0,-2 24 12 0,13-28 11 15,-7-4-5-15,1-1-5 0,2-4 1 0,-5-1-1 16,6-3 7-16,-2-1 0 0,4 0-4 15,-3-8 14-15,-2-2-8 0,7 1 12 16,-12-1-13-16,20-13-19 0,-9 5-1 0,0-4 3 16,1-3 1-16,-4 4 43 0,-1 0-8 0,-1-3 14 15,1-2-1-15,-4 1-6 0,4-2 11 0,-1-6-24 16,0 4-6-16,-1-1 10 0,0-3 2 16,-1 1-6-16,-1 1-1 0,1 1-2 0,-2 2 1 15,1 2 6-15,-1 5-15 0,0 3-11 16,-1 1 2-16,0 3-53 15,-1-2-29-15,0 4-16 0,2 1-26 0,-2-1-23 0,0 2-29 0,0 0-32 0,0 0 18 16,7 11-216-16,-5-7 31 0,-1 2-104 16,1 0 21-16,7 5 46 0,-2-1-11 15,2 1 33-15,-3-2-10 0</inkml:trace>
  <inkml:trace contextRef="#ctx0" brushRef="#br0" timeOffset="74617.44">28424 17804 234 0,'-2'0'275'0,"2"0"-36"0,0 0-21 16,0-1-15-16,-2 1-27 0,2 0-31 15,-2 1-12-15,0-1-13 0,-1 2-18 0,1 0-9 16,-3-1-1-16,4 3 1 0,-2 0-4 0,0-1-3 16,1 3-12-16,-3 10 1 0,-3 0-16 0,0 0-7 15,5-2-8-15,-2 0-2 0,2-1 4 16,2-2-10-16,1-11 3 0,0 9-9 16,0-1-5-16,0 1 3 0,0-2-7 0,0-7 4 15,12 14-6-15,-10-17 4 0,7 3 14 0,-3-5-10 16,-4 0 4-16,5-2-8 0,2 1-4 15,-7-4-1-15,2 0-3 0,1 3 2 0,1 1-11 16,-1 0 15-16,-3-3-7 0,1 2 1 16,6-5-7-16,-7-1 1 0,0 4-10 0,-1 0 14 15,1 1 3-15,-2 2-9 0,2 0 7 16,-2 3 5-16,0 3 13 0,0 0 3 0,0 0 8 0,0 0-8 16,0-8-1-16,0 8 11 0,1-6-7 15,-2 9 5-15,1-2-14 0,0 2-4 16,-1 1 3-16,2-1-3 0,-2 1 14 0,1 11-6 15,-1-4-3-15,1-11-1 0,0 9-10 0,0 0 5 16,0-2-9-16,11 5-5 0,-11-7 6 0,3 1-4 16,0-8-12-16,0 4-8 0,0 0-8 0,-1 0-18 15,1-2-22-15,-2 0-16 0,1-2-27 16,0 0-11-16,1 1-32 0,-6-2-38 0,7 3 16 16,-3 1-142-16,0-1-121 0,1 1 27 15,-4 2-51-15,4 0 74 0,-2-2-8 0,2 1 4 16</inkml:trace>
  <inkml:trace contextRef="#ctx0" brushRef="#br0" timeOffset="75016.38">28596 17933 480 0,'-4'3'230'0,"5"1"-11"0,-1-1-5 0,0-3 4 0,-5 0-14 16,7 1-5-16,-5-1-4 0,4-1-25 15,-1-1-14-15,-1-1-14 0,-1 0-6 0,5-5-6 16,2 4-17-16,-8-2-7 0,1 0-9 15,2 1-7-15,2-1-6 0,2 3-18 0,-4 3 6 16,0 0-21-16,7-14-6 0,-4 9-2 0,-1 1 8 16,2-1-19-16,-1 1 25 0,-1 0-26 0,3-1-10 15,4-4 4-15,0 2-9 0,-3 0-4 16,1 1-9-16,7-1-36 0,-7 1-14 0,0 0-22 16,-2 2-23-16,2 0-23 0,-4 0-28 0,4 1-21 15,-3 1 16-15,0-2-132 0,-1 2-76 16,1 2 28-16,-1-2-94 0,1 2 16 0,-1-1 8 15,-3 1-3-15</inkml:trace>
  <inkml:trace contextRef="#ctx0" brushRef="#br0" timeOffset="75548.95">28803 17765 418 0,'-2'3'191'0,"0"-1"-17"15,-1 1-20-15,1 0-1 0,-1 0-7 0,0 3-11 16,-1-1-10-16,3 0-13 0,-9 8 6 0,3 3-12 16,3-2-23-16,-1 1 7 0,1-4-23 15,-2 2 8-15,0-3-11 0,1-2-1 0,1 0-1 16,4-8-24-16,0 8 9 0,0-8-11 15,0 6 0-15,0-6-2 0,0 0-9 16,13 10 3-16,-8-10 8 0,1-4-11 0,-1-2-12 0,0 0 4 16,-1 0 4-16,3 1-5 0,-3-1-11 15,2 2 6-15,-3-2 2 0,1 0 1 0,-2 1-1 16,-1 0-15-16,4 0-6 0,3-7 4 0,-4 4-11 16,-1-1-5-16,-1 4 11 0,-1 0-2 0,0 0-2 15,0 1 1-15,-1 4 8 0,0 0-2 0,0 0 7 16,0 0-8-16,0 0-3 0,0-6 3 15,0 6 5-15,0 0 14 0,2-6 2 0,-2 7-2 16,-2 0 8-16,2 2 3 0,0-1-1 16,0 0 9-16,-1 2-4 0,2-1 0 0,-1 1 0 15,5 10-7-15,-4-1 4 0,-1-13 5 0,3 20-10 16,1-14-11-16,-2 3 1 0,5-4 0 16,-4 0-1-16,-1-2 8 0,-2-3-13 0,0 0 0 15,0 0-18-15,9 4-3 0,0-4-27 16,-5-3-23-16,5 1-11 0,-6-2-30 15,1 2 9-15,-2 1-108 0,-1-2-88 0,-2-1-84 16,2 0 25-16,0 2-21 0,-2 1-26 0</inkml:trace>
  <inkml:trace contextRef="#ctx0" brushRef="#br0" timeOffset="75931.95">28962 17840 299 0,'-1'2'230'0,"-1"-1"-41"0,2 1-20 16,-2 1-14-16,2-1-11 0,0 0-11 0,0-1-14 16,0 2 0-16,0-1-12 0,0-2 17 0,0 0-13 15,1 0-15-15,0 0-2 0,1-3-2 0,-2 2-14 16,0-2 0-16,3 0 2 0,-1-2-9 0,2 2 15 15,-1-2-11-15,5-8-5 0,-1 4 4 16,2-4-6-16,-2 0-9 0,3 3 6 0,-3 3 6 16,1 1-19-16,-3 1 8 0,0 1-14 15,0 1 2-15,0 0 4 0,-1 2-17 0,1 1 10 16,-1 0 4-16,-4 0-1 0,0 0 12 0,0 0-18 16,14 13-5-16,-13-8 0 0,2 1-1 15,-2 1-3-15,5 15-7 0,-4-3-5 0,-2-11-14 16,0 4-20-16,0 0-16 0,0-2-27 15,0 1-42-15,0-4-33 0,0 1 11 16,0-8-169-16,0 0-115 0,0 0 29 0,6 10-71 16,-6-11 20-16,-2-3 20 0,4 2 34 0,-1-1 11 15</inkml:trace>
  <inkml:trace contextRef="#ctx0" brushRef="#br0" timeOffset="76345.83">29253 17718 400 0,'1'1'347'0,"-1"2"-30"0,2 1-48 16,-1 0-22-16,0 2-9 0,-1 0-9 0,1 1-35 15,-3 11-21-15,-6 8-13 0,6-2 5 0,-2 1-38 16,-2-4 3-16,-1 2-13 0,-1-4 12 16,1 2-31-16,-2-4-12 0,1 2-8 0,-4-3 8 15,1-2-35-15,1 2 7 0,1-5-11 16,0-4-31-16,-1 2-2 0,2-2-32 0,0-2-37 16,-2-2-30-16,10-3-27 0,-7 0-62 0,-2 0 16 15,-1 0-205-15,-6-16 30 0,12 8-110 0,-2-2 3 16,2-1 40-16,2-2 2 0,-3-2-10 15</inkml:trace>
  <inkml:trace contextRef="#ctx0" brushRef="#br0" timeOffset="76688.92">29223 17606 534 0,'1'-3'378'0,"-1"1"-79"0,2-1-39 16,-1 0-43-16,2 2-39 0,-1-1-70 0,1 1-63 16,-1-2-85-16,1 3 1 0,0-1-276 0,0 2 22 15,0-1-85-15,-1 2 26 0</inkml:trace>
  <inkml:trace contextRef="#ctx0" brushRef="#br0" timeOffset="76972.14">29447 17716 456 0,'-7'14'244'16,"0"-1"-33"-16,-2 3-18 0,1-1-29 0,4-1-14 15,-3 7-6-15,-1-3-18 0,5-2-10 16,-2 1-13-16,0-4-12 0,4-1 2 0,0-6-20 16,1-6-2-16,0 7 6 0,0-7-15 0,0 7 5 15,16-1-4-15,-9-8 0 0,0-2 2 0,-2-2-14 16,3 0 3-16,1 1-22 0,-3-2 1 16,3-4-10-16,0-4-3 0,-2 2 1 0,2 1 1 15,-2-1-3-15,3 1-11 0,-4-2 3 16,1 2-12-16,-5 3 2 0,-1 2 1 0,0 2 5 15,-1-1-1-15,2 2 1 0,-2 0 8 0,0 4-5 16,0 0 9-16,0-2-4 0,-1 3 15 16,0 1 0-16,-1 2 6 0,0 0 4 0,1 1-5 15,0-2-4-15,1 3 4 0,0 0-12 0,2 0 9 16,-2 0-11-16,2 0 13 0,-2-6-13 16,0 0 6-16,8 29-14 0,-1-13 13 0,5-3-18 15,-9-4-18-15,2-2-23 0,3-3-28 16,-2 0-42-16,-2-3-55 0,0-1 14 0,-4 0-263 15,0 0 31-15,0 0-75 0,7 0 23 0,-7 0 55 16,7 0-6-16</inkml:trace>
  <inkml:trace contextRef="#ctx0" brushRef="#br0" timeOffset="77419.95">29690 17494 296 0,'13'11'331'0,"-3"-1"-46"0,-3 0-15 0,2 3-21 15,1 1-24-15,-1 0-16 0,-1 1-2 0,4 1-10 16,-5 2-11-16,-2 0-7 0,2 0-9 16,0 1-14-16,-2 2-17 0,-5-11 24 0,0 5-4 15,0 4-23-15,0 6-11 0,0 2 0 0,0 1-11 16,-15 25-16-16,8-29-20 0,-8-5-4 16,5 3-18-16,2-3-5 0,0-3-74 0,1 1-42 15,-4-2-29-15,-8-4-66 0,3 2 14 16,0-3-204-16,1-1 29 0,0-1-199 0,-1-1 47 15,-2 0 41-15,1 0 29 0,2-5 26 0,2 0-7 16</inkml:trace>
  <inkml:trace contextRef="#ctx0" brushRef="#br0" timeOffset="78209.84">30974 17612 494 0,'0'-13'254'0,"0"13"-29"0,0 0-10 0,0 0-33 16,0-13-26-16,0 13-12 0,0 0-2 16,0 0-29-16,0 0-7 0,-22-16 10 15,17 18-10-15,-4 6-10 0,-1 6 10 0,0 0-7 16,0 1-5-16,-2 4 1 0,4 0-27 0,0 0 1 16,0 0 1-16,2-1-23 0,3 1 1 15,1-1-5-15,1 10 9 0,0-12-25 0,1-6 8 16,12 18 10-16,-4-13-7 0,-1-1-14 0,3-3-4 15,1-3-6-15,1-2-7 0,0-3-23 16,-1 2-26-16,-11-5-15 0,9 0-33 0,0 0-17 16,9-11 9-16,-11 7-119 0,0 0-71 0,-1-1-93 15,7-4 26-15,-4 0-54 0,3 0 3 0,-1-1-4 16</inkml:trace>
  <inkml:trace contextRef="#ctx0" brushRef="#br0" timeOffset="78783.35">31216 17629 222 0,'0'4'338'0,"-2"0"-58"15,-1 1-21-15,2 2-37 0,-4 7-10 0,5-1-9 16,-3 3-14-16,-1 1-16 0,1 0-29 15,0-1-12-15,-1 1-20 0,1-2-20 0,2-2-5 16,1-13-9-16,0 15-7 0,0 0-18 16,0-2-29-16,0-1-10 0,0-1-30 0,0-4-21 15,0-7-42-15,0 0-38 0,-9 9 12 0,8-12-171 16,2 0-116-16,0 0 24 0,1-1-44 16,-1 1 25-16,1 0-15 0</inkml:trace>
  <inkml:trace contextRef="#ctx0" brushRef="#br0" timeOffset="79005.72">31262 17754 442 0,'2'2'274'0,"-1"0"-61"16,2-1-20-16,-1-1-12 0,0 0-18 0,3 0-31 16,0 0-25-16,-3-1-30 0,3-2-47 15,0 2-2-15,9-9-111 0,-1 2-56 0,-1-1-68 16,-6 1-79-16,0 0 16 0,2-4-108 0</inkml:trace>
  <inkml:trace contextRef="#ctx0" brushRef="#br0" timeOffset="79239.08">31418 17546 314 0,'0'-1'337'0,"-1"-1"-35"0,1 2-31 0,-1 3-34 15,-1-1-4-15,1 2-10 0,-1 2-17 16,-2 6-6-16,0 4-21 0,-2 1-18 0,-2 0 15 15,4 3-23-15,1-1-5 0,0 5-24 0,-1-3-28 16,1 1 15-16,0 0-13 0,-3 7-10 16,6-15-43-16,0 6-19 0,0 1-30 0,0-3-46 15,0-1-38-15,0-1-40 0,0-2 12 16,0-3-209-16,0-3 26 0,0-1-175 0,16 5 11 16,-12-9 21-16,-1-3 50 0,1-1 22 0</inkml:trace>
  <inkml:trace contextRef="#ctx0" brushRef="#br0" timeOffset="79550.25">31710 17577 439 0,'1'-2'357'0,"0"1"-71"0,-1 1-10 15,2-1 0-15,-2 2-19 0,1 2-8 0,-1 1-18 16,-1 1-43-16,1 1-20 0,-2 0 26 0,0 13-22 16,2-9-19-16,-6 22-16 0,0-10-32 15,2 1-11-15,3-1 4 0,1-12-9 0,0 5-64 16,0 7-37-16,0 1-29 0,0-1-32 16,0-3-33-16,0-3-31 0,0-2 11 0,0-4-132 15,0-2-101-15,0-8 29 0,0 0-112 0,12 6 17 16,-7-10 11-16,-1-2 28 0,1 2-8 15</inkml:trace>
  <inkml:trace contextRef="#ctx0" brushRef="#br0" timeOffset="79807.56">31847 17592 467 0,'-2'6'264'16,"-2"8"-36"-16,1-1-41 0,1-2-12 0,1 1-19 15,-2 3-9-15,3-2-13 0,0-13-13 0,0 9-1 16,0-2-22-16,0 1-4 0,0-2-18 16,0-6-1-16,0 7-5 0,10 3 6 0,-7-9 3 15,1 1-14-15,-1-4 10 0,2 1-13 16,0-2-12-16,1 1 0 0,5-6-2 0,-1-1-11 16,0-1-13-16,3 1 17 0,-3-4-3 15,-4 0-15-15,3-1 5 0,-3 0-3 0,1 1-2 0,-2 2-4 16,0 3-9-16,-2 2 14 0,-1 0-2 15,0 2 4-15,2 1 24 0,-4 0-30 16,0 3 37-16,0 0-1 0,0 0-4 0,0 0-12 16,1 13 14-16,-4 1 18 0,1 0-29 15,2-5 0-15,-6 20 18 0,3-12-29 0,1 4 9 16,0-1-1-16,2 0-6 0,-1-2 0 0,1-8 1 16,0 7 0-16,0 0-18 0,0 1 1 15,0 0-28-15,0-3-14 0,0-1-33 0,0-4-20 16,0-2-39-16,0-8-77 0,0 6 18 0,-5 0-210 15,3-6 31-15,2-3-119 0,-2 2 16 16,-1 0 45-16,3-1 27 0,-2-3 15 0,2 2-6 16</inkml:trace>
  <inkml:trace contextRef="#ctx0" brushRef="#br0" timeOffset="80191.53">32098 17462 412 0,'0'1'356'0,"0"3"-34"16,1-1-53-16,0 2-4 0,-1 1-35 0,0 0-13 16,0 1-33-16,-1 0-14 0,2 1-21 15,-1 1-23-15,0 2-19 0,0 1-13 0,0-1-17 16,0-1-21-16,0 0-34 0,0-3-32 15,0 0-23-15,0-7-39 0,0 7-37 0,0-7 8 16,0 0-193-16,0 6 23 0,0-6-162 0,7 6 41 16,-6-8-1-16,-1 0-4 0</inkml:trace>
  <inkml:trace contextRef="#ctx0" brushRef="#br0" timeOffset="80557.56">32154 17419 282 0,'-2'16'363'0,"3"-1"-68"16,-1-6-44-16,0 5-39 0,0 3-15 15,-12 18-36-15,11-16-9 0,-1-5-42 0,0 4-26 0,0-7-41 16,-1 5-81-16,2-4-24 0,1-7 4 16,-2 2-237-16,1 0 22 0,0-3-148 15,-2 0 43-15,3 0 5 0</inkml:trace>
  <inkml:trace contextRef="#ctx0" brushRef="#br0" timeOffset="81139">30697 17508 462 0,'0'0'272'0,"0"0"-31"15,0 0-16-15,0 0-22 0,0 0-13 16,0 0-26-16,0 0-22 0,0 0-9 16,0 0-21-16,-14 1-11 0,13 5-10 0,-1-1-9 15,2 1-19-15,-2 1-12 0,2-2-25 0,-1 1-11 0,0 0-50 16,1 0-31-16,0-6-26 0,0 0 7 16,0 0-190-16,0 7 20 0,0-7-165 0,0 0 5 15,0 6 19-15</inkml:trace>
  <inkml:trace contextRef="#ctx0" brushRef="#br0" timeOffset="81436.21">30798 17474 524 0,'-1'3'334'16,"1"2"-49"-16,-2 0-45 0,2 1-18 0,0 0-36 0,0 3-25 15,0-2-6-15,0 2-24 0,0 2-18 16,0-1-28-16,0 1-28 0,0-1-46 0,11 16-59 16,-10-17-25-16,1-1 8 0,0-2-205 15,1 1 23-15,-2-3-181 0,0 1 52 0,1-2-8 16,-1 0-12-16</inkml:trace>
  <inkml:trace contextRef="#ctx0" brushRef="#br0" timeOffset="85695.82">23953 18260 275 0,'0'0'245'0,"0"0"-41"0,0 0-37 0,0 0-28 16,0 0-14-16,0 0-11 0,-28-7-25 15,24 9-5-15,0 2-15 0,2 0 7 0,-5 0-9 16,-3 2-2-16,6-2-2 0,-2 2-3 15,0 2-1-15,1 0-2 0,1-1-8 0,-1 0-8 16,1 1 0-16,2 0-6 0,-4-2-1 0,0 2 5 16,4 1-1-16,2-1-4 0,0-8-2 15,0 9-8-15,0 1 6 0,0-1 5 0,0 0-1 16,0 0 7-16,0-2-15 0,0 2 6 16,0-1-6-16,0-1-7 0,0 1-5 0,14 7 13 15,-9-9-16-15,0 2 3 0,1-1 0 0,4-1-4 16,-1 1-3-16,-2-3 4 0,2-3 0 15,-9-1-20-15,11 0-14 0,-2 0-45 0,-1 0-33 16,13-3 9-16,-21 3-156 0,19-11-107 16,-13 6 23-16,3 1-39 0,-3 0-28 15,3 1 0-15</inkml:trace>
  <inkml:trace contextRef="#ctx0" brushRef="#br0" timeOffset="86459.77">24199 18382 404 0,'-1'10'227'0,"1"-3"-40"0,1 0-19 15,-3 3-18-15,4 0-32 0,-2-10-8 16,0 9-14-16,0 1-10 0,8 8-6 0,-8-9-12 16,2 0-6-16,-2 4 3 0,1-7-22 15,-3 2 1-15,3-1-9 0,-1 0 2 0,-2-2 3 16,4 2-6-16,1 1-16 0,-2-3-6 15,-2-3 9-15,2 2-17 0,-3-2 20 0,4-1-24 16,-1-1 14-16,-1 2-7 0,-1-4 13 16,0 2-8-16,0-2-10 0,-2-1-2 0,3-3 13 15,0 1 3-15,4-3 0 0,-4-2 2 0,-1-3 4 16,1 5 0-16,0-3 6 0,0-1 6 0,0-3-9 16,0 1 9-16,0 0-1 0,0-1-7 15,0-3 1-15,0 1-2 0,0-1 8 0,0 1 1 16,0 1-13-16,4-13 0 0,5 15 8 15,-5 3-7-15,-2 3 0 0,3-1-13 0,-2 2 2 16,6 0 6-16,0 2-7 0,0 4-8 0,-5 1 5 16,1-3 4-16,-5 3-6 0,6 0 12 15,2 0-3-15,8 11-13 0,-9-7 10 0,5 0 0 16,-4 2-11-16,-5 0 5 0,2-1 0 16,0 1-11-16,1-2 8 0,-4 3 5 0,0 3-5 15,-2-10-4-15,0 8 5 0,0 2 13 16,-14 9-17-16,8-8 17 0,-1-1-12 0,3 3-3 15,-7 1 6-15,2-3-4 0,-3-2 9 0,6-1-14 16,-8 2 2-16,8-3-27 0,-4 1 1 16,1-2-16-16,2 3-25 0,1-5-37 0,1-2 11 15,1-1-126-15,4-1-96 0,0 0 21 0,0 0-119 16,-13-7 18-16,13 9-26 0</inkml:trace>
  <inkml:trace contextRef="#ctx0" brushRef="#br0" timeOffset="87063.16">24646 18249 310 0,'2'0'276'0,"2"0"-19"0,-5 0-29 0,-2 0-22 0,4-1-6 16,-2 2 0-16,1-1-13 0,0 0-6 15,0 3-23-15,-2-5 0 0,-2 1-24 0,4 3-15 16,2-2-9-16,-5-3 6 0,-1 3-31 0,-4 3 4 15,2 0-12-15,4 1 2 0,-11 2-20 16,5 2 2-16,5 0-9 0,-9-2-3 0,0 2 1 16,9 3-18-16,-8-1 2 0,1 1 3 0,2 3-3 15,3-2-18-15,-3 1-1 16,-5 2 10-16,8-2-8 0,-4 0 8 0,3 2-13 16,6-15 4-16,0 12 7 0,5 11-26 0,-5-23 25 0,0 11-20 15,0 0-8-15,0-2 17 0,8 9-6 16,-4-8 4-16,4-5-4 0,0 1 0 0,5-6-2 15,-6-2 7-15,7 4-4 0,-6-4-4 0,1 1 5 16,-2-2-15-16,4-2-1 0,-5-1 8 16,1-2-4-16,-4 2-2 0,9 1-9 0,-1-2-8 15,-1 3-9-15,-6-8-2 0,9 3 8 0,-9 0 0 16,0-2-2-16,-2 4 2 0,-1 2 3 16,-1 5 0-16,0-7-3 0,0 1 18 0,-12-7 4 15,2 8-13-15,-1-2 7 0,3 4-2 0,-4 2-11 16,-1 1 0-16,13 0 3 0,-11 0-13 15,-2 0-25-15,1 0-18 0,0 0-35 0,3 0 10 16,-5 15-113-16,5-14-97 0,5 2 24 0,2 0-172 16,0-1 22-16,1 0 49 0,9 3 4 15</inkml:trace>
  <inkml:trace contextRef="#ctx0" brushRef="#br0" timeOffset="87739.36">25100 18376 272 0,'0'0'305'0,"2"-2"-39"0,-2 0-24 0,-4 3-13 16,4-1-18-16,-2 0-35 0,6 1-7 15,-4 1-14-15,0-1-6 0,4 1-4 16,2-5-17-16,0 7 5 0,3-3 18 0,-2-1-27 16,1-1-7-16,-8 1-4 0,12 0-6 0,-1 0-5 15,0 0-10-15,11-8-11 0,-9 8-10 16,-13 0 3-16,13 0-5 0,-1 0-8 0,15 9 0 15,-13-9-10-15,0 1-12 0,-2 4-1 0,0-5-19 16,5 1 11-16,-7 1 2 0,-1-1 7 16,0-1-26-16,-9 0 6 0,10 0-16 0,1 0-31 15,-3 0-35-15,-8 0-19 16,8 0-55-16,-8 0-80 0,8-11 21 0,-8 8-285 16,0 2 36-16,-2 1-12 0,-2-2 6 0,2 2 54 0,-3 0 9 15,2 6 14-15</inkml:trace>
  <inkml:trace contextRef="#ctx0" brushRef="#br0" timeOffset="88614.01">26067 18338 380 0,'0'0'292'0,"0"0"-36"0,0 0-25 0,0 0-22 15,0 0-3-15,0-12-27 0,0 12 0 0,-2-13-27 16,-4 12-11-16,-1 5-1 0,1-4-29 16,6 0-9-16,-19 8-7 0,8-5-13 0,0 1-2 15,-2 2-18-15,2-1 10 0,3 0-28 16,-2 2 10-16,5 0-12 0,-4-1 2 0,0 1-3 16,2 2-5-16,1-1-13 0,6-8 7 0,0 7 0 15,0 1-15-15,0 1 16 0,0-1-14 0,-12 10 17 16,12-18-19-16,0 8-12 0,14 10 9 15,-8-9-9-15,1-2 19 0,5 4-13 0,-6-4 0 16,5 0-8-16,1-2 16 0,-1 0-15 16,-2 0-28-16,4-5-23 0,5 0-10 0,-8-1-46 15,1 0-43-15,7-3 12 0,-5 1-172 16,-2-3-119-16,3-3 31 0,-1 2-56 16,-1-1 55-16,-1 7 17 15</inkml:trace>
  <inkml:trace contextRef="#ctx0" brushRef="#br0" timeOffset="88983.02">26329 18264 464 0,'-3'3'266'0,"1"3"-29"0,0 0-17 16,-2 0-17-16,-2 2-11 0,4-1-14 0,2 3-20 15,-4 2-7-15,0-2-8 0,1 3-27 0,-5-2 9 16,6 5-24-16,0-1-17 0,1-1-5 0,-2-1-14 16,1 0-2-16,2 1-3 0,-2-4-9 15,4 2-9-15,-6-3-1 0,4-9-8 0,0 8-12 16,0 0-15-16,0-1-10 0,6-1-8 15,-6-3-30-15,3-1-23 0,-6 1-6 0,-1 1-36 16,6 0 11-16,-4-7-106 0,0-1-71 0,0-1-88 16,1-1 24-16,4 1-51 0,-1-1 1 0,-2-1-7 15</inkml:trace>
  <inkml:trace contextRef="#ctx0" brushRef="#br0" timeOffset="89340.07">26396 18391 315 0,'7'-3'74'15,"0"-1"-51"-15,-1 0-78 0,-1-2-80 0</inkml:trace>
  <inkml:trace contextRef="#ctx0" brushRef="#br0" timeOffset="89671.19">26482 18233 331 0,'-3'-2'419'0,"-1"1"-55"0,4 1-57 16,2 2-38-16,-4 3 5 0,-2 0-22 0,4 1-13 15,0 2-35-15,-6 2-16 0,4 0-21 0,0-1 2 16,-3 3-14-16,3 0-14 0,0 1-15 0,-4 1-4 15,6 2-28-15,0-10 1 0,0 3-22 16,0 3 12-16,0-3-6 0,0 4-17 0,0 1-7 16,0-2-22-16,0 3-2 0,0-2-59 15,0-2-15-15,0-1-27 0,0-5-11 0,0-5-53 16,0 7-28-16,0-7-45 0,0 0 19 0,11 4-196 16,-9-6 29-16,2 0-128 0,4-3 47 15,-8-1 12-15,4-1 34 0,2-3-12 0</inkml:trace>
  <inkml:trace contextRef="#ctx0" brushRef="#br0" timeOffset="90013.27">26634 18291 348 0,'2'2'287'0,"1"4"-47"0,1-5-26 0,2 0-39 0,-1-3-19 15,7 1-7-15,-4 0-37 0,3 0-5 0,-11 1-9 16,12 0-1-16,-3 0-6 0,3 0-7 15,-1 0-2-15,11-12-3 0,-22 12 7 0,9 0-7 16,2 0 4-16,-2 0 1 0,-2 0 9 0,-7 0 2 16,6 0 3-16,-6 0-7 0,11 12 24 15,-13-5-22-15,4 0-12 0,-8-1 4 0,4 5-5 16,2-5-35-16,-5 14 15 0,1-7-6 16,0 2-21-16,-4-2 19 0,2 1-19 0,3-1-14 15,-3 1-3-15,4 0 19 0,2-2-17 0,-3 0-7 16,1-2 13-16,0 1-12 0,0-2 1 0,-1-1 0 15,3-8-14-15,0 0 9 0,0 8-7 0,0-1 1 16,0-7-1-16,0 6-31 0,0-6 7 16,12 6-25-16,-10-10-15 0,-2 1-24 0,0 1-31 15,-2-6-46-15,2 4 15 0,2-1-137 16,-2-2-74-16,-2 2 25 0,0 0-109 0,2 5 6 16,0 0 49-16,0-8 5 0,-14-5 2 15</inkml:trace>
  <inkml:trace contextRef="#ctx0" brushRef="#br0" timeOffset="90340.4">26652 18429 385 0,'9'1'342'0,"-4"1"-52"0,6-5-30 0,-3 3-38 15,2-2-24-15,-2 2-15 0,-1 0-17 0,5 0-13 16,-1 0-33-16,0 0-20 0,3 0 8 0,-3 0-17 15,3 0-20-15,-3 0-22 0,1 0-34 0,0 0-57 16,-3 0-73-16,0 0 10 0,1 0-208 16,-4 0 22-16,3 0-132 0,-3 0 35 0,2 0 3 15,0 0 4-15</inkml:trace>
  <inkml:trace contextRef="#ctx0" brushRef="#br0" timeOffset="90974.74">27537 18297 409 0,'0'0'271'0,"0"0"-41"0,0 0-30 0,0 0-17 16,0 0-9-16,0 0-4 0,0 0-31 16,0 0 2-16,0 0-7 0,0 0-8 0,0 0 6 15,0 0-2-15,0 0-20 0,0 0 11 16,0 0-5-16,0 0-8 0,0 0 2 0,0 0 2 15,-25-14 7-15,14 19-16 0,6-2-6 0,-3-2-9 16,2 3 18-16,-2-1-9 0,2 2 8 0,-1 0-20 16,0 2 6-16,0 1-11 0,-2 3-17 15,3 1-1-15,-2-1 7 0,1 0-20 0,3 7-17 16,-2-7 12-16,2 1 9 0,1-1-10 16,-1 1 10-16,-1 0-18 0,5 1-3 0,0 1-11 15,2-1 16-15,-2-13-3 0,0 13-10 16,12 11 5-16,-8-13-4 0,2 0-9 0,-1-4-5 0,2-3-7 15,0 4 4-15,0-5-2 0,1 3 1 16,2-4-18-16,-1 2-24 0,2-3 5 16,-7-1-73-16,9-3-47 0,-6 0-51 15,0-2-60-15,2 2 23 0,-6-3-243 0,-1 3 35 16,2 0-56-16,2-1 51 0,-3-3 24 0,1 5 14 16,-1 0 53-16,-1-1-10 0</inkml:trace>
  <inkml:trace contextRef="#ctx0" brushRef="#br0" timeOffset="92743.98">27943 18533 395 0,'0'0'259'0,"0"0"-25"0,4-23-34 15,4 14-12-15,3-8-30 0,-6 2-11 0,4 1-10 16,-1-6-12-16,-1 4-1 0,0 1-21 16,-1-1-8-16,2 0-2 0,2 0-9 0,-5 3 1 15,6 0-6-15,-6 1-10 0,-5 3-1 16,3 2 5-16,-3 7-16 0,0-7-9 0,0 7-4 16,10-11 8-16,-10 11-15 0,-2-1-15 0,2 1 8 15,0 1-8-15,0 1 21 0,2 3-8 0,3 3 14 16,-3 1-14-16,6 4 11 0,-5-5 4 15,-1 9-11-15,-1-7-1 0,6 5-9 0,-4-2-7 16,0 0 5-16,1-1-5 0,1 3-10 0,0 2 12 16,-1-5-5-16,0-1-4 0,1-2-2 15,-5-2-29-15,4 0-11 0,0-2-25 0,-2 0-21 16,2-4-34-16,-4 0-54 0,2-1 13 0,-2 0-178 16,-5-5 26-16,1 1-150 0,-1 2 52 15,-3-2-5-15,3 1 42 0,-7 1-29 0</inkml:trace>
  <inkml:trace contextRef="#ctx0" brushRef="#br0" timeOffset="93052.14">27991 18462 451 0,'0'-2'311'0,"-2"0"-66"0,4-1-31 0,7 1-35 16,-1 0-4-16,2-2-35 0,0 3-30 15,7-1-31-15,-9-1-24 0,4 2-40 0,3-1-29 16,-10 2 2-16,6 0-144 0,0 0-78 0,-2 0 18 16,0 0-159-16,5 0 1 0</inkml:trace>
  <inkml:trace contextRef="#ctx0" brushRef="#br0" timeOffset="93603.68">28265 18338 377 0,'5'0'293'0,"0"0"-40"15,1-3-26-15,-1 1-37 0,3 0-17 0,-1 0-19 16,2 0-22-16,-5 2-16 0,5-3-8 16,0 1-14-16,-9 2-17 0,9 0 1 0,-2 0-12 15,0 0-10-15,1 0-7 0,-3 0-1 0,-5 0 1 16,0 0-2-16,10 7 13 0,1 6-7 15,-9-5 16-15,-1-2-3 0,-4 3-11 0,-2-3-7 16,0 5-4-16,1-1 2 0,-1 3-7 16,-1 2-1-16,1-1-14 0,-1 0-6 0,-1 1 18 15,2-2-6-15,0-1 1 0,2 3 1 16,-2-2 4-16,3-1 1 0,1-3 1 0,-1 3-8 16,2-12 2-16,0 10-11 0,0-2 11 0,0 1-9 15,14 6-2-15,-8-9-10 0,2-2-7 0,0-2-15 16,0-1-22-16,1-3-30 0,-6 2-21 15,7-4-49-15,2-2 13 0,-1 2-145 0,-4-5-85 16,2 2 26-16,-2-2-91 0,3 1-28 0,-3 4 62 16,-1-5-11-16</inkml:trace>
  <inkml:trace contextRef="#ctx0" brushRef="#br0" timeOffset="93999.61">28489 18487 219 0,'1'10'301'15,"1"-1"-61"-15,-3 1-27 0,4-3-27 0,0-1-19 0,4 0-15 16,-4-1-13-16,-1 0-18 0,3-2 6 15,3-1-3-15,-2 0-2 0,-1-3 11 0,4 1-4 16,-4-2 15-16,1-3-7 0,2 1-23 16,0-3-19-16,-3 1 17 0,4-1-24 0,-4-2-21 15,1-1 5-15,6 1 3 0,-8 0-16 0,1 0-3 16,1-2-9-16,-2 4-8 0,3-1-5 16,-5 1 0-16,1 3 5 0,4-3-19 0,-7 7-29 15,0 0-26-15,0 0-28 0,0-9-41 16,0 3-28-16,0 6 12 0,-9-4-153 0,5 1-92 15,0 1 26-15,-2 4-107 0,4 0 33 16,-3 2 31-16,4-2 11 0</inkml:trace>
  <inkml:trace contextRef="#ctx0" brushRef="#br0" timeOffset="94878.26">28744 18540 334 0,'0'0'393'0,"0"-16"-56"16,10-9-31-16,-11 14-26 0,5-1-20 0,4 1-25 15,-7-3-19-15,1 1-3 0,0-4-27 16,-2 1-16-16,0 8-22 0,0-5-31 0,0-2 2 16,0 0-3-16,0-2-34 0,0 1-3 0,11-15-9 15,-8 18-29-15,-3-4-11 0,0 10-11 0,0-3-27 16,0 0-34-16,0-1-31 0,0 2-21 16,0 1-45-16,0 8 13 0,0-8-127 0,0 8-120 15,0 0 28-15,-1-6-126 0,-1 8 43 16,4 2 64-16,-2 0-14 0,-1 4-28 0</inkml:trace>
  <inkml:trace contextRef="#ctx0" brushRef="#br0" timeOffset="95409.84">28966 18199 353 0,'7'-1'275'0,"1"-3"-34"16,0 3-29-16,0 1-19 0,2 0-18 0,0 1-1 15,-10-1-23-15,22 9-14 0,-12-2-6 0,0 1 8 16,0 2-9-16,-3-2-16 0,3 5 7 0,1 3 13 16,-2-1-11-16,-2 3-15 15,1 1 5-15,-2 4-3 0,-6-7 7 16,2 1-21-16,-1 1 18 0,-1-10-33 0,0 6-20 0,0 0 15 16,0 4-17-16,-15 15 15 0,10-19-22 0,-1 0-36 15,0 1-13-15,0-3-49 0,0-1-44 0,-4-2-55 16,1 2 15-16,-3-8-214 0,5 6 27 15,1-6-163-15,0 1 25 0,1-2 40 0,-1 1 15 16,4-3 12-16,-1 0 18 0</inkml:trace>
  <inkml:trace contextRef="#ctx0" brushRef="#br0" timeOffset="96375.26">30678 18205 433 0,'0'0'235'0,"0"0"-15"0,0 0-24 0,0 0-23 0,28 14-31 16,-27-7-7-16,2 2-19 0,1-1-2 16,3 3-18-16,-2 0-10 0,-2 0-6 0,3-2-14 15,-1-2-5-15,0 3-10 0,0-4-18 0,-2 1-15 16,1 0-19-16,1-2-29 0,-4 1-27 16,3-1 6-16,-1-2-75 0,-1-1-94 0,-2-2-98 15,0 0 24-15,0 0-102 0,0 0 13 16</inkml:trace>
  <inkml:trace contextRef="#ctx0" brushRef="#br0" timeOffset="96734.3">30796 18156 509 0,'-1'2'278'0,"2"-2"-42"0,1 4-35 15,0-1-10-15,0 2-13 0,0 4-5 0,-1-3-22 16,3 0-22-16,-1 2-14 0,1 2-16 0,1-1-16 16,-1 1-2-16,0-1-12 0,-1-1-9 0,1 0-3 15,0 2-26-15,2-2-25 0,-2-2-22 16,1 1-41-16,0 0-42 0,1 3 8 0,-4-3-111 15,-1-4-75-15,1 3 20 0,2 0-151 0,-1-3 3 16,0 2 40-16</inkml:trace>
  <inkml:trace contextRef="#ctx0" brushRef="#br0" timeOffset="97111.29">31160 18251 421 0,'0'-4'249'16,"-2"4"-14"-16,-4 0-18 0,-2-4-27 16,2 5 12-16,-2-3-32 0,0 3-11 0,-2 1 2 15,10-2-14-15,-11 0-16 0,-10 15-6 0,14-9-8 16,-2 0 0-16,-1-1-6 0,4 2-20 16,-3 3-6-16,1-1 5 0,0-2-20 0,3 5-15 15,0-3 7-15,1 7-3 0,2-7-14 16,0 7-1-16,2-16-6 0,0 11-1 0,0 0 2 15,0 0 2-15,12 11-19 0,-10-9 1 0,6 1 7 16,-4-9-18-16,4 5 3 0,-2-3-13 16,3-2-23-16,1-1-16 0,2-1-12 0,-6-3-23 15,-6 0-12-15,7 0-49 0,14-12 14 0,-11 9-104 16,-2-5-67-16,1-1-78 0,3 3 26 16,-3-3-85-16,0 3 48 0,0 0-29 0,1-2 33 15</inkml:trace>
  <inkml:trace contextRef="#ctx0" brushRef="#br0" timeOffset="97526.18">31325 18234 380 0,'-2'4'241'0,"1"-2"17"0,0 2-24 0,1 0-29 16,0 4-2-16,3 1-4 0,-4 0-14 16,1-9-16-16,0 11-16 0,0 2-14 0,0-1-1 15,0 2-23-15,0 0-12 0,0-3-22 0,0 2-3 16,0 1-3-16,0-3-11 0,0 0-19 16,-6-1 6-16,6-2-1 0,0 0-6 0,0-1-42 15,0 0-25-15,0-7-13 0,0 0-31 0,0 7-25 16,-1-7-33-16,2 2 14 0,-3-4-143 0,0-5-99 15,3 3 24-15,-1-3-72 0,1 1 0 16,1 0 9-16,0-1-24 0</inkml:trace>
  <inkml:trace contextRef="#ctx0" brushRef="#br0" timeOffset="97903.17">31416 18324 477 0,'7'-1'243'0,"1"-4"-40"16,1-3-38-16,-2 1-26 0,3-3-69 0,-1 3-26 16,3-1-5-16,1 2-123 0,-8-1-70 15,4-3-67-15,-4 2-72 0,1 2 4 0</inkml:trace>
  <inkml:trace contextRef="#ctx0" brushRef="#br0" timeOffset="98321.06">31508 18200 340 0,'1'8'364'0,"-4"3"-37"0,0-3-19 0,1 6-23 0,2-7-20 15,-7 17-19-15,7-10-19 0,-2 2-12 0,2 1-29 16,-3 1-16-16,2 1-28 0,1 1-19 16,-1-5-22-16,1-7 12 0,0 6-10 0,0 0-7 15,0 0-37-15,14 11-31 0,-13-13-13 16,6-3-23-16,0 0-23 0,-5-2-29 0,-1-2-35 15,0-4-44-15,5 0 12 0,-3-5-187 0,-1 4 25 16,-3-2-178-16,4-5 41 0,3 0 16 16,-1-3 14-16,1 1 5 0</inkml:trace>
  <inkml:trace contextRef="#ctx0" brushRef="#br0" timeOffset="98624.24">31781 18243 489 0,'2'11'345'15,"-2"1"-41"-15,-2 1-37 0,2-1-41 0,0-5-16 16,0 6-28-16,0 3-13 0,0 0-26 16,0 2-14-16,0-2-14 0,0 1-26 0,0-1-42 15,0-2-17-15,-9 14-42 0,9-22-35 16,0 2-63-16,0 2 9 0,0-3-124 0,0-7-120 16,0 7 22-16,0-7-65 0,0 0-27 0,7 4 12 15</inkml:trace>
  <inkml:trace contextRef="#ctx0" brushRef="#br0" timeOffset="98967.32">31992 18209 431 0,'-10'5'271'0,"0"0"-30"0,3 0-35 15,-2 1-13-15,-1-2 0 0,3 3-35 16,0-1 1-16,-5 1-27 0,6-1-19 0,1 1-6 16,1 4-16-16,3-4-2 0,-2 0-4 0,2 2-22 15,1 0-9-15,0-9-4 16,0 7 15-16,0 2-2 0,14 11-26 0,-12-12 9 16,0-3-6-16,6 5 8 0,-2-2-7 0,-1 0-4 15,0 3 4-15,1-4 19 0,2 0-17 0,-3 4 21 16,-1 3-4-16,2-4 5 0,0-3-3 15,-3-1 14-15,3-1-13 0,-4 1 15 0,-2-6-7 16,0 7-8-16,0-2-6 0,0 2 27 0,0 0-9 16,-14 4 6-16,7-4-35 0,1 0 11 15,-5-4 6-15,3-4-5 0,0 6-53 0,-4 0-20 16,1-4-38-16,2 1-16 0,2-6-36 16,-9 2-49-16,6 3-52 0,0-2 19 0,10 1-192 15,-21-5 30-15,11 2-140 0,-1-1 34 0,11 1 41 16,-4 2 30-16,3-6-18 0,2 0 29 15</inkml:trace>
  <inkml:trace contextRef="#ctx0" brushRef="#br0" timeOffset="99329.36">32148 18176 516 0,'-6'9'339'16,"3"3"-64"-16,-1-1-38 0,1 0-23 0,0 1-18 16,-3 4-15-16,2-5-44 0,-1 0-9 0,3 0-15 15,1-3-17-15,-1 0-29 0,1-3-35 16,-3 0-21-16,4-1-40 0,0-5-49 15,3 5 6-15,-3-4-123 0,-3-4-103 0,3 4 20 16,0-4-128-16,3 0 22 0,1-4-29 0</inkml:trace>
  <inkml:trace contextRef="#ctx0" brushRef="#br0" timeOffset="99707.35">32172 18210 301 0,'-2'20'360'0,"2"-4"-64"16,0-7-43-16,0 5-32 0,-12 19-28 0,9-13-18 15,3-7-41-15,0-6-23 0,0 5-47 16,0-1-50-16,0 1-47 0,-8 14 2 0,4-21-155 16,-3 0-110-16,1 0 21 0,4 0-111 0,-1 1 20 15</inkml:trace>
  <inkml:trace contextRef="#ctx0" brushRef="#br0" timeOffset="103435.38">24350 18738 439 0,'0'0'223'16,"0"0"-32"-16,0 0-18 0,0 0-24 0,0 0-17 15,0 0-11-15,0 0 5 0,0 0-22 0,0 0-24 16,0 0 9-16,0 0-14 0,0 0 2 0,0 0-15 16,0 0-23-16,0 0 10 0,0 0-9 0,0 0-1 15,0 0 1-15,0 0-3 0,0 0-14 16,0 0-1-16,0 0 5 0,0 0-13 16,0 0-1-16,0 0 5 0,0 0 4 0,0 0-8 15,0 0-5-15,0 0 5 0,0 0-6 0,0 0 10 16,0 0-5-16,0 0 9 0,0 0-7 0,0 0-2 15,0 0 8-15,0 0 0 0,0 0 5 16,0 0-5-16,0 0-6 0,0 0-3 0,0 0 5 16,0 0-9-16,0 0 7 0,0 0-3 15,0 0-3-15,0 0-1 0,0 0 2 0,0 0 3 16,0 0 4-16,0 0-15 0,0 0 10 16,0 0 7-16,0 0-10 0,0 0-3 15,0 0 4-15,0 0-4 0,0 0 7 0,0 0-11 16,0 0 2-16,0 0 8 0,0 0-3 0,0 0 4 15,0 0 0-15,0 0-6 0,0 0-8 16,0 0 6-16,0 0-5 0,0 0 10 0,0 0-21 16,0 0 11-16,0 0 11 0,0 0-11 0,0 0-2 15,0 0-1-15,0 0 6 0,0 0 3 16,0 0-10-16,0 0-2 0,0 0 3 0,0 0 12 16,0 0-11-16,0 0 8 0,0 0-5 0,0 0 1 15,0 0-11-15,0 0-2 0,0 0 10 0,0 0-22 16,0 0 2-16,0 0-4 0,0 0-13 15,0 0-34-15,0 0-6 0,0 0-9 0,0 0-17 16,0 0 8-16,0 0-111 0,0 0-55 16,0 0-63-16,0 0 25 0,0 0-98 0,-9 15 42 15</inkml:trace>
  <inkml:trace contextRef="#ctx0" brushRef="#br0" timeOffset="108211.6">24201 18816 398 0,'0'0'251'0,"0"0"-48"0,0-12-9 0,0 12-30 0,0 0 2 15,0 0-39-15,0 0 6 0,0 0-19 0,0 0-19 16,0 0-1-16,0 0-5 0,0 0 14 0,0 0-13 15,0 0 0-15,0 0 14 0,0 0-15 0,0-13-5 16,0 13-17-16,0 0 7 0,-12-27-11 0,13 24-1 16,3 1-5-16,-4 2 14 0,0-4-7 15,-6 4-7-15,8-2-10 0,-2 3 3 0,-1 0-27 16,2 2 17-16,3-1-15 0,-4 3-3 0,0 4-6 16,1-1 6-16,0 2 1 15,3 3-10-15,-6-1 4 0,2 2-1 0,-3-1-6 0,3 2 4 16,0 0 10-16,-2 1-24 0,-3-1 4 15,-1-1-15-15,5 0-19 0,1-2-7 0,-2-4-13 16,0 4-17-16,0-5-22 0,0 0-18 0,1-2-17 16,1-5 12-16,0 0-90 0,0 7-74 15,-1-7-89-15,-1-1 26 0,1-4-61 0,1 5 19 16,0-6 28-16</inkml:trace>
  <inkml:trace contextRef="#ctx0" brushRef="#br0" timeOffset="108632.48">24025 18722 436 0,'0'1'226'0,"0"-1"-39"0,3 1-6 0,-3 1-19 0,4-2-6 15,2 3-18-15,0 1-18 0,-4 0-10 16,4-3 15-16,1-1-18 0,3 2 5 0,-1-2-9 15,0 1-13-15,8-1-13 0,-4-1-5 16,3-1-6-16,-1 1-11 0,7-6-7 0,-4 5 2 16,1-2 5-16,1 1-11 0,4-1-11 0,-4 2 5 15,2-2-6-15,-5 2-14 0,3-2-13 0,-2 2-18 16,-1-2-24-16,-8 4-21 0,1 0-45 16,0 0 10-16,-2 0-98 0,0 0-71 0,-8 0-113 15,13-13 25-15,-8 10-33 0,-5-1-31 16</inkml:trace>
  <inkml:trace contextRef="#ctx0" brushRef="#br0" timeOffset="109309.67">24492 18662 419 0,'-1'6'202'0,"1"0"-36"0,2 1-19 0,-4-1-14 16,0 4-23-16,2-4-24 0,0 3-10 0,0 1 3 15,3-3-19-15,-4 2-10 0,2-2 11 16,0 1 10-16,0-1-20 0,2-1-16 0,1-1 5 15,3 0 1-15,-5 2 0 0,0-2 8 16,1-2-20-16,1-2 2 0,-2 1-3 0,3-1 8 16,1-1-17-16,0-5-2 0,-1 2 11 0,-3-1-8 15,6-3 1-15,-3 4-3 0,3-4 7 16,-4 0-22-16,1-3 2 0,3-1 7 0,-7 1 6 16,3 0-3-16,-4 0-7 0,0 0-1 0,9 0-9 15,-4 1 16-15,-2 3-21 0,-2 0 17 0,-3 0-15 16,3 1 11-16,-2 0-10 0,1 2 8 15,0 3 6-15,2-1-8 0,-3-1 4 0,7 2-1 16,-9 1-12-16,5 1 11 0,-2 2 2 16,0 0 16-16,0 2-4 0,-2 2 1 15,0 1 9-15,1 0-11 0,4 2 19 0,-6 1-5 16,3-2 4-16,0 3-11 0,1 1 9 16,-2-1-10-16,1 2-3 0,1 1-12 0,5 0 7 15,-5 0 3-15,-4 1-4 0,3-10-10 0,0 3 19 16,0 2-5-16,0-1-19 0,0 0-5 15,0-1-10-15,0-1-16 0,0 1-6 0,0-3-22 16,0 1-17-16,0 0 5 0,0-1-102 0,0-2-88 16,0 4 19-16,0-1-187 0,0-2 41 15,0-6 3-15</inkml:trace>
  <inkml:trace contextRef="#ctx0" brushRef="#br0" timeOffset="110009.8">25035 18872 461 0,'0'2'241'0,"2"-3"-29"16,-10 0-15-16,11-2-32 0,0 3 7 15,-3 0-19-15,16-2 9 0,-7 2-15 0,-1-1-17 16,-1 1-10-16,7-2-7 0,-1 1-10 0,1 1-9 16,0 0-5-16,1-2-14 0,0 2-4 15,4 0-16-15,-3-1-10 0,4 0 6 0,-5 0-10 16,7-1 2-16,-13 2-7 0,8 0-35 16,-2 0-28-16,18-5-35 15,-10 4-38-15,-12 1 8 0,3 0-188 0,-3 0 22 0,1 0-186 16,-2 0 27-16,13-10 17 0,-14 10 32 0</inkml:trace>
  <inkml:trace contextRef="#ctx0" brushRef="#br0" timeOffset="110806.67">26071 18795 340 0,'0'0'241'15,"0"0"-43"-15,0 0-10 0,0 0-46 0,0-14-11 16,0 14 1-16,-23-20-12 0,19 18-5 16,2-1-16-16,-4 2-2 0,-1-1-14 0,1-2 0 15,0 6-18-15,-4 0-3 0,3 1 4 0,-1 2-17 16,-1 0-1-16,-1 1-1 0,1 3-7 16,-1 1-14-16,-2 2 5 0,5-3 9 0,-4 5-5 15,5-2-7-15,1 3-9 0,1 1 8 16,1-1-8-16,1 3-1 0,0-1 0 0,0 1-5 15,4 1 1-15,-2-12-10 0,0 4 13 0,13 14-9 16,-5-13-1-16,0-1-8 0,-1-4-5 0,9 2-13 16,-10-2-11-16,3-3-32 0,5-3-6 15</inkml:trace>
  <inkml:trace contextRef="#ctx0" brushRef="#br0" timeOffset="111158.72">26052 19044 1705 0,'21'-4'-256'0,"-4"-2"-135"16,-5 0 12-16,3-2-31 0</inkml:trace>
  <inkml:trace contextRef="#ctx0" brushRef="#br0" timeOffset="111629.46">26287 18797 217 0,'0'8'264'0,"0"-2"-37"0,0 2-47 15,-1 0-23-15,1 2-15 0,0-2-22 16,1 1 4-16,-1 0-25 0,1 1 2 0,0 4-6 16,1-4-3-16,-4-1-19 0,2 1-16 0,0 1 6 15,2-1-9-15,0-2-8 0,-4 2 1 16,2-2-9-16,0 0 5 0,4-3-10 0,-4 1-17 15,-2-5-22-15,2 0-8 0,-2 0-25 16,2-1-30-16,0 0 6 0,-2-3-148 0,-4 0-86 16,10 1 21-16,-5-2-116 0,-2-2-3 0</inkml:trace>
  <inkml:trace contextRef="#ctx0" brushRef="#br0" timeOffset="112057.32">26356 18883 351 0,'6'-4'219'0,"1"1"-33"16,1 0-21-16,2-1-22 0,-3 1-36 0,2-3 2 16,2 1-22-16,0 0-13 0,-2-1-1 0,0-2-13 15,-2 3-20-15,-1 3-33 0,3-1 1 0,-3 1-47 16,0 1-21-16,-2 0-31 0,-1-2 2 15,3-1-68-15,-6 0-75 0,2-1 13 0,-2 2-175 16</inkml:trace>
  <inkml:trace contextRef="#ctx0" brushRef="#br0" timeOffset="112427.34">26488 18750 282 0,'-6'3'343'0,"6"-5"-63"16,0 4-28-16,-1 1-19 0,1 2-26 0,-4 6-14 16,2-2-16-16,0 2-27 0,0 3-14 0,-2 0-9 15,0 0-19-15,0 1 3 0,2 5-17 16,2-1-10-16,-3 4-17 0,-3-5-6 16,4 1-2-16,2-9-3 0,0 3-27 0,0 1-21 15,0 0-28-15,0-1-28 0,0-1-44 0,0 0-9 16,0-2 10-16</inkml:trace>
  <inkml:trace contextRef="#ctx0" brushRef="#br0" timeOffset="112742.48">26742 18927 274 0,'0'0'228'16,"0"-15"-19"-16,-13 15 1 0,-8-28-33 0,19 21-10 16,4 0-17-16,-2-1-22 0,2 0-8 0,2 2 9 15,2-4-27-15,2 1-6 0,-3 0-18 16,1-1 9-16,1 3-14 16,0 0-14-16,0 1-2 0,-1 0 1 15,1 2-14-15,1 0 0 0,0 2-8 0,5-2-5 0,-8 4 3 0,2 0-5 16,0 2-12-16,-1-2 2 0,1 2 1 15,0 2-12-15,-2-1 6 0,-1 0-11 16,0 0 10-16,-2 2-7 0,1-1-1 0,-1 2 9 16,-4 0-11-16,2 2-1 0,-5 0 5 0,1 1-5 15,-1 0 3-15,-2 4-1 0,-4-2-2 16,0 0 9-16,2 0-6 0,4 0-2 0,-1 3-5 16,-1-1 11-16,-1-2-5 0,-2 0 5 0,7-1-11 15,-1 1 4-15,-2-2 7 0,-1 2-20 16,7-11 12-16,0 9-1 0,0-1-1 0,0 1-7 15,-14 7 9-15,14-16 11 0,0 6-7 0,0 1-6 16</inkml:trace>
  <inkml:trace contextRef="#ctx0" brushRef="#br0" timeOffset="112977.86">26843 19042 2882 0,'7'-7'7'0,"-5"-1"-5"15,5-2 10-15,-3-1 2 0,-4 3-11 0,4-1 6 16,1-1-2-16,-8 1 2 0,7 0-6 0,-4 3 3 15,-8-4-5-15,4 2-7 0,-1 0 2 0,1 2-5 16,-3-2 1-16,0 6-21 0,3 0-17 16,-3-1-12-16,3 0-37 0,-1 3 8 0,3 1-71 15,-4-1-101-15,0-1-123 0,2 2 24 0,2 2-47 16,2 2 27-16,-2-2-10 0</inkml:trace>
  <inkml:trace contextRef="#ctx0" brushRef="#br0" timeOffset="113727.85">27633 18751 299 0,'0'0'290'0,"0"0"-49"0,0 0-21 16,0 0-16-16,0 0-30 0,0 0-1 15,0 0-16-15,0 0-11 0,0-13-21 0,0 13 0 16,0 0-8-16,0 0-12 0,-13-14-18 16,11 16 4-16,-4-2-24 0,-4 5 0 0,3-2-9 15,-2 5-4-15,-2-2 4 0,2 6 4 16,2 2-22-16,-1 0 4 0,-8 7-11 0,5-4-1 15,1 1-4-15,5 1 1 0,-5 2 2 0,7-2-8 16,0-1-6-16,0-2 11 0,3-1-7 0,0 0-16 16,0-8-10-16,0 2-3 0,0 0-11 0,19 10-26 15,-12-11-33-15,5-4-25 0,1 1-31 16,1-4 12-16,-3-3-203 0,7 1 25 16,-2-3-128-16,0-1 24 0,1 0-10 15,2-2 44-15</inkml:trace>
  <inkml:trace contextRef="#ctx0" brushRef="#br0" timeOffset="114251.45">27881 18919 320 0,'3'-5'196'0,"3"2"-14"16,0 0-25-16,1 0-29 0,-3-1-7 15,5 1-22-15,1 1-6 0,-3-2 3 0,3 3-6 16,-2 1-16-16,-1 1-10 0,1-1-14 0,-4 3 10 16,3 0-8-16,2 2 4 0,-5 1-26 0,-3 2 3 15,1 1 2-15,0 2-2 0,0-1-11 0,-6 1 0 16,2 0 0-16,0-1-3 0,-1 1 4 16,-1-2-5-16,-2 2 4 0,3-2 2 15,-4-1-2-15,2 0-13 0,-3-2 0 0,4-1 5 16,-4-2-5-16</inkml:trace>
  <inkml:trace contextRef="#ctx0" brushRef="#br0" timeOffset="114572.6">27892 19044 2296 0,'-7'-7'9'0,"3"0"-5"16,-1-1 15-16,1-2 20 0,-3-2-4 0,5 2-4 15,0-3-3-15,0 0 14 0,-2-1-15 0,3-2 21 16,0 4 0-16,-1-1-9 0,2 1-13 16,0 1 6-16,0 2 0 0,2-1 8 0,2 2-12 15,-2 0 2-15,2 1-15 0,-2-1 7 0,3 0 5 16,-1 3-14-16,6 1 11 0,-2-1-9 15,1 2-4-15,1 1-9 0,0-1-6 0,-1 3-9 16,2-1-33-16,-1 2-25 0,3-4-58 16,3 6 12-16,-1-4-178 0,-6 1 22 0,2-1-152 15,-2 1 19-15,2 1 16 0,-1-3 28 0</inkml:trace>
  <inkml:trace contextRef="#ctx0" brushRef="#br0" timeOffset="114944.59">28123 19028 295 0,'0'0'279'0,"0"2"-54"15,0-2-19-15,0-2-6 0,0 2-33 0,-2-1-16 16,2-2-10-16,-1 0-7 0,2-1-25 15,-4 1-7-15,4-1 5 0,0-3-19 0,-3-5-11 16,4 5 0-16,-1-3-16 0,3 1 2 0,-1-1-16 16,4 2-5-16,-3-3 1 0,0-1-1 0,3 4-15 15,0-2-3-15,-1-1 2 16,2 1-2-16,-4 3 5 0,2-2-17 0,1 3 0 0,2-2 14 16,-4 4-12-16,-2 1-8 0,3 0 5 15,-2 0-4-15,2 5-7 0,4-4 12 0,-5 2 4 16,1 3-10-16,0-1-23 0,-3-2-18 0,-1 3-30 15,4 0-14-15,0 0-34 0,-4 0 12 16,3-1-140-16,-3 1-99 0,0 0 23 0,3 2-101 16,-2-1 37-16,2 1 5 0</inkml:trace>
  <inkml:trace contextRef="#ctx0" brushRef="#br0" timeOffset="115266.74">28302 19013 507 0,'1'0'261'0,"-1"-1"-24"0,0 0-18 16,2-4-35-16,-2 1-12 0,5-1-29 0,-1-1-25 15,-2 0-4-15,1-1-10 0,3 1-12 0,-3-3-6 16,2 1-20-16,1 0-10 0,-2-2-4 15,-2 1-29-15,-1 3-8 0,1-3-18 0,0 1-24 16,-1 0 2-16,1 1-25 0,-2-1-19 16,2 3 6-16,-2-1-46 0,0-2-7 0,2 3-30 15,-4-1-33-15,4-1-50 0,1-1-90 16,0 4 15-16,-4-1-66 0</inkml:trace>
  <inkml:trace contextRef="#ctx0" brushRef="#br0" timeOffset="115697.58">28507 18777 333 0,'-3'0'317'0,"-1"2"-65"16,0 1-27-16,-1 3-14 0,1 1-35 0,-3 2-23 15,1 0-9-15,-1-1-9 0,0-1-13 0,4 1-31 16,0 0-1-16,-2 0-11 0,3-1 3 15,0 0-25-15,2 0-2 0,0-1 2 0,0-1-20 16,4-1-6-16,-4 3 8 0,5-3-7 0,-9 0 3 16,4-1-2-16,4-1-16 0,-3 5 11 15,2 1-9-15,4-1 4 0,-4-2-9 0,3 1 1 16,-4-1-4-16,0 3-6 0,-1-2 7 0,2-1 2 16,2-3 7-16,-1 3 10 0,-4-1-9 15,4-2 18-15,-7 0-3 0,1 1-4 0,2-3 15 16,0 0-16-16,-8 17 8 0,4-12-6 15,0-2-1-15,-1 0-8 0,-2 0-12 0,3 0-32 16,-2 0-17-16,1-3-35 0,-2 2-46 16,2 2 10-16,0-4-149 0,-1-2-130 0,-1 4 28 15,3-2-61-15,2-4 30 0,-1 1-7 0,3 0 5 16</inkml:trace>
  <inkml:trace contextRef="#ctx0" brushRef="#br0" timeOffset="116369.79">28818 18703 296 0,'3'2'251'0,"2"-1"-11"0,-2 5-29 0,-3-6-37 15,15 5-7-15,-7 0-3 0,4-1-3 16,-2 1-3-16,1 2-5 0,1 3 1 0,0 0 15 16,-3 0-28-16,0 1 3 0,-1 1 2 15,1 2-14-15,-1 0-22 0,-2 4 4 16,-3-2-1-16,0 2-26 0,-1-1-4 0,-2 1-8 16,0-9-13-16,0 4 14 0,0 3-26 0,-14 18-3 15,10-14 7-15,-2-4 2 0,1-2-13 0,-2-2-6 16</inkml:trace>
  <inkml:trace contextRef="#ctx0" brushRef="#br0" timeOffset="117396.04">30877 18798 249 0,'0'0'244'16,"0"0"-33"-16,0 0-19 0,0 0-16 0,0 0-7 16,0 0-20-16,0 0-9 0,0 0-4 0,0 0-31 15,0 0-4-15,-15 0-9 0,-7-7 4 16,16 11-15-16,0 0-14 0,1 2-2 0,-6 0-5 16,1 2 5-16,-3-1 0 0,3 2-4 15,1 0-5-15,-1 2-2 0,6-2-14 0,-7 1-7 16,5 0 5-16,3 0-14 0,-3 2 6 15,3-1 2-15,-6 1-7 0,8-2-6 0,6 0 2 16,-6 2-3-16,3-1-3 0,-1-2-1 0,4-2-1 16,-5-7-4-16,0 7 4 0,11 4-1 15,-6-7 2-15,7 2-11 0,-2-3 2 0,-1-2-3 16,2 0-6-16,-2-1-20 0,1-1-5 16,2-1-31-16,0-1-26 0,-5 2 8 15,4-2-87-15,-1-2-29 0,1-1-54 0,-1-2-77 0,1 2 21 16,-2-3-103-16,2-1 41 0,1 1-48 15</inkml:trace>
  <inkml:trace contextRef="#ctx0" brushRef="#br0" timeOffset="117715.19">31035 18785 395 0,'0'6'248'0,"-2"1"-24"0,4 0-12 16,-10 2-19-16,5-1-33 0,1 2-7 0,1 3-5 16,2-3-8-16,-4 4-24 0,2 1 3 0,-3-2-23 15,3-2-7-15,-1 1-6 0,4-3-2 16,-6 2-3-16,1-3-15 0,6-1-10 0,-5-2 2 16,-3 1-1-16,5-3-8 0,-2 0-7 0,0-2-3 15,2 2-6-15,0-2-16 0,0 0-13 16,-2-1-12-16,2 0-24 0,-1-1-31 0,1 0-36 15,0 1-14-15,-5 0 12 0,5-2-67 0,0 1-38 16,0 1-41-16,-3-2-30 0,5 1-42 16,-1 0-10-16,4-3 11 0,-1 4 10 0</inkml:trace>
  <inkml:trace contextRef="#ctx0" brushRef="#br0" timeOffset="118108.13">31056 18927 343 0,'8'-6'163'15,"-2"-1"4"-15,-3 2-40 0,4 0-17 0,-1 1-18 16,5-2 5-16,-4 0-18 0,1 2 3 15,-3-1-30-15,2 2-7 0,0-4-17 0,0 1-1 16,1 2-55-16,0-2-41 0,-5 1-14 0,0-1-13 16,1 2-39-16,-2-2-26 0,4 0-45 15,-2 1-92-15</inkml:trace>
  <inkml:trace contextRef="#ctx0" brushRef="#br0" timeOffset="118384.4">31170 18773 353 0,'-1'0'373'0,"1"0"-48"0,0-1-51 0,-5 1-24 0,6 0-16 15,-1 1-36-15,2 0-13 0,-2 1-5 0,-4 1-3 16,6 1 3-16,0 4-27 0,-2-1 8 16,-4 1-17-16,3 2-4 0,1 2 6 0,-1 1-25 15,-1 1-12-15,-1 3-12 0,0 2-5 0,-2-1-30 16,1 1-9-16,2 1 7 0,1-4 8 15,1 1-7-15,0-8-71 0,0 3-17 0,0 0-32 16,0-2-42-16,0 1-41 0,0 0-39 16</inkml:trace>
  <inkml:trace contextRef="#ctx0" brushRef="#br0" timeOffset="118960.86">31601 18761 229 0,'-2'1'213'0,"3"-1"-34"0,1-1-36 0,-2-1 12 15,-4 2-32-15,7 1 5 0,-1 0-9 0,-2-1-7 16,-3 0-1-16,4 1 6 0,-2 0-27 0,1-1 6 16,0 0 2-16,0 0-8 0,0 0-1 15,0 0-14-15,0 0-3 0,0 0 0 0,0 0-9 16,0 0 2-16,0 0-6 0,0 0-6 0,0 0-1 16,0 0-10-16,0 0-3 0,0 0-5 15,0 0 0-15,0 0-9 0,0 0 5 0,0 0-4 16,0 0 10-16,0 0-15 0,0 0 4 0,0 0-3 15,0 0-3-15,0 0 1 0,0 0 10 0,0 0 13 16,0 0-10-16,0 0-14 16,0 0 8-16,0 0 6 0,0 0-11 0,0 0-1 0,0 0 11 15,0 0-13-15,-12 29-4 0,8-20 11 0,0 1-15 16,-4 2 12-16,5-1 2 0,1 3-18 16,-2 0 15-16,1 1 1 0,-6-1-7 0,6 1 2 15,-1 1-1-15,0 1-11 0,-1-3-6 0,1-2 8 16,0-1 3-16,2 2-1 0,-1-5 6 15,1 0-8-15,0-2-22 0,1 1-21 0,0-3-19 16,1-4-24-16,0 0-34 0,0 0-25 16,0 0 12-16,0 0-139 0,-1 7-122 0,4-10 30 15,-2-3-55-15,2-2 4 0,-1 1 58 0,2 0-24 16</inkml:trace>
  <inkml:trace contextRef="#ctx0" brushRef="#br0" timeOffset="119521.36">31789 18731 345 0,'-1'-2'290'0,"3"4"-46"0,-4-4-9 0,-4 1-37 16,9 3-15-16,-3-1-16 0,-4-1-19 0,4 3-25 15,-4-2-8-15,0 6-10 0,-6 0-3 0,3 3-9 16,-1 1-6-16,0-2-19 0,0 6-8 16,-3 1-5-16,5 0-6 0,-1-1 1 0,0 2-3 15,3 1-19-15,0-3-1 0,-2 0 10 16,4 2-15-16,2-3-11 0,-1-3 22 0,1 3-12 16,0-14-13-16,0 9 10 0,0-2-11 15,0-7 13-15,0 8-12 0,11 4-5 0,-6-10 13 16,-3-2-7-16,5 0 2 0,-6-2 1 0,8-2 2 15,-2-1-5-15,1-1-5 0,0 1 11 0,1 0 0 16,-5-1-17-16,1 2 6 0,-1-3-6 16,-2-1 2-16,1 2 9 0,-2-2-5 0,-3 3-8 15,2-1 3-15,-3 0-1 0,0-2 3 0,1 5 2 16,0 2-12-16,-7-2 1 0,4 3-9 16,0 1-13-16,-3-1-6 0,-2 0-17 0,8 3-19 0,-3 0-21 15,1 1 10-15,-1 4-110 0,0-8-82 16,-3 2 21-16,7-1-170 0,-1 1 44 15,2-2 20-15,0 0-7 0</inkml:trace>
  <inkml:trace contextRef="#ctx0" brushRef="#br0" timeOffset="119968.16">31992 18701 304 0,'1'5'339'0,"-2"2"-51"15,-3 1-37-15,6-1-30 0,-4 0-15 0,0 2-17 16,1-2-29-16,4 3-16 0,-4-2-11 0,0 1-26 15,1-3-8-15,-1 2-2 0,0 2-17 16,-1-4-24-16,-2-1-17 0,4 1-15 16,-4-4-20-16,2 1-29 0,1-1-44 0,-5 1-26 0,7 2 7 15,-2-6-142-15,-6-1-126 0,5 2 24 16,0-1-87-16,9 2 48 0,-6-4-8 16</inkml:trace>
  <inkml:trace contextRef="#ctx0" brushRef="#br0" timeOffset="120338.17">32019 18726 329 0,'-1'15'317'0,"-1"-3"-67"0,1-2-35 0,3 4-30 15,-6 1-24-15,2-3-22 0,-4 0-51 0,2 0-37 16,0 0-36-16,2 0-2 0,0-3-144 16,-1-4-93-16,3 0 19 0,-2 0-192 0,-1-2 16 15</inkml:trace>
  <inkml:trace contextRef="#ctx0" brushRef="#br0" timeOffset="120924.6">30569 18703 306 0,'0'0'340'0,"0"0"-55"0,0 0-36 16,-11 20-38-16,13-14-12 0,0 5-15 0,0 0-24 16,-1-3-26-16,-2 4-13 0,-1-4-5 0,0 1-24 15,1 0-18-15,3-1-1 0,2-1-34 16,3-2-20-16,0-1-45 0,-5-2-33 15,4 1-19-15,-7-1 5 0,3-1-124 0,-3-1-91 16,0 1 20-16,1-4-122 0,2 2 10 0,1-4 31 16</inkml:trace>
  <inkml:trace contextRef="#ctx0" brushRef="#br0" timeOffset="121218.82">30690 18685 247 0,'-9'9'387'0,"4"1"-72"0,6 1-29 16,-1 2-42-16,-1 1-15 0,3-1-27 0,-1 2-29 15,1-3-14-15,2 2-14 0,-2-2-8 16,1 2-24-16,-2-4-19 0,2 0-6 0,0-1-12 16,-1-1-38-16,-1-1-26 0,0-2-10 0,0-2-47 15,0-3-22-15,-1 3-46 0,4-3 11 0,-6 1-118 16,2 0-119-16,-1 1 25 0,1-4-86 15,-1 2 26-15,-2 1-18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57CF2-75A8-4CAB-9380-CDFCF015C4A2}" type="datetimeFigureOut">
              <a:rPr lang="es-EC" smtClean="0"/>
              <a:t>16/4/2021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34E6-FF11-47D6-9AA6-308ED5915F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7965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F161-33EF-40DA-B7F1-F78BB32AC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F08BA-6D6D-4000-A54E-D8A36867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9B7E-3711-4FCB-A5EB-4F4A0D94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D6A-DD50-4A58-9824-702767ED5918}" type="datetime1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4134-33D1-4CEC-8858-AF37F419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5930-EF7C-4FC4-A69F-CB455C79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00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3C98-92B0-4DEA-92B5-B81CBB08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AD2AB-C762-49FF-9427-3F133789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0465-0390-4214-9E60-035AE52E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C7D3-39E7-4E43-BC34-901AE96C4862}" type="datetime1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390A-11FE-4D83-B7B7-341E13BA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BE706-076D-4004-A214-E53C55A7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335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31494-2F1F-48EC-96A6-79ECC59D4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7000-B817-4970-A7ED-B5838D300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E113-491A-49DB-BF38-5123AC4C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CA74-EDA5-48AE-BFA2-6DAADF1EB4C4}" type="datetime1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6A9B6-CA5F-4364-8B41-DBB12317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7262-4DD1-4BC2-940E-3BA17A4F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170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1948-A054-4CF4-A4DF-A941E51C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200E-E778-431D-8F6F-92CE43F2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5DF6-3283-463A-B24C-B3141103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F199-FD83-4295-B3E7-FE0B3664FDF4}" type="datetime1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6232-830A-40DC-8904-95EC9AC4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166B-A7C1-4E35-8B2D-9D4BB9B0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567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A3FE-D701-4D4A-9398-1247D5DD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CAA3-F0D6-4EDF-AC52-47C4533E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212E-B727-47F7-BC8A-F0B5629B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FC9B-B652-4585-A2D5-A378ABE1B6EB}" type="datetime1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157B-DC1C-4FF4-9A01-0B78B93D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DB26-D176-435A-B52E-54CD159E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884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10B5-330C-4414-8403-CFE971A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3482-BDA5-4B5D-9F27-6FF3F69DB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2A234-B51F-425B-921E-711B071EB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B9D12-BAA2-4E5A-9DE2-A6BB513E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1F2-01AC-43C4-AF6C-505D282D7867}" type="datetime1">
              <a:rPr lang="es-EC" smtClean="0"/>
              <a:t>16/4/2021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D0E9-58C1-4E8F-8A0A-1C67F310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C5C53-8846-4B98-9730-BAECF244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08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5FBF-FFAF-4E3E-80C9-65CBB67D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3839D-6192-44BE-995E-EC7606C9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5DA4C-0720-4AF2-843C-F9864622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A03F2-7557-4A72-8FDC-C914755AA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34952-D09A-44FD-B1E6-C6A41F2AB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938AF-26A7-4B2E-9DDB-D0150BCA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53B4-E0F9-4378-AEB0-6A1080A9A551}" type="datetime1">
              <a:rPr lang="es-EC" smtClean="0"/>
              <a:t>16/4/2021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0FB65-3B39-4994-B031-21D895F6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3DF53-A679-48B9-AAE3-5A05E6CA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72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9447-F1C6-4F10-8078-F1B205F3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4FE06-7B6B-4565-BC46-8FF9742B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7323-5B81-40EB-BB43-2A7B4FFC3121}" type="datetime1">
              <a:rPr lang="es-EC" smtClean="0"/>
              <a:t>16/4/2021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5504F-C407-4B7B-B38F-98068926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FB5FC-D7B4-4B6B-BC5E-1246B489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003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7C397-E534-468B-A14D-CECB566C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DF0-955D-4D3A-B9C1-B30F8978A569}" type="datetime1">
              <a:rPr lang="es-EC" smtClean="0"/>
              <a:t>16/4/2021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5704D-514E-4DA6-9736-FA4107E5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16A9-91B7-4D9E-9263-64FBCD99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27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D8A0-9003-430C-9CE0-0B4EB555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A037-A25B-4549-9CA2-C997BFC7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8E677-2E3B-4E6A-9D65-C6AF494EA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8DCC2-772D-403C-9BA0-3F5FAB0D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1B96-9300-47A3-BC1B-2D989667FE64}" type="datetime1">
              <a:rPr lang="es-EC" smtClean="0"/>
              <a:t>16/4/2021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98A7-8D31-4583-AEA1-71F36D10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7131-A72C-47EA-A96A-B5B0DE9A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386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08E5-DA1C-4112-966A-F0299D66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D7538-5E96-4C75-A58B-5DA29357C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4FA8-4CCE-47AC-90CE-0180DB25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815BB-7CE0-4CF8-BD23-90B85005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27F-16DC-461C-BD08-18DFB995D424}" type="datetime1">
              <a:rPr lang="es-EC" smtClean="0"/>
              <a:t>16/4/2021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31A6E-004C-4BF6-9962-899702F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DB89-B9FB-4F00-951F-FCA78F3E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26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15890-1A1D-47D8-B071-473EC2EE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C92D-FB3F-4AC5-ABF5-23367B4A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568A-465A-4E90-A3B7-7F3C10EFF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5F08-D754-4B70-B2D8-BD73B0CCBD83}" type="datetime1">
              <a:rPr lang="es-EC" smtClean="0"/>
              <a:t>16/4/2021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45AF-83F1-4219-9A87-1E409A534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A470-BF40-436E-BBAC-CFFFB3B3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23A9-450F-4CEB-BCE1-24B1D0648221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893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965jAaHuoKRjLieP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openbc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07C-07AE-4DA0-99A2-1DC6717E5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Metodología Experimental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38C32-DDBE-4FC9-B632-263197E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97A21-E18A-4A66-9157-B6F624A6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61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A460-9619-411F-9565-9A784816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Equipamento</a:t>
            </a:r>
            <a:endParaRPr lang="es-EC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61DD-CBEC-4966-B5CD-1E67E1D6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2350-972B-431B-A63E-C468CD1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10</a:t>
            </a:fld>
            <a:endParaRPr lang="es-EC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12D9D-D38E-4212-A942-1112C48C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1429464"/>
            <a:ext cx="9993086" cy="54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sujetos serán recibidos por personal encargado de llevar a cabo el experimento que los atenderá amablemente. El personal evitará utilizar batas blancas o vestimenta médica, pero tampoco se utilizará colores llamativos que distraigan la atención de los sujetos durante el experimento.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El personal encargado del experimento respetara las medidas de bioseguridad ante el riesgo del COVID-19, las medidas dispuestas por el ministerio de salud publica del gobierno del Ecuador incluyen: uso obligatorio de mascarillas, área de experimentación ventilada, superficies de contacto debidamente desinfectadas, así como limpieza de todos los utensilios utilizados antes y después de cada experimento. [https://www.salud.gob.ec/medidas-de-proteccion-basicas-contra-el-nuevo-coronavirus/]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El ambiente donde se realizará el experimento no contará con dibujos infantiles que distraigan la atención de los sujetos de prueba.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 cada sujeto se le hará firmar un consentimiento informado (ver anexo).</a:t>
            </a:r>
          </a:p>
          <a:p>
            <a:pPr marL="342900" indent="-342900" algn="just">
              <a:buFont typeface="+mj-lt"/>
              <a:buAutoNum type="arabicPeriod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 cada sujeto de prueba se le asignará un ID único que permitirá anonimizar sus datos demográficos y los datos registrados durante el experimento.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-228600" algn="l"/>
              </a:tabLst>
            </a:pP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14707-8BD5-40CF-A536-67DA8584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EA45-14A3-4CE8-A432-449219BD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662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6"/>
              <a:tabLst>
                <a:tab pos="-228600" algn="l"/>
              </a:tabLst>
            </a:pPr>
            <a:r>
              <a:rPr lang="es-ES_tradnl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Luego de que el sujeto de prueba firme el consentimiento informado, se le realizara una encuesta con los siguientes datos demográficos:</a:t>
            </a: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A9793-4603-4380-8584-FEAC791CF205}"/>
              </a:ext>
            </a:extLst>
          </p:cNvPr>
          <p:cNvSpPr txBox="1"/>
          <p:nvPr/>
        </p:nvSpPr>
        <p:spPr>
          <a:xfrm>
            <a:off x="1314062" y="2795349"/>
            <a:ext cx="329603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Nacionalidad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Ec</a:t>
            </a: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. u otra.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Fecha de nacimiento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ño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Mes, Día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Sexo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 o F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Es diestro o zurdo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RH o LH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Indicar su Peso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Kg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Indicar su estatura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Nivel de Educación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III, II o I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Consume Bebidas energizantes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724DB-6766-4710-8B5D-48E9FD3A21C0}"/>
              </a:ext>
            </a:extLst>
          </p:cNvPr>
          <p:cNvSpPr txBox="1"/>
          <p:nvPr/>
        </p:nvSpPr>
        <p:spPr>
          <a:xfrm>
            <a:off x="6758474" y="2795349"/>
            <a:ext cx="477027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Consume Bebidas alcohólicas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Fuma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Realiza algún deporte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Esta bajo un cuadro medico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Indicar el medicamento y fecha de la última medicación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Padece amputación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No, indicar la extremidad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Padece de algún desorden neurológico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No, indicar cual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Ha padecido de COVID-19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Si o No, indicar fecha</a:t>
            </a:r>
            <a:endParaRPr lang="es-EC" sz="1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86F5-933A-4C44-8728-558A8BEB99D4}"/>
              </a:ext>
            </a:extLst>
          </p:cNvPr>
          <p:cNvSpPr txBox="1"/>
          <p:nvPr/>
        </p:nvSpPr>
        <p:spPr>
          <a:xfrm>
            <a:off x="4756281" y="205449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>
                <a:hlinkClick r:id="rId2"/>
              </a:rPr>
              <a:t>https://forms.gle/965jAaHuoKRjLieP6</a:t>
            </a:r>
            <a:endParaRPr lang="es-EC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FA347-AFB6-46D3-BA0C-5A501DB3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D24C1-923B-42CE-BBDC-3CB40D5D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619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7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sujetos serán sentados en un sillón cómodo con sus extremidades superiores puestas sobre los apoya brazos del sillón y con un ángulo de codo de 145°. Por otro lado, las extremidades inferiores estarán suspendidas en el aire, apoyadas sobre un soporte de una altura de 25cm con un ángulo de 145° con respecto a sus muslos.</a:t>
            </a:r>
          </a:p>
          <a:p>
            <a:pPr marL="342900" lvl="0" indent="-342900" algn="just">
              <a:buFont typeface="+mj-lt"/>
              <a:buAutoNum type="arabicPeriod" startAt="7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colocará un monitor de pantalla de 17" a una distancia entre el plano objetivo y el acromion que correspondía al 80% de la longitud del brazo.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4C707E-7820-4437-9A39-9803E1DD2090}"/>
              </a:ext>
            </a:extLst>
          </p:cNvPr>
          <p:cNvGrpSpPr/>
          <p:nvPr/>
        </p:nvGrpSpPr>
        <p:grpSpPr>
          <a:xfrm>
            <a:off x="998278" y="3544877"/>
            <a:ext cx="4386098" cy="3084266"/>
            <a:chOff x="3414906" y="3656845"/>
            <a:chExt cx="4386098" cy="30842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4528C70-B96D-4F3D-9044-6C95848199C9}"/>
                </a:ext>
              </a:extLst>
            </p:cNvPr>
            <p:cNvGrpSpPr/>
            <p:nvPr/>
          </p:nvGrpSpPr>
          <p:grpSpPr>
            <a:xfrm>
              <a:off x="3414906" y="3727131"/>
              <a:ext cx="4386098" cy="3013980"/>
              <a:chOff x="2472514" y="3633825"/>
              <a:chExt cx="4386098" cy="301398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0B29B02-DA51-431F-B28F-AC23AA27AC01}"/>
                  </a:ext>
                </a:extLst>
              </p:cNvPr>
              <p:cNvGrpSpPr/>
              <p:nvPr/>
            </p:nvGrpSpPr>
            <p:grpSpPr>
              <a:xfrm>
                <a:off x="2472514" y="3633825"/>
                <a:ext cx="4386098" cy="3013980"/>
                <a:chOff x="3125655" y="3643156"/>
                <a:chExt cx="4386098" cy="301398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DC0F0C4-B184-4CFF-940D-05D118D3B78B}"/>
                    </a:ext>
                  </a:extLst>
                </p:cNvPr>
                <p:cNvGrpSpPr/>
                <p:nvPr/>
              </p:nvGrpSpPr>
              <p:grpSpPr>
                <a:xfrm>
                  <a:off x="4012164" y="3979173"/>
                  <a:ext cx="3499589" cy="2677963"/>
                  <a:chOff x="4040156" y="4016495"/>
                  <a:chExt cx="3499589" cy="2677963"/>
                </a:xfrm>
              </p:grpSpPr>
              <p:sp>
                <p:nvSpPr>
                  <p:cNvPr id="20" name="Flowchart: Process 19">
                    <a:extLst>
                      <a:ext uri="{FF2B5EF4-FFF2-40B4-BE49-F238E27FC236}">
                        <a16:creationId xmlns:a16="http://schemas.microsoft.com/office/drawing/2014/main" id="{F9197A4F-84AD-4F10-8D53-320F8590E92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98637" y="5142826"/>
                    <a:ext cx="1146111" cy="377885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4" name="Flowchart: Process 3">
                    <a:extLst>
                      <a:ext uri="{FF2B5EF4-FFF2-40B4-BE49-F238E27FC236}">
                        <a16:creationId xmlns:a16="http://schemas.microsoft.com/office/drawing/2014/main" id="{9FC65C8B-C9C2-4520-9B12-18AA2C963E47}"/>
                      </a:ext>
                    </a:extLst>
                  </p:cNvPr>
                  <p:cNvSpPr/>
                  <p:nvPr/>
                </p:nvSpPr>
                <p:spPr>
                  <a:xfrm>
                    <a:off x="4282751" y="5906381"/>
                    <a:ext cx="1171961" cy="234275"/>
                  </a:xfrm>
                  <a:prstGeom prst="flowChartProcess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7" name="Flowchart: Process 6">
                    <a:extLst>
                      <a:ext uri="{FF2B5EF4-FFF2-40B4-BE49-F238E27FC236}">
                        <a16:creationId xmlns:a16="http://schemas.microsoft.com/office/drawing/2014/main" id="{84DED06C-7418-4F43-BCC8-E748F5A41890}"/>
                      </a:ext>
                    </a:extLst>
                  </p:cNvPr>
                  <p:cNvSpPr/>
                  <p:nvPr/>
                </p:nvSpPr>
                <p:spPr>
                  <a:xfrm>
                    <a:off x="4674637" y="5349653"/>
                    <a:ext cx="780076" cy="242595"/>
                  </a:xfrm>
                  <a:prstGeom prst="flowChartProcess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8" name="Flowchart: Process 7">
                    <a:extLst>
                      <a:ext uri="{FF2B5EF4-FFF2-40B4-BE49-F238E27FC236}">
                        <a16:creationId xmlns:a16="http://schemas.microsoft.com/office/drawing/2014/main" id="{A34D84DF-9FD8-415A-8444-774A4BF6FF0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05168" y="5263074"/>
                    <a:ext cx="1512570" cy="242594"/>
                  </a:xfrm>
                  <a:prstGeom prst="flowChartProcess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9" name="Flowchart: Process 8">
                    <a:extLst>
                      <a:ext uri="{FF2B5EF4-FFF2-40B4-BE49-F238E27FC236}">
                        <a16:creationId xmlns:a16="http://schemas.microsoft.com/office/drawing/2014/main" id="{389CD870-D10C-41B0-AD6B-7D5B571B7636}"/>
                      </a:ext>
                    </a:extLst>
                  </p:cNvPr>
                  <p:cNvSpPr/>
                  <p:nvPr/>
                </p:nvSpPr>
                <p:spPr>
                  <a:xfrm>
                    <a:off x="4282751" y="5411078"/>
                    <a:ext cx="391885" cy="84755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0" name="Flowchart: Process 9">
                    <a:extLst>
                      <a:ext uri="{FF2B5EF4-FFF2-40B4-BE49-F238E27FC236}">
                        <a16:creationId xmlns:a16="http://schemas.microsoft.com/office/drawing/2014/main" id="{90955023-08C7-4908-B570-634C5C33E21D}"/>
                      </a:ext>
                    </a:extLst>
                  </p:cNvPr>
                  <p:cNvSpPr/>
                  <p:nvPr/>
                </p:nvSpPr>
                <p:spPr>
                  <a:xfrm>
                    <a:off x="4590659" y="6128091"/>
                    <a:ext cx="461861" cy="105640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1" name="Flowchart: Process 10">
                    <a:extLst>
                      <a:ext uri="{FF2B5EF4-FFF2-40B4-BE49-F238E27FC236}">
                        <a16:creationId xmlns:a16="http://schemas.microsoft.com/office/drawing/2014/main" id="{267D5C18-EF70-475A-8A4A-2240B452B16E}"/>
                      </a:ext>
                    </a:extLst>
                  </p:cNvPr>
                  <p:cNvSpPr/>
                  <p:nvPr/>
                </p:nvSpPr>
                <p:spPr>
                  <a:xfrm flipV="1">
                    <a:off x="4765672" y="6224431"/>
                    <a:ext cx="85531" cy="325792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2" name="Flowchart: Process 11">
                    <a:extLst>
                      <a:ext uri="{FF2B5EF4-FFF2-40B4-BE49-F238E27FC236}">
                        <a16:creationId xmlns:a16="http://schemas.microsoft.com/office/drawing/2014/main" id="{149E442B-BAAA-4A04-BDB8-AB4B0281DD93}"/>
                      </a:ext>
                    </a:extLst>
                  </p:cNvPr>
                  <p:cNvSpPr/>
                  <p:nvPr/>
                </p:nvSpPr>
                <p:spPr>
                  <a:xfrm>
                    <a:off x="4040156" y="6550223"/>
                    <a:ext cx="3476351" cy="144235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3" name="Flowchart: Process 12">
                    <a:extLst>
                      <a:ext uri="{FF2B5EF4-FFF2-40B4-BE49-F238E27FC236}">
                        <a16:creationId xmlns:a16="http://schemas.microsoft.com/office/drawing/2014/main" id="{D751740F-8790-49D8-993C-173296C784B6}"/>
                      </a:ext>
                    </a:extLst>
                  </p:cNvPr>
                  <p:cNvSpPr/>
                  <p:nvPr/>
                </p:nvSpPr>
                <p:spPr>
                  <a:xfrm>
                    <a:off x="4295737" y="5664795"/>
                    <a:ext cx="1332763" cy="250725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4" name="Flowchart: Process 13">
                    <a:extLst>
                      <a:ext uri="{FF2B5EF4-FFF2-40B4-BE49-F238E27FC236}">
                        <a16:creationId xmlns:a16="http://schemas.microsoft.com/office/drawing/2014/main" id="{332314D8-25C8-47EA-A591-B0DDF3B84F3F}"/>
                      </a:ext>
                    </a:extLst>
                  </p:cNvPr>
                  <p:cNvSpPr/>
                  <p:nvPr/>
                </p:nvSpPr>
                <p:spPr>
                  <a:xfrm rot="1667157">
                    <a:off x="5502649" y="5875424"/>
                    <a:ext cx="1005211" cy="253426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5" name="Flowchart: Process 14">
                    <a:extLst>
                      <a:ext uri="{FF2B5EF4-FFF2-40B4-BE49-F238E27FC236}">
                        <a16:creationId xmlns:a16="http://schemas.microsoft.com/office/drawing/2014/main" id="{100B2319-8169-4185-873B-60DD73685D7D}"/>
                      </a:ext>
                    </a:extLst>
                  </p:cNvPr>
                  <p:cNvSpPr/>
                  <p:nvPr/>
                </p:nvSpPr>
                <p:spPr>
                  <a:xfrm rot="1643901">
                    <a:off x="5538459" y="6075142"/>
                    <a:ext cx="662726" cy="232420"/>
                  </a:xfrm>
                  <a:prstGeom prst="flowChartProcess">
                    <a:avLst/>
                  </a:prstGeom>
                  <a:solidFill>
                    <a:schemeClr val="dk1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7" name="Flowchart: Process 16">
                    <a:extLst>
                      <a:ext uri="{FF2B5EF4-FFF2-40B4-BE49-F238E27FC236}">
                        <a16:creationId xmlns:a16="http://schemas.microsoft.com/office/drawing/2014/main" id="{88E0137B-6C84-4013-B541-0D24DCC3DF53}"/>
                      </a:ext>
                    </a:extLst>
                  </p:cNvPr>
                  <p:cNvSpPr/>
                  <p:nvPr/>
                </p:nvSpPr>
                <p:spPr>
                  <a:xfrm flipV="1">
                    <a:off x="5771561" y="6275837"/>
                    <a:ext cx="85531" cy="325792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19" name="Flowchart: Process 18">
                    <a:extLst>
                      <a:ext uri="{FF2B5EF4-FFF2-40B4-BE49-F238E27FC236}">
                        <a16:creationId xmlns:a16="http://schemas.microsoft.com/office/drawing/2014/main" id="{531F4B4C-5AAB-495D-8194-05254794A086}"/>
                      </a:ext>
                    </a:extLst>
                  </p:cNvPr>
                  <p:cNvSpPr/>
                  <p:nvPr/>
                </p:nvSpPr>
                <p:spPr>
                  <a:xfrm rot="17727534">
                    <a:off x="6184798" y="5990587"/>
                    <a:ext cx="474164" cy="193550"/>
                  </a:xfrm>
                  <a:prstGeom prst="flowChartProcess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 dirty="0"/>
                  </a:p>
                </p:txBody>
              </p:sp>
              <p:sp>
                <p:nvSpPr>
                  <p:cNvPr id="21" name="Flowchart: Process 20">
                    <a:extLst>
                      <a:ext uri="{FF2B5EF4-FFF2-40B4-BE49-F238E27FC236}">
                        <a16:creationId xmlns:a16="http://schemas.microsoft.com/office/drawing/2014/main" id="{F1067932-50A8-4CEC-B6BE-BEB39379057F}"/>
                      </a:ext>
                    </a:extLst>
                  </p:cNvPr>
                  <p:cNvSpPr/>
                  <p:nvPr/>
                </p:nvSpPr>
                <p:spPr>
                  <a:xfrm>
                    <a:off x="4805848" y="5113821"/>
                    <a:ext cx="727205" cy="242595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22" name="Flowchart: Process 21">
                    <a:extLst>
                      <a:ext uri="{FF2B5EF4-FFF2-40B4-BE49-F238E27FC236}">
                        <a16:creationId xmlns:a16="http://schemas.microsoft.com/office/drawing/2014/main" id="{06E44E87-4C34-4F90-9DC7-7945420B6D3E}"/>
                      </a:ext>
                    </a:extLst>
                  </p:cNvPr>
                  <p:cNvSpPr/>
                  <p:nvPr/>
                </p:nvSpPr>
                <p:spPr>
                  <a:xfrm rot="2684318">
                    <a:off x="4313519" y="4904517"/>
                    <a:ext cx="682830" cy="254952"/>
                  </a:xfrm>
                  <a:prstGeom prst="flowChartProces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 dirty="0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AEAF00B-6298-4B43-92EF-9718C443BD59}"/>
                      </a:ext>
                    </a:extLst>
                  </p:cNvPr>
                  <p:cNvSpPr/>
                  <p:nvPr/>
                </p:nvSpPr>
                <p:spPr>
                  <a:xfrm>
                    <a:off x="4198671" y="4219760"/>
                    <a:ext cx="546041" cy="559061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24" name="Flowchart: Delay 23">
                    <a:extLst>
                      <a:ext uri="{FF2B5EF4-FFF2-40B4-BE49-F238E27FC236}">
                        <a16:creationId xmlns:a16="http://schemas.microsoft.com/office/drawing/2014/main" id="{501AAB6C-D617-4438-8719-D687F27E7BC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306588" y="3941700"/>
                    <a:ext cx="377885" cy="697765"/>
                  </a:xfrm>
                  <a:prstGeom prst="flowChartDelay">
                    <a:avLst/>
                  </a:prstGeom>
                  <a:noFill/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25" name="Flowchart: Process 24">
                    <a:extLst>
                      <a:ext uri="{FF2B5EF4-FFF2-40B4-BE49-F238E27FC236}">
                        <a16:creationId xmlns:a16="http://schemas.microsoft.com/office/drawing/2014/main" id="{8806C429-7D27-4BDD-AC66-2E020B79A99D}"/>
                      </a:ext>
                    </a:extLst>
                  </p:cNvPr>
                  <p:cNvSpPr/>
                  <p:nvPr/>
                </p:nvSpPr>
                <p:spPr>
                  <a:xfrm>
                    <a:off x="5465830" y="5102968"/>
                    <a:ext cx="237082" cy="253196"/>
                  </a:xfrm>
                  <a:prstGeom prst="flowChartProcess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FBCFE000-B8E5-4458-9B8C-451A0B04909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63538" y="5799390"/>
                    <a:ext cx="1277063" cy="203211"/>
                  </a:xfrm>
                  <a:prstGeom prst="flowChartProcess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C"/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34A883A8-302D-4B9F-ACCE-BF26F80C0914}"/>
                      </a:ext>
                    </a:extLst>
                  </p:cNvPr>
                  <p:cNvPicPr/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64409" y="4016495"/>
                    <a:ext cx="1375336" cy="10703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blurRad="184150" dist="241300" dir="11520000" sx="110000" sy="110000" algn="ctr">
                      <a:srgbClr val="000000">
                        <a:alpha val="18000"/>
                      </a:srgbClr>
                    </a:outerShdw>
                  </a:effectLst>
                  <a:scene3d>
                    <a:camera prst="perspectiveFront" fov="5100000">
                      <a:rot lat="0" lon="2100000" rev="0"/>
                    </a:camera>
                    <a:lightRig rig="flood" dir="t">
                      <a:rot lat="0" lon="0" rev="13800000"/>
                    </a:lightRig>
                  </a:scene3d>
                  <a:sp3d extrusionH="107950" prstMaterial="plastic">
                    <a:bevelT w="82550" h="63500" prst="divot"/>
                    <a:bevelB/>
                  </a:sp3d>
                </p:spPr>
              </p:pic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522010B-8263-48FB-A78B-6199AC71B197}"/>
                    </a:ext>
                  </a:extLst>
                </p:cNvPr>
                <p:cNvSpPr txBox="1"/>
                <p:nvPr/>
              </p:nvSpPr>
              <p:spPr>
                <a:xfrm>
                  <a:off x="3125655" y="4138187"/>
                  <a:ext cx="10021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C" dirty="0" err="1"/>
                    <a:t>OpenBCI</a:t>
                  </a:r>
                  <a:endParaRPr lang="es-EC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F8E8074-AED0-4115-9F3E-615846F5EF19}"/>
                    </a:ext>
                  </a:extLst>
                </p:cNvPr>
                <p:cNvSpPr txBox="1"/>
                <p:nvPr/>
              </p:nvSpPr>
              <p:spPr>
                <a:xfrm>
                  <a:off x="6413478" y="3643156"/>
                  <a:ext cx="955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C" dirty="0"/>
                    <a:t>Monitor</a:t>
                  </a:r>
                </a:p>
              </p:txBody>
            </p:sp>
          </p:grpSp>
          <p:sp>
            <p:nvSpPr>
              <p:cNvPr id="34" name="Flowchart: Process 33">
                <a:extLst>
                  <a:ext uri="{FF2B5EF4-FFF2-40B4-BE49-F238E27FC236}">
                    <a16:creationId xmlns:a16="http://schemas.microsoft.com/office/drawing/2014/main" id="{5DABEAD0-4D0F-404B-91BD-E37D8B19C418}"/>
                  </a:ext>
                </a:extLst>
              </p:cNvPr>
              <p:cNvSpPr/>
              <p:nvPr/>
            </p:nvSpPr>
            <p:spPr>
              <a:xfrm rot="198136">
                <a:off x="5644329" y="5086893"/>
                <a:ext cx="1187086" cy="171649"/>
              </a:xfrm>
              <a:prstGeom prst="flowChartProcess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686BEB-64F1-49B5-A036-B145C2A14D13}"/>
                </a:ext>
              </a:extLst>
            </p:cNvPr>
            <p:cNvSpPr txBox="1"/>
            <p:nvPr/>
          </p:nvSpPr>
          <p:spPr>
            <a:xfrm>
              <a:off x="5196277" y="4707163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400" dirty="0"/>
                <a:t>145°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E7404D9D-723C-4A43-85E7-209C8AA14D86}"/>
                </a:ext>
              </a:extLst>
            </p:cNvPr>
            <p:cNvCxnSpPr>
              <a:cxnSpLocks/>
              <a:stCxn id="21" idx="0"/>
              <a:endCxn id="22" idx="0"/>
            </p:cNvCxnSpPr>
            <p:nvPr/>
          </p:nvCxnSpPr>
          <p:spPr>
            <a:xfrm rot="16200000" flipV="1">
              <a:off x="5132127" y="4861891"/>
              <a:ext cx="172377" cy="424790"/>
            </a:xfrm>
            <a:prstGeom prst="curvedConnector3">
              <a:avLst>
                <a:gd name="adj1" fmla="val 14578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B0D36B25-4A41-4C6C-A9D6-80FB67A6048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04762" y="5680296"/>
              <a:ext cx="172377" cy="424790"/>
            </a:xfrm>
            <a:prstGeom prst="curvedConnector3">
              <a:avLst>
                <a:gd name="adj1" fmla="val -978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DA2111-6848-4ACF-A176-68F7E1D67AB7}"/>
                </a:ext>
              </a:extLst>
            </p:cNvPr>
            <p:cNvSpPr txBox="1"/>
            <p:nvPr/>
          </p:nvSpPr>
          <p:spPr>
            <a:xfrm>
              <a:off x="5544940" y="616385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400" dirty="0"/>
                <a:t>145°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A2263F8-15F8-439B-BD8A-2C3D37034E53}"/>
                </a:ext>
              </a:extLst>
            </p:cNvPr>
            <p:cNvCxnSpPr/>
            <p:nvPr/>
          </p:nvCxnSpPr>
          <p:spPr>
            <a:xfrm>
              <a:off x="4711959" y="3909527"/>
              <a:ext cx="178188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B6F9A6F-A49E-4BB2-8354-E041F7320E1A}"/>
                </a:ext>
              </a:extLst>
            </p:cNvPr>
            <p:cNvSpPr txBox="1"/>
            <p:nvPr/>
          </p:nvSpPr>
          <p:spPr>
            <a:xfrm>
              <a:off x="5325936" y="3656845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1400" dirty="0"/>
                <a:t>1,5m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211D-B204-4264-8E0E-31EF9C86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6B2E-C64D-4B19-ABA5-21249157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13</a:t>
            </a:fld>
            <a:endParaRPr lang="es-EC"/>
          </a:p>
        </p:txBody>
      </p:sp>
      <p:pic>
        <p:nvPicPr>
          <p:cNvPr id="18" name="Picture 17" descr="A chair next to a desk&#10;&#10;Description automatically generated with low confidence">
            <a:extLst>
              <a:ext uri="{FF2B5EF4-FFF2-40B4-BE49-F238E27FC236}">
                <a16:creationId xmlns:a16="http://schemas.microsoft.com/office/drawing/2014/main" id="{37B426FC-600A-4154-94FC-239D20F5C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27" y="3743707"/>
            <a:ext cx="4080588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9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 cada sujeto se colocará el sistema de registro de EEG que consta de un casco y 16 electrodos, distribuidos en el sistema internacional 10 - 20. No se usará gel conductor en cada electrodo ya que estos son de contacto seco.</a:t>
            </a:r>
          </a:p>
          <a:p>
            <a:pPr marL="342900" lvl="0" indent="-342900" algn="just">
              <a:buFont typeface="+mj-lt"/>
              <a:buAutoNum type="arabicPeriod" startAt="9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Antes de comenzar la adquisición de cada sesión, los investigadores impartirán instrucciones estandarizadas sobre la ejecución de las tareas a ejecutar a los participantes y se realizara una sesión corta de prueba.</a:t>
            </a:r>
          </a:p>
          <a:p>
            <a:pPr marL="342900" lvl="0" indent="-342900" algn="just">
              <a:buFont typeface="+mj-lt"/>
              <a:buAutoNum type="arabicPeriod" startAt="9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solicitará a cada participante que realice 10 sesiones (5 motoras y 5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imagenetico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motoras) de 240 segundos de duración cada una (4min). En cada sesión los participantes realizarán 30 tareas que incluyen la ejecución de extremidades superiores e inferiores [78,79,110]. Cada sesión será identificada con un numero que va entre 1 – 10, permitiendo que el sujeto de prueba pueda continuar con sus sesiones en días posteriores si lo considera necesario.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A3D2C-92AB-410F-BAEA-8CCE8087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1AD4-1D44-4223-A943-07CF0360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174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 startAt="12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Durante las 5 sesiones de tareas </a:t>
            </a:r>
            <a:r>
              <a:rPr lang="es-EC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motoras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el participante tendrá que mirar la pantalla y esperar hasta que aparezca la instrucción de tarea a ser ejecutada: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latin typeface="Cambria" panose="02040503050406030204" pitchFamily="18" charset="0"/>
              </a:rPr>
              <a:t>Registrar un </a:t>
            </a:r>
            <a:r>
              <a:rPr lang="es-EC" sz="1800" dirty="0" err="1">
                <a:latin typeface="Cambria" panose="02040503050406030204" pitchFamily="18" charset="0"/>
              </a:rPr>
              <a:t>baseline</a:t>
            </a:r>
            <a:r>
              <a:rPr lang="es-EC" sz="1800" dirty="0">
                <a:latin typeface="Cambria" panose="02040503050406030204" pitchFamily="18" charset="0"/>
              </a:rPr>
              <a:t> con ojos abiertos (BEO) sin ninguna orden durante 4s.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Registrar 30 tareas motoras (M) en forma aleatoria con tiempos aleatorios entre 4s de duración, intercaladas por 4s de descanso con ojos abiertos viendo monitor y relajando todos los músculos del cuerpo.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cerrar mano izquierda (LCH)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cerrar mano derecha (RCH)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flexión dorsal de pie izquierdo (LDF)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flexión plantar de pie izquierdo (LPF)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flexión dorsal de pie derecho (RDF)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Ejecución de movimiento, flexión plantar de pie derecho </a:t>
            </a:r>
            <a:r>
              <a:rPr lang="es-EC" sz="22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(RPF)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1F65E-7A57-4A3C-A624-6E693126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00E2F-8BFF-4A10-93D7-55A6137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05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13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Durante las 5 sesiones posteriores de tareas </a:t>
            </a:r>
            <a:r>
              <a:rPr lang="es-EC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imagenetico</a:t>
            </a:r>
            <a:r>
              <a:rPr lang="es-EC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motoras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el participante tendrá que mirar la pantalla y esperar hasta que aparezca la instrucción de tarea a ser ejecutada: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Registrar un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baseline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con ojos abiertos (BEO) sin ninguna orden durante 4s.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Registrar 30 tareas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imagenetico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motoras (I) en forma aleatoria con tiempos aleatorios entre 4s de duración, intercaladas por 4s de descanso con ojos abiertos viendo monitor y relajando todos los músculos del cuerpo.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cerrar mano izquierda (LCH)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cerrar mano derecha (RCH)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flexión dorsal de pie izquierdo (LDF)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flexión plantar de pie izquierdo (LPF)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flexión dorsal de pie derecho (RDF)</a:t>
            </a:r>
          </a:p>
          <a:p>
            <a:pPr algn="just"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Imaginar en primera persona, flexión plantar de pie derecho (RPF)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33B64-2DCF-4B35-87E7-8739D484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0B052-A380-414F-B2FD-D02A5DE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756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4A-1BA1-4BD7-B45E-3D4A9600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Protocolo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A46C-B452-4398-A3C0-C0266921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 startAt="14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Durante una sesión el sujeto deberá realizar las 30 tareas arriba indicadas con las extremidades superiores o inferiores según sea el caso.</a:t>
            </a:r>
          </a:p>
          <a:p>
            <a:pPr marL="342900" lvl="0" indent="-342900" algn="just">
              <a:buFont typeface="+mj-lt"/>
              <a:buAutoNum type="arabicPeriod" startAt="14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Después de cada sesión, el sujeto podrá descansar por el período de tiempo que crea conveniente.</a:t>
            </a:r>
          </a:p>
          <a:p>
            <a:pPr marL="342900" lvl="0" indent="-342900" algn="just">
              <a:buFont typeface="+mj-lt"/>
              <a:buAutoNum type="arabicPeriod" startAt="14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Cada sujeto de prueba vera en pantalla imágenes características que indicaran la tarea a realizar:</a:t>
            </a:r>
          </a:p>
          <a:p>
            <a:pPr algn="just">
              <a:tabLst>
                <a:tab pos="-228600" algn="l"/>
              </a:tabLst>
            </a:pPr>
            <a:endParaRPr lang="es-EC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Cambria" panose="020405030504060302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8C79DEA-468B-4C7A-8ACE-6DB14B5B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" b="66583"/>
          <a:stretch/>
        </p:blipFill>
        <p:spPr>
          <a:xfrm>
            <a:off x="3809125" y="3817873"/>
            <a:ext cx="4573749" cy="21723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85CCE-9485-4718-B6B4-D14A0F64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2318-39B9-4158-A6F1-84C4EDED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329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Registrar un </a:t>
            </a:r>
            <a:r>
              <a:rPr lang="es-EC" sz="2400" dirty="0" err="1"/>
              <a:t>baseline</a:t>
            </a:r>
            <a:r>
              <a:rPr lang="es-EC" sz="2400" dirty="0"/>
              <a:t> con ojos abiertos (BEO) sin ningún estímulo visual.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276BB-44C2-41C5-A7D2-7E33E562FA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2000" cy="64754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A15E1E-AE58-4556-8BBC-ACD36A68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7F4F5-29FC-4E50-AF59-69A6CB87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68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Descanso con ojos abiertos viendo monitor.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A9419-45DD-4613-9290-4668CCD8D1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6"/>
            <a:ext cx="12192000" cy="647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D24324-BCD3-448E-BB09-705DEB17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1B46B-2A13-4F73-A401-E469D0BB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19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88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5C34-0E69-4422-8103-F9A33AE4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Sujetos (Opción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A90-8EFE-4F1F-B495-441A78D73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" y="1690688"/>
            <a:ext cx="12027159" cy="4878063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reclutarán al menos 10 sujetos de prueba (sin discriminación de género) entre 10 y 16 años con PCI (Hemiplejía, Diplejía y Cuadriplejía) del tipo I, II y III (leve); según el Sistema de Clasificación de Función Motora Gruesa (GMFCS) [10,13-15], que formarán el grupo patológico.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integrantes del grupo patológico deberán ser de preferencia diestros valorados con la escala Edinburgh 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Handedness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Inventory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no deberán presentar cirugías cerebrales en su historial médico ni otras patologías asociadas al sistema nervioso central como epilepsia, discapacidad mental, etc. Además, deberán tener la habilidad de entender y seguir instrucciones.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criterios de exclusión serán: déficit cognitivo severo y déficit sensoriales como auditivo, perceptivo y una espasticidad severa que impida la ejecución de las actividades motoras. (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Modified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ashworth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6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scale</a:t>
            </a: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&gt;3). Medicamentos que afecten la realización de las tareas.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participantes serán reclutados en conjunto con el Hospital de Especialidades Teodoro Maldonado Cargo (HTMC) en la ciudad de Guayaquil. 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El grupo de control será compuesto por al menos 10 sujetos de prueba (sin discriminación de género) sanos entre 10 y 16 años. Deberán ser diestros y no presentar cirugías cerebrales en su historial médico ni patologías neurodegenerativas como epilepsia o discapacidad mental.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le explicará a los familiares tanto de los pacientes como de los controles sanos la razón del experimento, quienes además firmarán un consentimiento informado previo a la realización del experimento.</a:t>
            </a:r>
          </a:p>
          <a:p>
            <a:pPr marL="342900" lvl="0" indent="-342900" algn="just">
              <a:lnSpc>
                <a:spcPct val="100000"/>
              </a:lnSpc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pacientes y controles sanos serán sometidos a una evaluación cualitativa de sus habilidades motoras en el laboratorio de Neurofisiología en el HTMC en la ciudad de Guayaquil.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FEFAA-3DAE-4F0D-A85C-D5C0D52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0B303-47ED-4FBD-B40B-8CFB1DAE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292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Cerrar mano izquierda (LCH).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81C69-FC34-46A5-8D56-707024F2FC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2000" cy="647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715DF3-EAE3-4E0C-8E28-70B1FE05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DC848-8D37-43BB-B950-46A13165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20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816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Cerrar mano derecha (RCH).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4AD83-3959-4480-B437-833B548CF4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1999" cy="647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5D91CB-4784-4ECF-BE80-63C55605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761D-0F25-4E90-B8A7-3DDBD1EA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21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710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Flexión dorsal pie izquierdo (LDF).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51E19-100E-4686-A5D2-9BCA3C4457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6"/>
            <a:ext cx="12192000" cy="647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CAD68F-D14A-4BE7-AD61-4CD32294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14CA3-EE8F-4F8C-ADF8-E391E07F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22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695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Flexión plantar pie izquierdo (LPF).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8CC7E-2176-43AE-89DB-8876383DCD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2000" cy="647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98F1A-595E-4DCF-9ABE-B98B7EBA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ADD66-6B49-469F-9ADE-EC54FBE0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23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4524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Flexión dorsal pie derecho (RDF).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9C4CE-C1E5-4047-9228-3F5ECE3BEAC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192000" cy="647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EFEF4A-0640-4384-B03D-A323E1A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A613C-B621-4747-87E3-A3F2C005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24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424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2289-0476-495C-8A6B-E602B6CE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382555"/>
          </a:xfrm>
        </p:spPr>
        <p:txBody>
          <a:bodyPr>
            <a:normAutofit fontScale="92500" lnSpcReduction="10000"/>
          </a:bodyPr>
          <a:lstStyle/>
          <a:p>
            <a:r>
              <a:rPr lang="es-EC" sz="2400" dirty="0"/>
              <a:t>Flexión plantar pie derecho (RPF).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A9821-9823-4733-A700-2084864BD4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555"/>
            <a:ext cx="12260424" cy="647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F5998A-B891-4616-8966-2AF6D5E4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54269-7E25-40E3-8E59-06E97C3E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25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205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5C34-0E69-4422-8103-F9A33AE4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Sujetos (Opción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A90-8EFE-4F1F-B495-441A78D7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Se reclutarán al menos 20 sujetos adultos jóvenes (sin discriminación de género) entre 20 y 35 años, que formarán el grupo de prueba. Sujetos amputados.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integrantes del grupo patológico deberán ser de preferencia diestros valorados con la escala </a:t>
            </a:r>
            <a:r>
              <a:rPr lang="es-ES_tradnl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Edinburgh </a:t>
            </a:r>
            <a:r>
              <a:rPr lang="es-ES_tradnl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Handedness</a:t>
            </a:r>
            <a:r>
              <a:rPr lang="es-ES_tradnl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S_tradnl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Inventory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, no deberán presentar cirugías cerebrales en su historial médico ni otras patologías asociadas al sistema nervioso central como epilepsia, discapacidad mental, etc. Además, deberán tener la habilidad de entender y seguir instrucciones.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criterios de exclusión serán: déficit cognitivo severo y déficit sensoriales como auditivo, perceptivo y una espasticidad severa que impida la ejecución de las actividades motoras. (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Modified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ashworth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</a:t>
            </a:r>
            <a:r>
              <a:rPr lang="es-EC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scale</a:t>
            </a: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 &gt;3). Medicamentos que afecten la realización de las tareas.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Los participantes serán reclutados de la Escuela Superior Politécnica del Litoral – ESPOL en la ciudad de Guayaquil. </a:t>
            </a:r>
          </a:p>
          <a:p>
            <a:pPr marL="342900" lvl="0" indent="-342900" algn="just">
              <a:spcAft>
                <a:spcPts val="1200"/>
              </a:spcAft>
              <a:buFont typeface="+mj-lt"/>
              <a:buAutoNum type="alphaLcParenR"/>
              <a:tabLst>
                <a:tab pos="-228600" algn="l"/>
              </a:tabLst>
            </a:pPr>
            <a:r>
              <a:rPr lang="es-EC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A cada sujeto de prueba se le explicará el propósito del experimento, quienes además firmarán un consentimiento informado previo a la realización del experimento.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5B1AD-0197-4034-93E3-6DFC0385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39EE9-9FB5-44BC-9354-3CA3D8D2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79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A460-9619-411F-9565-9A784816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Equipamento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3673-32F4-488A-9408-29876CA3F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80" y="1471062"/>
            <a:ext cx="10515600" cy="4351338"/>
          </a:xfrm>
        </p:spPr>
        <p:txBody>
          <a:bodyPr>
            <a:normAutofit/>
          </a:bodyPr>
          <a:lstStyle/>
          <a:p>
            <a:r>
              <a:rPr lang="es-EC" sz="2400" dirty="0">
                <a:hlinkClick r:id="rId2"/>
              </a:rPr>
              <a:t>https://openbci.com/</a:t>
            </a:r>
            <a:endParaRPr lang="es-EC" sz="2400" dirty="0"/>
          </a:p>
          <a:p>
            <a:r>
              <a:rPr lang="es-EC" sz="2400" dirty="0"/>
              <a:t>FM=16 </a:t>
            </a:r>
            <a:r>
              <a:rPr lang="es-EC" sz="2400" dirty="0" err="1"/>
              <a:t>chanels</a:t>
            </a:r>
            <a:r>
              <a:rPr lang="es-EC" sz="2400" dirty="0"/>
              <a:t>, </a:t>
            </a:r>
            <a:r>
              <a:rPr lang="es-EC" sz="2400" dirty="0" err="1"/>
              <a:t>Cyton</a:t>
            </a:r>
            <a:r>
              <a:rPr lang="es-EC" sz="2400" dirty="0"/>
              <a:t> + </a:t>
            </a:r>
            <a:r>
              <a:rPr lang="es-EC" sz="2400" dirty="0" err="1"/>
              <a:t>Dasy</a:t>
            </a:r>
            <a:r>
              <a:rPr lang="es-EC" sz="2400" dirty="0"/>
              <a:t>: 125 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ADB1B-BFA3-4692-804D-C01F6FDAFC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980" y="2442845"/>
            <a:ext cx="5400040" cy="40500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61DD-CBEC-4966-B5CD-1E67E1D6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2350-972B-431B-A63E-C468CD1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093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4FB6D4-98B9-48D3-B265-187F9AA3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72" y="147179"/>
            <a:ext cx="6335009" cy="65636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FF1DE8-A1D4-4EBA-AD49-90A141EF22AC}"/>
                  </a:ext>
                </a:extLst>
              </p14:cNvPr>
              <p14:cNvContentPartPr/>
              <p14:nvPr/>
            </p14:nvContentPartPr>
            <p14:xfrm>
              <a:off x="2624040" y="1053360"/>
              <a:ext cx="9067320" cy="423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FF1DE8-A1D4-4EBA-AD49-90A141EF22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4680" y="1044000"/>
                <a:ext cx="9086040" cy="42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A8E07C-B0A7-4E63-8048-D760FE97EBED}"/>
                  </a:ext>
                </a:extLst>
              </p14:cNvPr>
              <p14:cNvContentPartPr/>
              <p14:nvPr/>
            </p14:nvContentPartPr>
            <p14:xfrm>
              <a:off x="8156880" y="5058000"/>
              <a:ext cx="3511800" cy="1800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A8E07C-B0A7-4E63-8048-D760FE97EB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47520" y="5048640"/>
                <a:ext cx="3530520" cy="18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092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A460-9619-411F-9565-9A784816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Equipamento</a:t>
            </a:r>
            <a:endParaRPr lang="es-EC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61DD-CBEC-4966-B5CD-1E67E1D6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2350-972B-431B-A63E-C468CD1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6</a:t>
            </a:fld>
            <a:endParaRPr lang="es-EC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8F5AA5-A24C-428F-B61F-979D1A72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0" y="1409427"/>
            <a:ext cx="9442580" cy="51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A460-9619-411F-9565-9A784816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Equipamento</a:t>
            </a:r>
            <a:endParaRPr lang="es-EC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61DD-CBEC-4966-B5CD-1E67E1D6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2350-972B-431B-A63E-C468CD1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7</a:t>
            </a:fld>
            <a:endParaRPr lang="es-EC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D920C-3916-4FB4-860E-BA2E49D1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20" y="1377678"/>
            <a:ext cx="9741159" cy="52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7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A460-9619-411F-9565-9A784816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Equipamento</a:t>
            </a:r>
            <a:endParaRPr lang="es-EC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61DD-CBEC-4966-B5CD-1E67E1D6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2350-972B-431B-A63E-C468CD1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8</a:t>
            </a:fld>
            <a:endParaRPr lang="es-EC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698019-B325-49C5-BAF5-4CB8521E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69" y="1399706"/>
            <a:ext cx="9660061" cy="52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A460-9619-411F-9565-9A784816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Equipamento</a:t>
            </a:r>
            <a:endParaRPr lang="es-EC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61DD-CBEC-4966-B5CD-1E67E1D6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/>
              <a:t>vasanza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2350-972B-431B-A63E-C468CD1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23A9-450F-4CEB-BCE1-24B1D0648221}" type="slidenum">
              <a:rPr lang="es-EC" smtClean="0"/>
              <a:t>9</a:t>
            </a:fld>
            <a:endParaRPr lang="es-EC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7150B-040C-43BD-BD05-38E9E214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59" y="1367541"/>
            <a:ext cx="9778482" cy="531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1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1554</Words>
  <Application>Microsoft Office PowerPoint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Courier New</vt:lpstr>
      <vt:lpstr>Symbol</vt:lpstr>
      <vt:lpstr>Office Theme</vt:lpstr>
      <vt:lpstr>Metodología Experimental</vt:lpstr>
      <vt:lpstr>Sujetos (Opción 1)</vt:lpstr>
      <vt:lpstr>Sujetos (Opción 2)</vt:lpstr>
      <vt:lpstr>Equipamento</vt:lpstr>
      <vt:lpstr>PowerPoint Presentation</vt:lpstr>
      <vt:lpstr>Equipamento</vt:lpstr>
      <vt:lpstr>Equipamento</vt:lpstr>
      <vt:lpstr>Equipamento</vt:lpstr>
      <vt:lpstr>Equipamento</vt:lpstr>
      <vt:lpstr>Equipamento</vt:lpstr>
      <vt:lpstr>Protocolo</vt:lpstr>
      <vt:lpstr>Protocolo</vt:lpstr>
      <vt:lpstr>Protocolo</vt:lpstr>
      <vt:lpstr>Protocolo</vt:lpstr>
      <vt:lpstr>Protocolo</vt:lpstr>
      <vt:lpstr>Protocolo</vt:lpstr>
      <vt:lpstr>Protocolo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Experimental</dc:title>
  <dc:creator>Victor Manuel Asanza Armijos</dc:creator>
  <cp:lastModifiedBy>Victor Manuel Asanza Armijos</cp:lastModifiedBy>
  <cp:revision>27</cp:revision>
  <dcterms:created xsi:type="dcterms:W3CDTF">2021-04-16T07:16:30Z</dcterms:created>
  <dcterms:modified xsi:type="dcterms:W3CDTF">2021-04-16T22:53:07Z</dcterms:modified>
</cp:coreProperties>
</file>