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13"/>
  </p:notesMasterIdLst>
  <p:sldIdLst>
    <p:sldId id="268" r:id="rId2"/>
    <p:sldId id="270" r:id="rId3"/>
    <p:sldId id="259" r:id="rId4"/>
    <p:sldId id="258" r:id="rId5"/>
    <p:sldId id="260" r:id="rId6"/>
    <p:sldId id="267" r:id="rId7"/>
    <p:sldId id="264" r:id="rId8"/>
    <p:sldId id="265" r:id="rId9"/>
    <p:sldId id="261" r:id="rId10"/>
    <p:sldId id="269" r:id="rId11"/>
    <p:sldId id="262" r:id="rId12"/>
  </p:sldIdLst>
  <p:sldSz cx="9144000" cy="6858000" type="screen4x3"/>
  <p:notesSz cx="9144000" cy="6858000"/>
  <p:defaultTextStyle>
    <a:defPPr>
      <a:defRPr lang="en-GB"/>
    </a:defPPr>
    <a:lvl1pPr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Calibri" pitchFamily="34" charset="0"/>
        <a:ea typeface="Droid Sans Fallback" charset="0"/>
        <a:cs typeface="Droid Sans Fallback" charset="0"/>
      </a:defRPr>
    </a:lvl5pPr>
    <a:lvl6pPr marL="2286000" algn="l" defTabSz="914400" rtl="0" eaLnBrk="1" latinLnBrk="0" hangingPunct="1">
      <a:defRPr kern="1200">
        <a:solidFill>
          <a:schemeClr val="bg1"/>
        </a:solidFill>
        <a:latin typeface="Calibri" pitchFamily="34" charset="0"/>
        <a:ea typeface="Droid Sans Fallback" charset="0"/>
        <a:cs typeface="Droid Sans Fallback" charset="0"/>
      </a:defRPr>
    </a:lvl6pPr>
    <a:lvl7pPr marL="2743200" algn="l" defTabSz="914400" rtl="0" eaLnBrk="1" latinLnBrk="0" hangingPunct="1">
      <a:defRPr kern="1200">
        <a:solidFill>
          <a:schemeClr val="bg1"/>
        </a:solidFill>
        <a:latin typeface="Calibri" pitchFamily="34" charset="0"/>
        <a:ea typeface="Droid Sans Fallback" charset="0"/>
        <a:cs typeface="Droid Sans Fallback" charset="0"/>
      </a:defRPr>
    </a:lvl7pPr>
    <a:lvl8pPr marL="3200400" algn="l" defTabSz="914400" rtl="0" eaLnBrk="1" latinLnBrk="0" hangingPunct="1">
      <a:defRPr kern="1200">
        <a:solidFill>
          <a:schemeClr val="bg1"/>
        </a:solidFill>
        <a:latin typeface="Calibri" pitchFamily="34" charset="0"/>
        <a:ea typeface="Droid Sans Fallback" charset="0"/>
        <a:cs typeface="Droid Sans Fallback" charset="0"/>
      </a:defRPr>
    </a:lvl8pPr>
    <a:lvl9pPr marL="3657600" algn="l" defTabSz="914400" rtl="0" eaLnBrk="1" latinLnBrk="0" hangingPunct="1">
      <a:defRPr kern="1200">
        <a:solidFill>
          <a:schemeClr val="bg1"/>
        </a:solidFill>
        <a:latin typeface="Calibri"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va sartik" userId="5c54f7954eaff8f7" providerId="LiveId" clId="{131EFC90-922D-456F-BC30-D1AEDB4D9775}"/>
    <pc:docChg chg="undo custSel addSld delSld modSld addMainMaster delMainMaster">
      <pc:chgData name="vasava sartik" userId="5c54f7954eaff8f7" providerId="LiveId" clId="{131EFC90-922D-456F-BC30-D1AEDB4D9775}" dt="2025-02-25T05:07:11.336" v="1089" actId="2696"/>
      <pc:docMkLst>
        <pc:docMk/>
      </pc:docMkLst>
      <pc:sldChg chg="del">
        <pc:chgData name="vasava sartik" userId="5c54f7954eaff8f7" providerId="LiveId" clId="{131EFC90-922D-456F-BC30-D1AEDB4D9775}" dt="2025-02-21T16:41:49.914" v="258" actId="2696"/>
        <pc:sldMkLst>
          <pc:docMk/>
          <pc:sldMk cId="0" sldId="257"/>
        </pc:sldMkLst>
      </pc:sldChg>
      <pc:sldChg chg="modSp mod modTransition">
        <pc:chgData name="vasava sartik" userId="5c54f7954eaff8f7" providerId="LiveId" clId="{131EFC90-922D-456F-BC30-D1AEDB4D9775}" dt="2025-02-25T04:50:57.630" v="972" actId="20577"/>
        <pc:sldMkLst>
          <pc:docMk/>
          <pc:sldMk cId="0" sldId="258"/>
        </pc:sldMkLst>
        <pc:spChg chg="mod">
          <ac:chgData name="vasava sartik" userId="5c54f7954eaff8f7" providerId="LiveId" clId="{131EFC90-922D-456F-BC30-D1AEDB4D9775}" dt="2025-02-25T04:50:57.630" v="972" actId="20577"/>
          <ac:spMkLst>
            <pc:docMk/>
            <pc:sldMk cId="0" sldId="258"/>
            <ac:spMk id="22530" creationId="{00000000-0000-0000-0000-000000000000}"/>
          </ac:spMkLst>
        </pc:spChg>
      </pc:sldChg>
      <pc:sldChg chg="modSp mod modTransition">
        <pc:chgData name="vasava sartik" userId="5c54f7954eaff8f7" providerId="LiveId" clId="{131EFC90-922D-456F-BC30-D1AEDB4D9775}" dt="2025-02-25T04:50:20.788" v="969" actId="12"/>
        <pc:sldMkLst>
          <pc:docMk/>
          <pc:sldMk cId="0" sldId="259"/>
        </pc:sldMkLst>
        <pc:spChg chg="mod">
          <ac:chgData name="vasava sartik" userId="5c54f7954eaff8f7" providerId="LiveId" clId="{131EFC90-922D-456F-BC30-D1AEDB4D9775}" dt="2025-02-25T04:50:20.788" v="969" actId="12"/>
          <ac:spMkLst>
            <pc:docMk/>
            <pc:sldMk cId="0" sldId="259"/>
            <ac:spMk id="21506" creationId="{00000000-0000-0000-0000-000000000000}"/>
          </ac:spMkLst>
        </pc:spChg>
      </pc:sldChg>
      <pc:sldChg chg="modSp mod modTransition">
        <pc:chgData name="vasava sartik" userId="5c54f7954eaff8f7" providerId="LiveId" clId="{131EFC90-922D-456F-BC30-D1AEDB4D9775}" dt="2025-02-21T17:04:37.351" v="332"/>
        <pc:sldMkLst>
          <pc:docMk/>
          <pc:sldMk cId="0" sldId="260"/>
        </pc:sldMkLst>
        <pc:graphicFrameChg chg="modGraphic">
          <ac:chgData name="vasava sartik" userId="5c54f7954eaff8f7" providerId="LiveId" clId="{131EFC90-922D-456F-BC30-D1AEDB4D9775}" dt="2025-02-21T16:43:02.185" v="262" actId="255"/>
          <ac:graphicFrameMkLst>
            <pc:docMk/>
            <pc:sldMk cId="0" sldId="260"/>
            <ac:graphicFrameMk id="2" creationId="{074888A6-FFE0-3316-FBE5-6F2BE530978F}"/>
          </ac:graphicFrameMkLst>
        </pc:graphicFrameChg>
      </pc:sldChg>
      <pc:sldChg chg="modSp mod modTransition">
        <pc:chgData name="vasava sartik" userId="5c54f7954eaff8f7" providerId="LiveId" clId="{131EFC90-922D-456F-BC30-D1AEDB4D9775}" dt="2025-02-21T17:05:08.819" v="336"/>
        <pc:sldMkLst>
          <pc:docMk/>
          <pc:sldMk cId="0" sldId="261"/>
        </pc:sldMkLst>
        <pc:spChg chg="mod">
          <ac:chgData name="vasava sartik" userId="5c54f7954eaff8f7" providerId="LiveId" clId="{131EFC90-922D-456F-BC30-D1AEDB4D9775}" dt="2025-02-21T16:39:11.792" v="197" actId="113"/>
          <ac:spMkLst>
            <pc:docMk/>
            <pc:sldMk cId="0" sldId="261"/>
            <ac:spMk id="34818" creationId="{00000000-0000-0000-0000-000000000000}"/>
          </ac:spMkLst>
        </pc:spChg>
      </pc:sldChg>
      <pc:sldChg chg="modSp mod modTransition">
        <pc:chgData name="vasava sartik" userId="5c54f7954eaff8f7" providerId="LiveId" clId="{131EFC90-922D-456F-BC30-D1AEDB4D9775}" dt="2025-02-25T04:42:51.105" v="882" actId="20577"/>
        <pc:sldMkLst>
          <pc:docMk/>
          <pc:sldMk cId="0" sldId="262"/>
        </pc:sldMkLst>
        <pc:spChg chg="mod">
          <ac:chgData name="vasava sartik" userId="5c54f7954eaff8f7" providerId="LiveId" clId="{131EFC90-922D-456F-BC30-D1AEDB4D9775}" dt="2025-02-25T04:42:51.105" v="882" actId="20577"/>
          <ac:spMkLst>
            <pc:docMk/>
            <pc:sldMk cId="0" sldId="262"/>
            <ac:spMk id="28674" creationId="{00000000-0000-0000-0000-000000000000}"/>
          </ac:spMkLst>
        </pc:spChg>
      </pc:sldChg>
      <pc:sldChg chg="modTransition">
        <pc:chgData name="vasava sartik" userId="5c54f7954eaff8f7" providerId="LiveId" clId="{131EFC90-922D-456F-BC30-D1AEDB4D9775}" dt="2025-02-21T17:05:37.119" v="339"/>
        <pc:sldMkLst>
          <pc:docMk/>
          <pc:sldMk cId="0" sldId="263"/>
        </pc:sldMkLst>
      </pc:sldChg>
      <pc:sldChg chg="addSp delSp modSp mod modTransition">
        <pc:chgData name="vasava sartik" userId="5c54f7954eaff8f7" providerId="LiveId" clId="{131EFC90-922D-456F-BC30-D1AEDB4D9775}" dt="2025-02-25T05:07:04.422" v="1088" actId="113"/>
        <pc:sldMkLst>
          <pc:docMk/>
          <pc:sldMk cId="0" sldId="264"/>
        </pc:sldMkLst>
        <pc:spChg chg="mod">
          <ac:chgData name="vasava sartik" userId="5c54f7954eaff8f7" providerId="LiveId" clId="{131EFC90-922D-456F-BC30-D1AEDB4D9775}" dt="2025-02-25T05:07:04.422" v="1088" actId="113"/>
          <ac:spMkLst>
            <pc:docMk/>
            <pc:sldMk cId="0" sldId="264"/>
            <ac:spMk id="24578" creationId="{00000000-0000-0000-0000-000000000000}"/>
          </ac:spMkLst>
        </pc:spChg>
      </pc:sldChg>
      <pc:sldChg chg="delSp modSp mod modTransition">
        <pc:chgData name="vasava sartik" userId="5c54f7954eaff8f7" providerId="LiveId" clId="{131EFC90-922D-456F-BC30-D1AEDB4D9775}" dt="2025-02-25T04:34:57.563" v="551" actId="20577"/>
        <pc:sldMkLst>
          <pc:docMk/>
          <pc:sldMk cId="0" sldId="265"/>
        </pc:sldMkLst>
        <pc:spChg chg="mod">
          <ac:chgData name="vasava sartik" userId="5c54f7954eaff8f7" providerId="LiveId" clId="{131EFC90-922D-456F-BC30-D1AEDB4D9775}" dt="2025-02-25T04:34:57.563" v="551" actId="20577"/>
          <ac:spMkLst>
            <pc:docMk/>
            <pc:sldMk cId="0" sldId="265"/>
            <ac:spMk id="32770" creationId="{00000000-0000-0000-0000-000000000000}"/>
          </ac:spMkLst>
        </pc:spChg>
      </pc:sldChg>
      <pc:sldChg chg="modSp mod modTransition">
        <pc:chgData name="vasava sartik" userId="5c54f7954eaff8f7" providerId="LiveId" clId="{131EFC90-922D-456F-BC30-D1AEDB4D9775}" dt="2025-02-25T04:52:36.523" v="981" actId="120"/>
        <pc:sldMkLst>
          <pc:docMk/>
          <pc:sldMk cId="0" sldId="267"/>
        </pc:sldMkLst>
        <pc:spChg chg="mod">
          <ac:chgData name="vasava sartik" userId="5c54f7954eaff8f7" providerId="LiveId" clId="{131EFC90-922D-456F-BC30-D1AEDB4D9775}" dt="2025-02-25T04:52:36.523" v="981" actId="120"/>
          <ac:spMkLst>
            <pc:docMk/>
            <pc:sldMk cId="0" sldId="267"/>
            <ac:spMk id="2" creationId="{490AE03E-816C-AA05-A68D-934B04E8B2DB}"/>
          </ac:spMkLst>
        </pc:spChg>
      </pc:sldChg>
      <pc:sldChg chg="modSp mod modTransition">
        <pc:chgData name="vasava sartik" userId="5c54f7954eaff8f7" providerId="LiveId" clId="{131EFC90-922D-456F-BC30-D1AEDB4D9775}" dt="2025-02-25T04:47:04.133" v="945" actId="20577"/>
        <pc:sldMkLst>
          <pc:docMk/>
          <pc:sldMk cId="515919468" sldId="268"/>
        </pc:sldMkLst>
        <pc:spChg chg="mod">
          <ac:chgData name="vasava sartik" userId="5c54f7954eaff8f7" providerId="LiveId" clId="{131EFC90-922D-456F-BC30-D1AEDB4D9775}" dt="2025-02-25T04:47:04.133" v="945" actId="20577"/>
          <ac:spMkLst>
            <pc:docMk/>
            <pc:sldMk cId="515919468" sldId="268"/>
            <ac:spMk id="9" creationId="{5545E7F5-F58B-699C-D9E1-C52C810F9816}"/>
          </ac:spMkLst>
        </pc:spChg>
        <pc:spChg chg="mod">
          <ac:chgData name="vasava sartik" userId="5c54f7954eaff8f7" providerId="LiveId" clId="{131EFC90-922D-456F-BC30-D1AEDB4D9775}" dt="2025-02-22T08:56:16.168" v="421" actId="1076"/>
          <ac:spMkLst>
            <pc:docMk/>
            <pc:sldMk cId="515919468" sldId="268"/>
            <ac:spMk id="10" creationId="{4830425F-B5F8-309C-A1A1-9DB7AE946A06}"/>
          </ac:spMkLst>
        </pc:spChg>
      </pc:sldChg>
      <pc:sldChg chg="modSp mod modTransition">
        <pc:chgData name="vasava sartik" userId="5c54f7954eaff8f7" providerId="LiveId" clId="{131EFC90-922D-456F-BC30-D1AEDB4D9775}" dt="2025-02-21T17:05:22.339" v="337"/>
        <pc:sldMkLst>
          <pc:docMk/>
          <pc:sldMk cId="2488987397" sldId="269"/>
        </pc:sldMkLst>
        <pc:spChg chg="mod">
          <ac:chgData name="vasava sartik" userId="5c54f7954eaff8f7" providerId="LiveId" clId="{131EFC90-922D-456F-BC30-D1AEDB4D9775}" dt="2025-02-21T16:38:28.594" v="192" actId="20577"/>
          <ac:spMkLst>
            <pc:docMk/>
            <pc:sldMk cId="2488987397" sldId="269"/>
            <ac:spMk id="34818" creationId="{B4B30755-1EB6-1261-3173-997AF76831D6}"/>
          </ac:spMkLst>
        </pc:spChg>
      </pc:sldChg>
      <pc:sldChg chg="addSp delSp modSp new mod modClrScheme chgLayout">
        <pc:chgData name="vasava sartik" userId="5c54f7954eaff8f7" providerId="LiveId" clId="{131EFC90-922D-456F-BC30-D1AEDB4D9775}" dt="2025-02-22T08:57:42.379" v="451" actId="1076"/>
        <pc:sldMkLst>
          <pc:docMk/>
          <pc:sldMk cId="4087330293" sldId="270"/>
        </pc:sldMkLst>
        <pc:spChg chg="mod ord">
          <ac:chgData name="vasava sartik" userId="5c54f7954eaff8f7" providerId="LiveId" clId="{131EFC90-922D-456F-BC30-D1AEDB4D9775}" dt="2025-02-22T08:52:12.693" v="388" actId="700"/>
          <ac:spMkLst>
            <pc:docMk/>
            <pc:sldMk cId="4087330293" sldId="270"/>
            <ac:spMk id="2" creationId="{FE2D20A2-FB95-4AC3-53F4-112A440549F2}"/>
          </ac:spMkLst>
        </pc:spChg>
        <pc:spChg chg="mod ord">
          <ac:chgData name="vasava sartik" userId="5c54f7954eaff8f7" providerId="LiveId" clId="{131EFC90-922D-456F-BC30-D1AEDB4D9775}" dt="2025-02-22T08:52:12.693" v="388" actId="700"/>
          <ac:spMkLst>
            <pc:docMk/>
            <pc:sldMk cId="4087330293" sldId="270"/>
            <ac:spMk id="3" creationId="{4BA9A811-FEA2-41A7-CFE3-C5B36449CA72}"/>
          </ac:spMkLst>
        </pc:spChg>
        <pc:spChg chg="add mod ord">
          <ac:chgData name="vasava sartik" userId="5c54f7954eaff8f7" providerId="LiveId" clId="{131EFC90-922D-456F-BC30-D1AEDB4D9775}" dt="2025-02-22T08:57:42.379" v="451" actId="1076"/>
          <ac:spMkLst>
            <pc:docMk/>
            <pc:sldMk cId="4087330293" sldId="270"/>
            <ac:spMk id="7" creationId="{4F757892-0A46-41B9-F5B5-F4C71BD19FC4}"/>
          </ac:spMkLst>
        </pc:spChg>
        <pc:spChg chg="add mod ord">
          <ac:chgData name="vasava sartik" userId="5c54f7954eaff8f7" providerId="LiveId" clId="{131EFC90-922D-456F-BC30-D1AEDB4D9775}" dt="2025-02-22T08:57:37.490" v="450" actId="1076"/>
          <ac:spMkLst>
            <pc:docMk/>
            <pc:sldMk cId="4087330293" sldId="270"/>
            <ac:spMk id="8" creationId="{ECAF286E-3D15-C19C-F08D-E97E9829A6A2}"/>
          </ac:spMkLst>
        </pc:spChg>
      </pc:sldChg>
      <pc:sldChg chg="addSp modSp new del mod modClrScheme chgLayout">
        <pc:chgData name="vasava sartik" userId="5c54f7954eaff8f7" providerId="LiveId" clId="{131EFC90-922D-456F-BC30-D1AEDB4D9775}" dt="2025-02-25T05:07:11.336" v="1089" actId="2696"/>
        <pc:sldMkLst>
          <pc:docMk/>
          <pc:sldMk cId="9847551" sldId="271"/>
        </pc:sldMkLst>
      </pc:sldChg>
      <pc:sldMasterChg chg="add del addSldLayout delSldLayout">
        <pc:chgData name="vasava sartik" userId="5c54f7954eaff8f7" providerId="LiveId" clId="{131EFC90-922D-456F-BC30-D1AEDB4D9775}" dt="2025-02-22T08:44:37.020" v="346" actId="700"/>
        <pc:sldMasterMkLst>
          <pc:docMk/>
          <pc:sldMasterMk cId="0" sldId="2147483648"/>
        </pc:sldMasterMkLst>
        <pc:sldLayoutChg chg="add del">
          <pc:chgData name="vasava sartik" userId="5c54f7954eaff8f7" providerId="LiveId" clId="{131EFC90-922D-456F-BC30-D1AEDB4D9775}" dt="2025-02-22T08:44:37.020" v="346" actId="700"/>
          <pc:sldLayoutMkLst>
            <pc:docMk/>
            <pc:sldMasterMk cId="0" sldId="2147483648"/>
            <pc:sldLayoutMk cId="0" sldId="2147483666"/>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67"/>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68"/>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69"/>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0"/>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1"/>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2"/>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3"/>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4"/>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5"/>
          </pc:sldLayoutMkLst>
        </pc:sldLayoutChg>
        <pc:sldLayoutChg chg="add del">
          <pc:chgData name="vasava sartik" userId="5c54f7954eaff8f7" providerId="LiveId" clId="{131EFC90-922D-456F-BC30-D1AEDB4D9775}" dt="2025-02-22T08:44:37.020" v="346" actId="700"/>
          <pc:sldLayoutMkLst>
            <pc:docMk/>
            <pc:sldMasterMk cId="0" sldId="2147483648"/>
            <pc:sldLayoutMk cId="0" sldId="2147483676"/>
          </pc:sldLayoutMkLst>
        </pc:sldLayoutChg>
      </pc:sldMasterChg>
      <pc:sldMasterChg chg="del delSldLayout">
        <pc:chgData name="vasava sartik" userId="5c54f7954eaff8f7" providerId="LiveId" clId="{131EFC90-922D-456F-BC30-D1AEDB4D9775}" dt="2025-02-21T16:17:51.841" v="1"/>
        <pc:sldMasterMkLst>
          <pc:docMk/>
          <pc:sldMasterMk cId="0" sldId="2147483649"/>
        </pc:sldMasterMkLst>
        <pc:sldLayoutChg chg="del">
          <pc:chgData name="vasava sartik" userId="5c54f7954eaff8f7" providerId="LiveId" clId="{131EFC90-922D-456F-BC30-D1AEDB4D9775}" dt="2025-02-21T16:17:51.841" v="1"/>
          <pc:sldLayoutMkLst>
            <pc:docMk/>
            <pc:sldMasterMk cId="0" sldId="2147483649"/>
            <pc:sldLayoutMk cId="0" sldId="2147483677"/>
          </pc:sldLayoutMkLst>
        </pc:sldLayoutChg>
        <pc:sldLayoutChg chg="del">
          <pc:chgData name="vasava sartik" userId="5c54f7954eaff8f7" providerId="LiveId" clId="{131EFC90-922D-456F-BC30-D1AEDB4D9775}" dt="2025-02-21T16:17:51.841" v="1"/>
          <pc:sldLayoutMkLst>
            <pc:docMk/>
            <pc:sldMasterMk cId="0" sldId="2147483649"/>
            <pc:sldLayoutMk cId="0" sldId="2147483678"/>
          </pc:sldLayoutMkLst>
        </pc:sldLayoutChg>
        <pc:sldLayoutChg chg="del">
          <pc:chgData name="vasava sartik" userId="5c54f7954eaff8f7" providerId="LiveId" clId="{131EFC90-922D-456F-BC30-D1AEDB4D9775}" dt="2025-02-21T16:17:51.841" v="1"/>
          <pc:sldLayoutMkLst>
            <pc:docMk/>
            <pc:sldMasterMk cId="0" sldId="2147483649"/>
            <pc:sldLayoutMk cId="0" sldId="2147483679"/>
          </pc:sldLayoutMkLst>
        </pc:sldLayoutChg>
        <pc:sldLayoutChg chg="del">
          <pc:chgData name="vasava sartik" userId="5c54f7954eaff8f7" providerId="LiveId" clId="{131EFC90-922D-456F-BC30-D1AEDB4D9775}" dt="2025-02-21T16:17:51.841" v="1"/>
          <pc:sldLayoutMkLst>
            <pc:docMk/>
            <pc:sldMasterMk cId="0" sldId="2147483649"/>
            <pc:sldLayoutMk cId="0" sldId="2147483680"/>
          </pc:sldLayoutMkLst>
        </pc:sldLayoutChg>
        <pc:sldLayoutChg chg="del">
          <pc:chgData name="vasava sartik" userId="5c54f7954eaff8f7" providerId="LiveId" clId="{131EFC90-922D-456F-BC30-D1AEDB4D9775}" dt="2025-02-21T16:17:51.841" v="1"/>
          <pc:sldLayoutMkLst>
            <pc:docMk/>
            <pc:sldMasterMk cId="0" sldId="2147483649"/>
            <pc:sldLayoutMk cId="0" sldId="2147483681"/>
          </pc:sldLayoutMkLst>
        </pc:sldLayoutChg>
        <pc:sldLayoutChg chg="del">
          <pc:chgData name="vasava sartik" userId="5c54f7954eaff8f7" providerId="LiveId" clId="{131EFC90-922D-456F-BC30-D1AEDB4D9775}" dt="2025-02-21T16:17:51.841" v="1"/>
          <pc:sldLayoutMkLst>
            <pc:docMk/>
            <pc:sldMasterMk cId="0" sldId="2147483649"/>
            <pc:sldLayoutMk cId="0" sldId="2147483682"/>
          </pc:sldLayoutMkLst>
        </pc:sldLayoutChg>
        <pc:sldLayoutChg chg="del">
          <pc:chgData name="vasava sartik" userId="5c54f7954eaff8f7" providerId="LiveId" clId="{131EFC90-922D-456F-BC30-D1AEDB4D9775}" dt="2025-02-21T16:17:51.841" v="1"/>
          <pc:sldLayoutMkLst>
            <pc:docMk/>
            <pc:sldMasterMk cId="0" sldId="2147483649"/>
            <pc:sldLayoutMk cId="0" sldId="2147483683"/>
          </pc:sldLayoutMkLst>
        </pc:sldLayoutChg>
        <pc:sldLayoutChg chg="del">
          <pc:chgData name="vasava sartik" userId="5c54f7954eaff8f7" providerId="LiveId" clId="{131EFC90-922D-456F-BC30-D1AEDB4D9775}" dt="2025-02-21T16:17:51.841" v="1"/>
          <pc:sldLayoutMkLst>
            <pc:docMk/>
            <pc:sldMasterMk cId="0" sldId="2147483649"/>
            <pc:sldLayoutMk cId="0" sldId="2147483684"/>
          </pc:sldLayoutMkLst>
        </pc:sldLayoutChg>
        <pc:sldLayoutChg chg="del">
          <pc:chgData name="vasava sartik" userId="5c54f7954eaff8f7" providerId="LiveId" clId="{131EFC90-922D-456F-BC30-D1AEDB4D9775}" dt="2025-02-21T16:17:51.841" v="1"/>
          <pc:sldLayoutMkLst>
            <pc:docMk/>
            <pc:sldMasterMk cId="0" sldId="2147483649"/>
            <pc:sldLayoutMk cId="0" sldId="2147483685"/>
          </pc:sldLayoutMkLst>
        </pc:sldLayoutChg>
        <pc:sldLayoutChg chg="del">
          <pc:chgData name="vasava sartik" userId="5c54f7954eaff8f7" providerId="LiveId" clId="{131EFC90-922D-456F-BC30-D1AEDB4D9775}" dt="2025-02-21T16:17:51.841" v="1"/>
          <pc:sldLayoutMkLst>
            <pc:docMk/>
            <pc:sldMasterMk cId="0" sldId="2147483649"/>
            <pc:sldLayoutMk cId="0" sldId="2147483686"/>
          </pc:sldLayoutMkLst>
        </pc:sldLayoutChg>
        <pc:sldLayoutChg chg="del">
          <pc:chgData name="vasava sartik" userId="5c54f7954eaff8f7" providerId="LiveId" clId="{131EFC90-922D-456F-BC30-D1AEDB4D9775}" dt="2025-02-21T16:17:51.841" v="1"/>
          <pc:sldLayoutMkLst>
            <pc:docMk/>
            <pc:sldMasterMk cId="0" sldId="2147483649"/>
            <pc:sldLayoutMk cId="0" sldId="2147483687"/>
          </pc:sldLayoutMkLst>
        </pc:sldLayoutChg>
      </pc:sldMasterChg>
      <pc:sldMasterChg chg="del delSldLayout">
        <pc:chgData name="vasava sartik" userId="5c54f7954eaff8f7" providerId="LiveId" clId="{131EFC90-922D-456F-BC30-D1AEDB4D9775}" dt="2025-02-21T16:17:51.841" v="1"/>
        <pc:sldMasterMkLst>
          <pc:docMk/>
          <pc:sldMasterMk cId="0" sldId="2147483651"/>
        </pc:sldMasterMkLst>
        <pc:sldLayoutChg chg="del">
          <pc:chgData name="vasava sartik" userId="5c54f7954eaff8f7" providerId="LiveId" clId="{131EFC90-922D-456F-BC30-D1AEDB4D9775}" dt="2025-02-21T16:17:51.841" v="1"/>
          <pc:sldLayoutMkLst>
            <pc:docMk/>
            <pc:sldMasterMk cId="0" sldId="2147483651"/>
            <pc:sldLayoutMk cId="0" sldId="2147483699"/>
          </pc:sldLayoutMkLst>
        </pc:sldLayoutChg>
        <pc:sldLayoutChg chg="del">
          <pc:chgData name="vasava sartik" userId="5c54f7954eaff8f7" providerId="LiveId" clId="{131EFC90-922D-456F-BC30-D1AEDB4D9775}" dt="2025-02-21T16:17:51.841" v="1"/>
          <pc:sldLayoutMkLst>
            <pc:docMk/>
            <pc:sldMasterMk cId="0" sldId="2147483651"/>
            <pc:sldLayoutMk cId="0" sldId="2147483700"/>
          </pc:sldLayoutMkLst>
        </pc:sldLayoutChg>
        <pc:sldLayoutChg chg="del">
          <pc:chgData name="vasava sartik" userId="5c54f7954eaff8f7" providerId="LiveId" clId="{131EFC90-922D-456F-BC30-D1AEDB4D9775}" dt="2025-02-21T16:17:51.841" v="1"/>
          <pc:sldLayoutMkLst>
            <pc:docMk/>
            <pc:sldMasterMk cId="0" sldId="2147483651"/>
            <pc:sldLayoutMk cId="0" sldId="2147483701"/>
          </pc:sldLayoutMkLst>
        </pc:sldLayoutChg>
        <pc:sldLayoutChg chg="del">
          <pc:chgData name="vasava sartik" userId="5c54f7954eaff8f7" providerId="LiveId" clId="{131EFC90-922D-456F-BC30-D1AEDB4D9775}" dt="2025-02-21T16:17:51.841" v="1"/>
          <pc:sldLayoutMkLst>
            <pc:docMk/>
            <pc:sldMasterMk cId="0" sldId="2147483651"/>
            <pc:sldLayoutMk cId="0" sldId="2147483702"/>
          </pc:sldLayoutMkLst>
        </pc:sldLayoutChg>
        <pc:sldLayoutChg chg="del">
          <pc:chgData name="vasava sartik" userId="5c54f7954eaff8f7" providerId="LiveId" clId="{131EFC90-922D-456F-BC30-D1AEDB4D9775}" dt="2025-02-21T16:17:51.841" v="1"/>
          <pc:sldLayoutMkLst>
            <pc:docMk/>
            <pc:sldMasterMk cId="0" sldId="2147483651"/>
            <pc:sldLayoutMk cId="0" sldId="2147483703"/>
          </pc:sldLayoutMkLst>
        </pc:sldLayoutChg>
        <pc:sldLayoutChg chg="del">
          <pc:chgData name="vasava sartik" userId="5c54f7954eaff8f7" providerId="LiveId" clId="{131EFC90-922D-456F-BC30-D1AEDB4D9775}" dt="2025-02-21T16:17:51.841" v="1"/>
          <pc:sldLayoutMkLst>
            <pc:docMk/>
            <pc:sldMasterMk cId="0" sldId="2147483651"/>
            <pc:sldLayoutMk cId="0" sldId="2147483704"/>
          </pc:sldLayoutMkLst>
        </pc:sldLayoutChg>
        <pc:sldLayoutChg chg="del">
          <pc:chgData name="vasava sartik" userId="5c54f7954eaff8f7" providerId="LiveId" clId="{131EFC90-922D-456F-BC30-D1AEDB4D9775}" dt="2025-02-21T16:17:51.841" v="1"/>
          <pc:sldLayoutMkLst>
            <pc:docMk/>
            <pc:sldMasterMk cId="0" sldId="2147483651"/>
            <pc:sldLayoutMk cId="0" sldId="2147483705"/>
          </pc:sldLayoutMkLst>
        </pc:sldLayoutChg>
        <pc:sldLayoutChg chg="del">
          <pc:chgData name="vasava sartik" userId="5c54f7954eaff8f7" providerId="LiveId" clId="{131EFC90-922D-456F-BC30-D1AEDB4D9775}" dt="2025-02-21T16:17:51.841" v="1"/>
          <pc:sldLayoutMkLst>
            <pc:docMk/>
            <pc:sldMasterMk cId="0" sldId="2147483651"/>
            <pc:sldLayoutMk cId="0" sldId="2147483706"/>
          </pc:sldLayoutMkLst>
        </pc:sldLayoutChg>
        <pc:sldLayoutChg chg="del">
          <pc:chgData name="vasava sartik" userId="5c54f7954eaff8f7" providerId="LiveId" clId="{131EFC90-922D-456F-BC30-D1AEDB4D9775}" dt="2025-02-21T16:17:51.841" v="1"/>
          <pc:sldLayoutMkLst>
            <pc:docMk/>
            <pc:sldMasterMk cId="0" sldId="2147483651"/>
            <pc:sldLayoutMk cId="0" sldId="2147483707"/>
          </pc:sldLayoutMkLst>
        </pc:sldLayoutChg>
        <pc:sldLayoutChg chg="del">
          <pc:chgData name="vasava sartik" userId="5c54f7954eaff8f7" providerId="LiveId" clId="{131EFC90-922D-456F-BC30-D1AEDB4D9775}" dt="2025-02-21T16:17:51.841" v="1"/>
          <pc:sldLayoutMkLst>
            <pc:docMk/>
            <pc:sldMasterMk cId="0" sldId="2147483651"/>
            <pc:sldLayoutMk cId="0" sldId="2147483708"/>
          </pc:sldLayoutMkLst>
        </pc:sldLayoutChg>
        <pc:sldLayoutChg chg="del">
          <pc:chgData name="vasava sartik" userId="5c54f7954eaff8f7" providerId="LiveId" clId="{131EFC90-922D-456F-BC30-D1AEDB4D9775}" dt="2025-02-21T16:17:51.841" v="1"/>
          <pc:sldLayoutMkLst>
            <pc:docMk/>
            <pc:sldMasterMk cId="0" sldId="2147483651"/>
            <pc:sldLayoutMk cId="0" sldId="2147483709"/>
          </pc:sldLayoutMkLst>
        </pc:sldLayoutChg>
      </pc:sldMasterChg>
      <pc:sldMasterChg chg="del delSldLayout">
        <pc:chgData name="vasava sartik" userId="5c54f7954eaff8f7" providerId="LiveId" clId="{131EFC90-922D-456F-BC30-D1AEDB4D9775}" dt="2025-02-21T16:17:51.841" v="1"/>
        <pc:sldMasterMkLst>
          <pc:docMk/>
          <pc:sldMasterMk cId="0" sldId="2147483652"/>
        </pc:sldMasterMkLst>
        <pc:sldLayoutChg chg="del">
          <pc:chgData name="vasava sartik" userId="5c54f7954eaff8f7" providerId="LiveId" clId="{131EFC90-922D-456F-BC30-D1AEDB4D9775}" dt="2025-02-21T16:17:51.841" v="1"/>
          <pc:sldLayoutMkLst>
            <pc:docMk/>
            <pc:sldMasterMk cId="0" sldId="2147483652"/>
            <pc:sldLayoutMk cId="0" sldId="2147483710"/>
          </pc:sldLayoutMkLst>
        </pc:sldLayoutChg>
        <pc:sldLayoutChg chg="del">
          <pc:chgData name="vasava sartik" userId="5c54f7954eaff8f7" providerId="LiveId" clId="{131EFC90-922D-456F-BC30-D1AEDB4D9775}" dt="2025-02-21T16:17:51.841" v="1"/>
          <pc:sldLayoutMkLst>
            <pc:docMk/>
            <pc:sldMasterMk cId="0" sldId="2147483652"/>
            <pc:sldLayoutMk cId="0" sldId="2147483711"/>
          </pc:sldLayoutMkLst>
        </pc:sldLayoutChg>
        <pc:sldLayoutChg chg="del">
          <pc:chgData name="vasava sartik" userId="5c54f7954eaff8f7" providerId="LiveId" clId="{131EFC90-922D-456F-BC30-D1AEDB4D9775}" dt="2025-02-21T16:17:51.841" v="1"/>
          <pc:sldLayoutMkLst>
            <pc:docMk/>
            <pc:sldMasterMk cId="0" sldId="2147483652"/>
            <pc:sldLayoutMk cId="0" sldId="2147483712"/>
          </pc:sldLayoutMkLst>
        </pc:sldLayoutChg>
        <pc:sldLayoutChg chg="del">
          <pc:chgData name="vasava sartik" userId="5c54f7954eaff8f7" providerId="LiveId" clId="{131EFC90-922D-456F-BC30-D1AEDB4D9775}" dt="2025-02-21T16:17:51.841" v="1"/>
          <pc:sldLayoutMkLst>
            <pc:docMk/>
            <pc:sldMasterMk cId="0" sldId="2147483652"/>
            <pc:sldLayoutMk cId="0" sldId="2147483713"/>
          </pc:sldLayoutMkLst>
        </pc:sldLayoutChg>
        <pc:sldLayoutChg chg="del">
          <pc:chgData name="vasava sartik" userId="5c54f7954eaff8f7" providerId="LiveId" clId="{131EFC90-922D-456F-BC30-D1AEDB4D9775}" dt="2025-02-21T16:17:51.841" v="1"/>
          <pc:sldLayoutMkLst>
            <pc:docMk/>
            <pc:sldMasterMk cId="0" sldId="2147483652"/>
            <pc:sldLayoutMk cId="0" sldId="2147483714"/>
          </pc:sldLayoutMkLst>
        </pc:sldLayoutChg>
        <pc:sldLayoutChg chg="del">
          <pc:chgData name="vasava sartik" userId="5c54f7954eaff8f7" providerId="LiveId" clId="{131EFC90-922D-456F-BC30-D1AEDB4D9775}" dt="2025-02-21T16:17:51.841" v="1"/>
          <pc:sldLayoutMkLst>
            <pc:docMk/>
            <pc:sldMasterMk cId="0" sldId="2147483652"/>
            <pc:sldLayoutMk cId="0" sldId="2147483715"/>
          </pc:sldLayoutMkLst>
        </pc:sldLayoutChg>
        <pc:sldLayoutChg chg="del">
          <pc:chgData name="vasava sartik" userId="5c54f7954eaff8f7" providerId="LiveId" clId="{131EFC90-922D-456F-BC30-D1AEDB4D9775}" dt="2025-02-21T16:17:51.841" v="1"/>
          <pc:sldLayoutMkLst>
            <pc:docMk/>
            <pc:sldMasterMk cId="0" sldId="2147483652"/>
            <pc:sldLayoutMk cId="0" sldId="2147483716"/>
          </pc:sldLayoutMkLst>
        </pc:sldLayoutChg>
        <pc:sldLayoutChg chg="del">
          <pc:chgData name="vasava sartik" userId="5c54f7954eaff8f7" providerId="LiveId" clId="{131EFC90-922D-456F-BC30-D1AEDB4D9775}" dt="2025-02-21T16:17:51.841" v="1"/>
          <pc:sldLayoutMkLst>
            <pc:docMk/>
            <pc:sldMasterMk cId="0" sldId="2147483652"/>
            <pc:sldLayoutMk cId="0" sldId="2147483717"/>
          </pc:sldLayoutMkLst>
        </pc:sldLayoutChg>
        <pc:sldLayoutChg chg="del">
          <pc:chgData name="vasava sartik" userId="5c54f7954eaff8f7" providerId="LiveId" clId="{131EFC90-922D-456F-BC30-D1AEDB4D9775}" dt="2025-02-21T16:17:51.841" v="1"/>
          <pc:sldLayoutMkLst>
            <pc:docMk/>
            <pc:sldMasterMk cId="0" sldId="2147483652"/>
            <pc:sldLayoutMk cId="0" sldId="2147483718"/>
          </pc:sldLayoutMkLst>
        </pc:sldLayoutChg>
        <pc:sldLayoutChg chg="del">
          <pc:chgData name="vasava sartik" userId="5c54f7954eaff8f7" providerId="LiveId" clId="{131EFC90-922D-456F-BC30-D1AEDB4D9775}" dt="2025-02-21T16:17:51.841" v="1"/>
          <pc:sldLayoutMkLst>
            <pc:docMk/>
            <pc:sldMasterMk cId="0" sldId="2147483652"/>
            <pc:sldLayoutMk cId="0" sldId="2147483719"/>
          </pc:sldLayoutMkLst>
        </pc:sldLayoutChg>
        <pc:sldLayoutChg chg="del">
          <pc:chgData name="vasava sartik" userId="5c54f7954eaff8f7" providerId="LiveId" clId="{131EFC90-922D-456F-BC30-D1AEDB4D9775}" dt="2025-02-21T16:17:51.841" v="1"/>
          <pc:sldLayoutMkLst>
            <pc:docMk/>
            <pc:sldMasterMk cId="0" sldId="2147483652"/>
            <pc:sldLayoutMk cId="0" sldId="2147483720"/>
          </pc:sldLayoutMkLst>
        </pc:sldLayoutChg>
      </pc:sldMasterChg>
      <pc:sldMasterChg chg="del delSldLayout">
        <pc:chgData name="vasava sartik" userId="5c54f7954eaff8f7" providerId="LiveId" clId="{131EFC90-922D-456F-BC30-D1AEDB4D9775}" dt="2025-02-21T16:17:51.841" v="1"/>
        <pc:sldMasterMkLst>
          <pc:docMk/>
          <pc:sldMasterMk cId="0" sldId="2147483653"/>
        </pc:sldMasterMkLst>
        <pc:sldLayoutChg chg="del">
          <pc:chgData name="vasava sartik" userId="5c54f7954eaff8f7" providerId="LiveId" clId="{131EFC90-922D-456F-BC30-D1AEDB4D9775}" dt="2025-02-21T16:17:51.841" v="1"/>
          <pc:sldLayoutMkLst>
            <pc:docMk/>
            <pc:sldMasterMk cId="0" sldId="2147483653"/>
            <pc:sldLayoutMk cId="0" sldId="2147483721"/>
          </pc:sldLayoutMkLst>
        </pc:sldLayoutChg>
        <pc:sldLayoutChg chg="del">
          <pc:chgData name="vasava sartik" userId="5c54f7954eaff8f7" providerId="LiveId" clId="{131EFC90-922D-456F-BC30-D1AEDB4D9775}" dt="2025-02-21T16:17:51.841" v="1"/>
          <pc:sldLayoutMkLst>
            <pc:docMk/>
            <pc:sldMasterMk cId="0" sldId="2147483653"/>
            <pc:sldLayoutMk cId="0" sldId="2147483722"/>
          </pc:sldLayoutMkLst>
        </pc:sldLayoutChg>
        <pc:sldLayoutChg chg="del">
          <pc:chgData name="vasava sartik" userId="5c54f7954eaff8f7" providerId="LiveId" clId="{131EFC90-922D-456F-BC30-D1AEDB4D9775}" dt="2025-02-21T16:17:51.841" v="1"/>
          <pc:sldLayoutMkLst>
            <pc:docMk/>
            <pc:sldMasterMk cId="0" sldId="2147483653"/>
            <pc:sldLayoutMk cId="0" sldId="2147483723"/>
          </pc:sldLayoutMkLst>
        </pc:sldLayoutChg>
        <pc:sldLayoutChg chg="del">
          <pc:chgData name="vasava sartik" userId="5c54f7954eaff8f7" providerId="LiveId" clId="{131EFC90-922D-456F-BC30-D1AEDB4D9775}" dt="2025-02-21T16:17:51.841" v="1"/>
          <pc:sldLayoutMkLst>
            <pc:docMk/>
            <pc:sldMasterMk cId="0" sldId="2147483653"/>
            <pc:sldLayoutMk cId="0" sldId="2147483724"/>
          </pc:sldLayoutMkLst>
        </pc:sldLayoutChg>
        <pc:sldLayoutChg chg="del">
          <pc:chgData name="vasava sartik" userId="5c54f7954eaff8f7" providerId="LiveId" clId="{131EFC90-922D-456F-BC30-D1AEDB4D9775}" dt="2025-02-21T16:17:51.841" v="1"/>
          <pc:sldLayoutMkLst>
            <pc:docMk/>
            <pc:sldMasterMk cId="0" sldId="2147483653"/>
            <pc:sldLayoutMk cId="0" sldId="2147483725"/>
          </pc:sldLayoutMkLst>
        </pc:sldLayoutChg>
        <pc:sldLayoutChg chg="del">
          <pc:chgData name="vasava sartik" userId="5c54f7954eaff8f7" providerId="LiveId" clId="{131EFC90-922D-456F-BC30-D1AEDB4D9775}" dt="2025-02-21T16:17:51.841" v="1"/>
          <pc:sldLayoutMkLst>
            <pc:docMk/>
            <pc:sldMasterMk cId="0" sldId="2147483653"/>
            <pc:sldLayoutMk cId="0" sldId="2147483726"/>
          </pc:sldLayoutMkLst>
        </pc:sldLayoutChg>
        <pc:sldLayoutChg chg="del">
          <pc:chgData name="vasava sartik" userId="5c54f7954eaff8f7" providerId="LiveId" clId="{131EFC90-922D-456F-BC30-D1AEDB4D9775}" dt="2025-02-21T16:17:51.841" v="1"/>
          <pc:sldLayoutMkLst>
            <pc:docMk/>
            <pc:sldMasterMk cId="0" sldId="2147483653"/>
            <pc:sldLayoutMk cId="0" sldId="2147483727"/>
          </pc:sldLayoutMkLst>
        </pc:sldLayoutChg>
        <pc:sldLayoutChg chg="del">
          <pc:chgData name="vasava sartik" userId="5c54f7954eaff8f7" providerId="LiveId" clId="{131EFC90-922D-456F-BC30-D1AEDB4D9775}" dt="2025-02-21T16:17:51.841" v="1"/>
          <pc:sldLayoutMkLst>
            <pc:docMk/>
            <pc:sldMasterMk cId="0" sldId="2147483653"/>
            <pc:sldLayoutMk cId="0" sldId="2147483728"/>
          </pc:sldLayoutMkLst>
        </pc:sldLayoutChg>
        <pc:sldLayoutChg chg="del">
          <pc:chgData name="vasava sartik" userId="5c54f7954eaff8f7" providerId="LiveId" clId="{131EFC90-922D-456F-BC30-D1AEDB4D9775}" dt="2025-02-21T16:17:51.841" v="1"/>
          <pc:sldLayoutMkLst>
            <pc:docMk/>
            <pc:sldMasterMk cId="0" sldId="2147483653"/>
            <pc:sldLayoutMk cId="0" sldId="2147483729"/>
          </pc:sldLayoutMkLst>
        </pc:sldLayoutChg>
        <pc:sldLayoutChg chg="del">
          <pc:chgData name="vasava sartik" userId="5c54f7954eaff8f7" providerId="LiveId" clId="{131EFC90-922D-456F-BC30-D1AEDB4D9775}" dt="2025-02-21T16:17:51.841" v="1"/>
          <pc:sldLayoutMkLst>
            <pc:docMk/>
            <pc:sldMasterMk cId="0" sldId="2147483653"/>
            <pc:sldLayoutMk cId="0" sldId="2147483730"/>
          </pc:sldLayoutMkLst>
        </pc:sldLayoutChg>
        <pc:sldLayoutChg chg="del">
          <pc:chgData name="vasava sartik" userId="5c54f7954eaff8f7" providerId="LiveId" clId="{131EFC90-922D-456F-BC30-D1AEDB4D9775}" dt="2025-02-21T16:17:51.841" v="1"/>
          <pc:sldLayoutMkLst>
            <pc:docMk/>
            <pc:sldMasterMk cId="0" sldId="2147483653"/>
            <pc:sldLayoutMk cId="0" sldId="2147483731"/>
          </pc:sldLayoutMkLst>
        </pc:sldLayoutChg>
      </pc:sldMasterChg>
      <pc:sldMasterChg chg="del delSldLayout">
        <pc:chgData name="vasava sartik" userId="5c54f7954eaff8f7" providerId="LiveId" clId="{131EFC90-922D-456F-BC30-D1AEDB4D9775}" dt="2025-02-21T16:17:51.841" v="1"/>
        <pc:sldMasterMkLst>
          <pc:docMk/>
          <pc:sldMasterMk cId="0" sldId="2147483654"/>
        </pc:sldMasterMkLst>
        <pc:sldLayoutChg chg="del">
          <pc:chgData name="vasava sartik" userId="5c54f7954eaff8f7" providerId="LiveId" clId="{131EFC90-922D-456F-BC30-D1AEDB4D9775}" dt="2025-02-21T16:17:51.841" v="1"/>
          <pc:sldLayoutMkLst>
            <pc:docMk/>
            <pc:sldMasterMk cId="0" sldId="2147483654"/>
            <pc:sldLayoutMk cId="0" sldId="2147483732"/>
          </pc:sldLayoutMkLst>
        </pc:sldLayoutChg>
        <pc:sldLayoutChg chg="del">
          <pc:chgData name="vasava sartik" userId="5c54f7954eaff8f7" providerId="LiveId" clId="{131EFC90-922D-456F-BC30-D1AEDB4D9775}" dt="2025-02-21T16:17:51.841" v="1"/>
          <pc:sldLayoutMkLst>
            <pc:docMk/>
            <pc:sldMasterMk cId="0" sldId="2147483654"/>
            <pc:sldLayoutMk cId="0" sldId="2147483733"/>
          </pc:sldLayoutMkLst>
        </pc:sldLayoutChg>
        <pc:sldLayoutChg chg="del">
          <pc:chgData name="vasava sartik" userId="5c54f7954eaff8f7" providerId="LiveId" clId="{131EFC90-922D-456F-BC30-D1AEDB4D9775}" dt="2025-02-21T16:17:51.841" v="1"/>
          <pc:sldLayoutMkLst>
            <pc:docMk/>
            <pc:sldMasterMk cId="0" sldId="2147483654"/>
            <pc:sldLayoutMk cId="0" sldId="2147483734"/>
          </pc:sldLayoutMkLst>
        </pc:sldLayoutChg>
        <pc:sldLayoutChg chg="del">
          <pc:chgData name="vasava sartik" userId="5c54f7954eaff8f7" providerId="LiveId" clId="{131EFC90-922D-456F-BC30-D1AEDB4D9775}" dt="2025-02-21T16:17:51.841" v="1"/>
          <pc:sldLayoutMkLst>
            <pc:docMk/>
            <pc:sldMasterMk cId="0" sldId="2147483654"/>
            <pc:sldLayoutMk cId="0" sldId="2147483735"/>
          </pc:sldLayoutMkLst>
        </pc:sldLayoutChg>
        <pc:sldLayoutChg chg="del">
          <pc:chgData name="vasava sartik" userId="5c54f7954eaff8f7" providerId="LiveId" clId="{131EFC90-922D-456F-BC30-D1AEDB4D9775}" dt="2025-02-21T16:17:51.841" v="1"/>
          <pc:sldLayoutMkLst>
            <pc:docMk/>
            <pc:sldMasterMk cId="0" sldId="2147483654"/>
            <pc:sldLayoutMk cId="0" sldId="2147483736"/>
          </pc:sldLayoutMkLst>
        </pc:sldLayoutChg>
        <pc:sldLayoutChg chg="del">
          <pc:chgData name="vasava sartik" userId="5c54f7954eaff8f7" providerId="LiveId" clId="{131EFC90-922D-456F-BC30-D1AEDB4D9775}" dt="2025-02-21T16:17:51.841" v="1"/>
          <pc:sldLayoutMkLst>
            <pc:docMk/>
            <pc:sldMasterMk cId="0" sldId="2147483654"/>
            <pc:sldLayoutMk cId="0" sldId="2147483737"/>
          </pc:sldLayoutMkLst>
        </pc:sldLayoutChg>
        <pc:sldLayoutChg chg="del">
          <pc:chgData name="vasava sartik" userId="5c54f7954eaff8f7" providerId="LiveId" clId="{131EFC90-922D-456F-BC30-D1AEDB4D9775}" dt="2025-02-21T16:17:51.841" v="1"/>
          <pc:sldLayoutMkLst>
            <pc:docMk/>
            <pc:sldMasterMk cId="0" sldId="2147483654"/>
            <pc:sldLayoutMk cId="0" sldId="2147483738"/>
          </pc:sldLayoutMkLst>
        </pc:sldLayoutChg>
        <pc:sldLayoutChg chg="del">
          <pc:chgData name="vasava sartik" userId="5c54f7954eaff8f7" providerId="LiveId" clId="{131EFC90-922D-456F-BC30-D1AEDB4D9775}" dt="2025-02-21T16:17:51.841" v="1"/>
          <pc:sldLayoutMkLst>
            <pc:docMk/>
            <pc:sldMasterMk cId="0" sldId="2147483654"/>
            <pc:sldLayoutMk cId="0" sldId="2147483739"/>
          </pc:sldLayoutMkLst>
        </pc:sldLayoutChg>
        <pc:sldLayoutChg chg="del">
          <pc:chgData name="vasava sartik" userId="5c54f7954eaff8f7" providerId="LiveId" clId="{131EFC90-922D-456F-BC30-D1AEDB4D9775}" dt="2025-02-21T16:17:51.841" v="1"/>
          <pc:sldLayoutMkLst>
            <pc:docMk/>
            <pc:sldMasterMk cId="0" sldId="2147483654"/>
            <pc:sldLayoutMk cId="0" sldId="2147483740"/>
          </pc:sldLayoutMkLst>
        </pc:sldLayoutChg>
        <pc:sldLayoutChg chg="del">
          <pc:chgData name="vasava sartik" userId="5c54f7954eaff8f7" providerId="LiveId" clId="{131EFC90-922D-456F-BC30-D1AEDB4D9775}" dt="2025-02-21T16:17:51.841" v="1"/>
          <pc:sldLayoutMkLst>
            <pc:docMk/>
            <pc:sldMasterMk cId="0" sldId="2147483654"/>
            <pc:sldLayoutMk cId="0" sldId="2147483741"/>
          </pc:sldLayoutMkLst>
        </pc:sldLayoutChg>
        <pc:sldLayoutChg chg="del">
          <pc:chgData name="vasava sartik" userId="5c54f7954eaff8f7" providerId="LiveId" clId="{131EFC90-922D-456F-BC30-D1AEDB4D9775}" dt="2025-02-21T16:17:51.841" v="1"/>
          <pc:sldLayoutMkLst>
            <pc:docMk/>
            <pc:sldMasterMk cId="0" sldId="2147483654"/>
            <pc:sldLayoutMk cId="0" sldId="2147483742"/>
          </pc:sldLayoutMkLst>
        </pc:sldLayoutChg>
      </pc:sldMasterChg>
      <pc:sldMasterChg chg="del delSldLayout">
        <pc:chgData name="vasava sartik" userId="5c54f7954eaff8f7" providerId="LiveId" clId="{131EFC90-922D-456F-BC30-D1AEDB4D9775}" dt="2025-02-21T16:17:51.841" v="1"/>
        <pc:sldMasterMkLst>
          <pc:docMk/>
          <pc:sldMasterMk cId="0" sldId="2147483655"/>
        </pc:sldMasterMkLst>
        <pc:sldLayoutChg chg="del">
          <pc:chgData name="vasava sartik" userId="5c54f7954eaff8f7" providerId="LiveId" clId="{131EFC90-922D-456F-BC30-D1AEDB4D9775}" dt="2025-02-21T16:17:51.841" v="1"/>
          <pc:sldLayoutMkLst>
            <pc:docMk/>
            <pc:sldMasterMk cId="0" sldId="2147483655"/>
            <pc:sldLayoutMk cId="0" sldId="2147483743"/>
          </pc:sldLayoutMkLst>
        </pc:sldLayoutChg>
        <pc:sldLayoutChg chg="del">
          <pc:chgData name="vasava sartik" userId="5c54f7954eaff8f7" providerId="LiveId" clId="{131EFC90-922D-456F-BC30-D1AEDB4D9775}" dt="2025-02-21T16:17:51.841" v="1"/>
          <pc:sldLayoutMkLst>
            <pc:docMk/>
            <pc:sldMasterMk cId="0" sldId="2147483655"/>
            <pc:sldLayoutMk cId="0" sldId="2147483744"/>
          </pc:sldLayoutMkLst>
        </pc:sldLayoutChg>
        <pc:sldLayoutChg chg="del">
          <pc:chgData name="vasava sartik" userId="5c54f7954eaff8f7" providerId="LiveId" clId="{131EFC90-922D-456F-BC30-D1AEDB4D9775}" dt="2025-02-21T16:17:51.841" v="1"/>
          <pc:sldLayoutMkLst>
            <pc:docMk/>
            <pc:sldMasterMk cId="0" sldId="2147483655"/>
            <pc:sldLayoutMk cId="0" sldId="2147483745"/>
          </pc:sldLayoutMkLst>
        </pc:sldLayoutChg>
        <pc:sldLayoutChg chg="del">
          <pc:chgData name="vasava sartik" userId="5c54f7954eaff8f7" providerId="LiveId" clId="{131EFC90-922D-456F-BC30-D1AEDB4D9775}" dt="2025-02-21T16:17:51.841" v="1"/>
          <pc:sldLayoutMkLst>
            <pc:docMk/>
            <pc:sldMasterMk cId="0" sldId="2147483655"/>
            <pc:sldLayoutMk cId="0" sldId="2147483746"/>
          </pc:sldLayoutMkLst>
        </pc:sldLayoutChg>
        <pc:sldLayoutChg chg="del">
          <pc:chgData name="vasava sartik" userId="5c54f7954eaff8f7" providerId="LiveId" clId="{131EFC90-922D-456F-BC30-D1AEDB4D9775}" dt="2025-02-21T16:17:51.841" v="1"/>
          <pc:sldLayoutMkLst>
            <pc:docMk/>
            <pc:sldMasterMk cId="0" sldId="2147483655"/>
            <pc:sldLayoutMk cId="0" sldId="2147483747"/>
          </pc:sldLayoutMkLst>
        </pc:sldLayoutChg>
        <pc:sldLayoutChg chg="del">
          <pc:chgData name="vasava sartik" userId="5c54f7954eaff8f7" providerId="LiveId" clId="{131EFC90-922D-456F-BC30-D1AEDB4D9775}" dt="2025-02-21T16:17:51.841" v="1"/>
          <pc:sldLayoutMkLst>
            <pc:docMk/>
            <pc:sldMasterMk cId="0" sldId="2147483655"/>
            <pc:sldLayoutMk cId="0" sldId="2147483748"/>
          </pc:sldLayoutMkLst>
        </pc:sldLayoutChg>
        <pc:sldLayoutChg chg="del">
          <pc:chgData name="vasava sartik" userId="5c54f7954eaff8f7" providerId="LiveId" clId="{131EFC90-922D-456F-BC30-D1AEDB4D9775}" dt="2025-02-21T16:17:51.841" v="1"/>
          <pc:sldLayoutMkLst>
            <pc:docMk/>
            <pc:sldMasterMk cId="0" sldId="2147483655"/>
            <pc:sldLayoutMk cId="0" sldId="2147483749"/>
          </pc:sldLayoutMkLst>
        </pc:sldLayoutChg>
        <pc:sldLayoutChg chg="del">
          <pc:chgData name="vasava sartik" userId="5c54f7954eaff8f7" providerId="LiveId" clId="{131EFC90-922D-456F-BC30-D1AEDB4D9775}" dt="2025-02-21T16:17:51.841" v="1"/>
          <pc:sldLayoutMkLst>
            <pc:docMk/>
            <pc:sldMasterMk cId="0" sldId="2147483655"/>
            <pc:sldLayoutMk cId="0" sldId="2147483750"/>
          </pc:sldLayoutMkLst>
        </pc:sldLayoutChg>
        <pc:sldLayoutChg chg="del">
          <pc:chgData name="vasava sartik" userId="5c54f7954eaff8f7" providerId="LiveId" clId="{131EFC90-922D-456F-BC30-D1AEDB4D9775}" dt="2025-02-21T16:17:51.841" v="1"/>
          <pc:sldLayoutMkLst>
            <pc:docMk/>
            <pc:sldMasterMk cId="0" sldId="2147483655"/>
            <pc:sldLayoutMk cId="0" sldId="2147483751"/>
          </pc:sldLayoutMkLst>
        </pc:sldLayoutChg>
        <pc:sldLayoutChg chg="del">
          <pc:chgData name="vasava sartik" userId="5c54f7954eaff8f7" providerId="LiveId" clId="{131EFC90-922D-456F-BC30-D1AEDB4D9775}" dt="2025-02-21T16:17:51.841" v="1"/>
          <pc:sldLayoutMkLst>
            <pc:docMk/>
            <pc:sldMasterMk cId="0" sldId="2147483655"/>
            <pc:sldLayoutMk cId="0" sldId="2147483752"/>
          </pc:sldLayoutMkLst>
        </pc:sldLayoutChg>
        <pc:sldLayoutChg chg="del">
          <pc:chgData name="vasava sartik" userId="5c54f7954eaff8f7" providerId="LiveId" clId="{131EFC90-922D-456F-BC30-D1AEDB4D9775}" dt="2025-02-21T16:17:51.841" v="1"/>
          <pc:sldLayoutMkLst>
            <pc:docMk/>
            <pc:sldMasterMk cId="0" sldId="2147483655"/>
            <pc:sldLayoutMk cId="0" sldId="2147483753"/>
          </pc:sldLayoutMkLst>
        </pc:sldLayoutChg>
      </pc:sldMasterChg>
      <pc:sldMasterChg chg="del delSldLayout">
        <pc:chgData name="vasava sartik" userId="5c54f7954eaff8f7" providerId="LiveId" clId="{131EFC90-922D-456F-BC30-D1AEDB4D9775}" dt="2025-02-21T16:17:51.841" v="1"/>
        <pc:sldMasterMkLst>
          <pc:docMk/>
          <pc:sldMasterMk cId="0" sldId="2147483656"/>
        </pc:sldMasterMkLst>
        <pc:sldLayoutChg chg="del">
          <pc:chgData name="vasava sartik" userId="5c54f7954eaff8f7" providerId="LiveId" clId="{131EFC90-922D-456F-BC30-D1AEDB4D9775}" dt="2025-02-21T16:17:51.841" v="1"/>
          <pc:sldLayoutMkLst>
            <pc:docMk/>
            <pc:sldMasterMk cId="0" sldId="2147483656"/>
            <pc:sldLayoutMk cId="0" sldId="2147483754"/>
          </pc:sldLayoutMkLst>
        </pc:sldLayoutChg>
        <pc:sldLayoutChg chg="del">
          <pc:chgData name="vasava sartik" userId="5c54f7954eaff8f7" providerId="LiveId" clId="{131EFC90-922D-456F-BC30-D1AEDB4D9775}" dt="2025-02-21T16:17:51.841" v="1"/>
          <pc:sldLayoutMkLst>
            <pc:docMk/>
            <pc:sldMasterMk cId="0" sldId="2147483656"/>
            <pc:sldLayoutMk cId="0" sldId="2147483755"/>
          </pc:sldLayoutMkLst>
        </pc:sldLayoutChg>
        <pc:sldLayoutChg chg="del">
          <pc:chgData name="vasava sartik" userId="5c54f7954eaff8f7" providerId="LiveId" clId="{131EFC90-922D-456F-BC30-D1AEDB4D9775}" dt="2025-02-21T16:17:51.841" v="1"/>
          <pc:sldLayoutMkLst>
            <pc:docMk/>
            <pc:sldMasterMk cId="0" sldId="2147483656"/>
            <pc:sldLayoutMk cId="0" sldId="2147483756"/>
          </pc:sldLayoutMkLst>
        </pc:sldLayoutChg>
        <pc:sldLayoutChg chg="del">
          <pc:chgData name="vasava sartik" userId="5c54f7954eaff8f7" providerId="LiveId" clId="{131EFC90-922D-456F-BC30-D1AEDB4D9775}" dt="2025-02-21T16:17:51.841" v="1"/>
          <pc:sldLayoutMkLst>
            <pc:docMk/>
            <pc:sldMasterMk cId="0" sldId="2147483656"/>
            <pc:sldLayoutMk cId="0" sldId="2147483757"/>
          </pc:sldLayoutMkLst>
        </pc:sldLayoutChg>
        <pc:sldLayoutChg chg="del">
          <pc:chgData name="vasava sartik" userId="5c54f7954eaff8f7" providerId="LiveId" clId="{131EFC90-922D-456F-BC30-D1AEDB4D9775}" dt="2025-02-21T16:17:51.841" v="1"/>
          <pc:sldLayoutMkLst>
            <pc:docMk/>
            <pc:sldMasterMk cId="0" sldId="2147483656"/>
            <pc:sldLayoutMk cId="0" sldId="2147483758"/>
          </pc:sldLayoutMkLst>
        </pc:sldLayoutChg>
        <pc:sldLayoutChg chg="del">
          <pc:chgData name="vasava sartik" userId="5c54f7954eaff8f7" providerId="LiveId" clId="{131EFC90-922D-456F-BC30-D1AEDB4D9775}" dt="2025-02-21T16:17:51.841" v="1"/>
          <pc:sldLayoutMkLst>
            <pc:docMk/>
            <pc:sldMasterMk cId="0" sldId="2147483656"/>
            <pc:sldLayoutMk cId="0" sldId="2147483759"/>
          </pc:sldLayoutMkLst>
        </pc:sldLayoutChg>
        <pc:sldLayoutChg chg="del">
          <pc:chgData name="vasava sartik" userId="5c54f7954eaff8f7" providerId="LiveId" clId="{131EFC90-922D-456F-BC30-D1AEDB4D9775}" dt="2025-02-21T16:17:51.841" v="1"/>
          <pc:sldLayoutMkLst>
            <pc:docMk/>
            <pc:sldMasterMk cId="0" sldId="2147483656"/>
            <pc:sldLayoutMk cId="0" sldId="2147483760"/>
          </pc:sldLayoutMkLst>
        </pc:sldLayoutChg>
        <pc:sldLayoutChg chg="del">
          <pc:chgData name="vasava sartik" userId="5c54f7954eaff8f7" providerId="LiveId" clId="{131EFC90-922D-456F-BC30-D1AEDB4D9775}" dt="2025-02-21T16:17:51.841" v="1"/>
          <pc:sldLayoutMkLst>
            <pc:docMk/>
            <pc:sldMasterMk cId="0" sldId="2147483656"/>
            <pc:sldLayoutMk cId="0" sldId="2147483761"/>
          </pc:sldLayoutMkLst>
        </pc:sldLayoutChg>
        <pc:sldLayoutChg chg="del">
          <pc:chgData name="vasava sartik" userId="5c54f7954eaff8f7" providerId="LiveId" clId="{131EFC90-922D-456F-BC30-D1AEDB4D9775}" dt="2025-02-21T16:17:51.841" v="1"/>
          <pc:sldLayoutMkLst>
            <pc:docMk/>
            <pc:sldMasterMk cId="0" sldId="2147483656"/>
            <pc:sldLayoutMk cId="0" sldId="2147483762"/>
          </pc:sldLayoutMkLst>
        </pc:sldLayoutChg>
        <pc:sldLayoutChg chg="del">
          <pc:chgData name="vasava sartik" userId="5c54f7954eaff8f7" providerId="LiveId" clId="{131EFC90-922D-456F-BC30-D1AEDB4D9775}" dt="2025-02-21T16:17:51.841" v="1"/>
          <pc:sldLayoutMkLst>
            <pc:docMk/>
            <pc:sldMasterMk cId="0" sldId="2147483656"/>
            <pc:sldLayoutMk cId="0" sldId="2147483763"/>
          </pc:sldLayoutMkLst>
        </pc:sldLayoutChg>
        <pc:sldLayoutChg chg="del">
          <pc:chgData name="vasava sartik" userId="5c54f7954eaff8f7" providerId="LiveId" clId="{131EFC90-922D-456F-BC30-D1AEDB4D9775}" dt="2025-02-21T16:17:51.841" v="1"/>
          <pc:sldLayoutMkLst>
            <pc:docMk/>
            <pc:sldMasterMk cId="0" sldId="2147483656"/>
            <pc:sldLayoutMk cId="0" sldId="2147483764"/>
          </pc:sldLayoutMkLst>
        </pc:sldLayoutChg>
      </pc:sldMasterChg>
      <pc:sldMasterChg chg="del delSldLayout">
        <pc:chgData name="vasava sartik" userId="5c54f7954eaff8f7" providerId="LiveId" clId="{131EFC90-922D-456F-BC30-D1AEDB4D9775}" dt="2025-02-21T16:17:51.841" v="1"/>
        <pc:sldMasterMkLst>
          <pc:docMk/>
          <pc:sldMasterMk cId="0" sldId="2147483657"/>
        </pc:sldMasterMkLst>
        <pc:sldLayoutChg chg="del">
          <pc:chgData name="vasava sartik" userId="5c54f7954eaff8f7" providerId="LiveId" clId="{131EFC90-922D-456F-BC30-D1AEDB4D9775}" dt="2025-02-21T16:17:51.841" v="1"/>
          <pc:sldLayoutMkLst>
            <pc:docMk/>
            <pc:sldMasterMk cId="0" sldId="2147483657"/>
            <pc:sldLayoutMk cId="0" sldId="2147483765"/>
          </pc:sldLayoutMkLst>
        </pc:sldLayoutChg>
        <pc:sldLayoutChg chg="del">
          <pc:chgData name="vasava sartik" userId="5c54f7954eaff8f7" providerId="LiveId" clId="{131EFC90-922D-456F-BC30-D1AEDB4D9775}" dt="2025-02-21T16:17:51.841" v="1"/>
          <pc:sldLayoutMkLst>
            <pc:docMk/>
            <pc:sldMasterMk cId="0" sldId="2147483657"/>
            <pc:sldLayoutMk cId="0" sldId="2147483766"/>
          </pc:sldLayoutMkLst>
        </pc:sldLayoutChg>
        <pc:sldLayoutChg chg="del">
          <pc:chgData name="vasava sartik" userId="5c54f7954eaff8f7" providerId="LiveId" clId="{131EFC90-922D-456F-BC30-D1AEDB4D9775}" dt="2025-02-21T16:17:51.841" v="1"/>
          <pc:sldLayoutMkLst>
            <pc:docMk/>
            <pc:sldMasterMk cId="0" sldId="2147483657"/>
            <pc:sldLayoutMk cId="0" sldId="2147483767"/>
          </pc:sldLayoutMkLst>
        </pc:sldLayoutChg>
        <pc:sldLayoutChg chg="del">
          <pc:chgData name="vasava sartik" userId="5c54f7954eaff8f7" providerId="LiveId" clId="{131EFC90-922D-456F-BC30-D1AEDB4D9775}" dt="2025-02-21T16:17:51.841" v="1"/>
          <pc:sldLayoutMkLst>
            <pc:docMk/>
            <pc:sldMasterMk cId="0" sldId="2147483657"/>
            <pc:sldLayoutMk cId="0" sldId="2147483768"/>
          </pc:sldLayoutMkLst>
        </pc:sldLayoutChg>
        <pc:sldLayoutChg chg="del">
          <pc:chgData name="vasava sartik" userId="5c54f7954eaff8f7" providerId="LiveId" clId="{131EFC90-922D-456F-BC30-D1AEDB4D9775}" dt="2025-02-21T16:17:51.841" v="1"/>
          <pc:sldLayoutMkLst>
            <pc:docMk/>
            <pc:sldMasterMk cId="0" sldId="2147483657"/>
            <pc:sldLayoutMk cId="0" sldId="2147483769"/>
          </pc:sldLayoutMkLst>
        </pc:sldLayoutChg>
        <pc:sldLayoutChg chg="del">
          <pc:chgData name="vasava sartik" userId="5c54f7954eaff8f7" providerId="LiveId" clId="{131EFC90-922D-456F-BC30-D1AEDB4D9775}" dt="2025-02-21T16:17:51.841" v="1"/>
          <pc:sldLayoutMkLst>
            <pc:docMk/>
            <pc:sldMasterMk cId="0" sldId="2147483657"/>
            <pc:sldLayoutMk cId="0" sldId="2147483770"/>
          </pc:sldLayoutMkLst>
        </pc:sldLayoutChg>
        <pc:sldLayoutChg chg="del">
          <pc:chgData name="vasava sartik" userId="5c54f7954eaff8f7" providerId="LiveId" clId="{131EFC90-922D-456F-BC30-D1AEDB4D9775}" dt="2025-02-21T16:17:51.841" v="1"/>
          <pc:sldLayoutMkLst>
            <pc:docMk/>
            <pc:sldMasterMk cId="0" sldId="2147483657"/>
            <pc:sldLayoutMk cId="0" sldId="2147483771"/>
          </pc:sldLayoutMkLst>
        </pc:sldLayoutChg>
        <pc:sldLayoutChg chg="del">
          <pc:chgData name="vasava sartik" userId="5c54f7954eaff8f7" providerId="LiveId" clId="{131EFC90-922D-456F-BC30-D1AEDB4D9775}" dt="2025-02-21T16:17:51.841" v="1"/>
          <pc:sldLayoutMkLst>
            <pc:docMk/>
            <pc:sldMasterMk cId="0" sldId="2147483657"/>
            <pc:sldLayoutMk cId="0" sldId="2147483772"/>
          </pc:sldLayoutMkLst>
        </pc:sldLayoutChg>
        <pc:sldLayoutChg chg="del">
          <pc:chgData name="vasava sartik" userId="5c54f7954eaff8f7" providerId="LiveId" clId="{131EFC90-922D-456F-BC30-D1AEDB4D9775}" dt="2025-02-21T16:17:51.841" v="1"/>
          <pc:sldLayoutMkLst>
            <pc:docMk/>
            <pc:sldMasterMk cId="0" sldId="2147483657"/>
            <pc:sldLayoutMk cId="0" sldId="2147483773"/>
          </pc:sldLayoutMkLst>
        </pc:sldLayoutChg>
        <pc:sldLayoutChg chg="del">
          <pc:chgData name="vasava sartik" userId="5c54f7954eaff8f7" providerId="LiveId" clId="{131EFC90-922D-456F-BC30-D1AEDB4D9775}" dt="2025-02-21T16:17:51.841" v="1"/>
          <pc:sldLayoutMkLst>
            <pc:docMk/>
            <pc:sldMasterMk cId="0" sldId="2147483657"/>
            <pc:sldLayoutMk cId="0" sldId="2147483774"/>
          </pc:sldLayoutMkLst>
        </pc:sldLayoutChg>
        <pc:sldLayoutChg chg="del">
          <pc:chgData name="vasava sartik" userId="5c54f7954eaff8f7" providerId="LiveId" clId="{131EFC90-922D-456F-BC30-D1AEDB4D9775}" dt="2025-02-21T16:17:51.841" v="1"/>
          <pc:sldLayoutMkLst>
            <pc:docMk/>
            <pc:sldMasterMk cId="0" sldId="2147483657"/>
            <pc:sldLayoutMk cId="0" sldId="2147483775"/>
          </pc:sldLayoutMkLst>
        </pc:sldLayoutChg>
      </pc:sldMasterChg>
      <pc:sldMasterChg chg="del delSldLayout">
        <pc:chgData name="vasava sartik" userId="5c54f7954eaff8f7" providerId="LiveId" clId="{131EFC90-922D-456F-BC30-D1AEDB4D9775}" dt="2025-02-21T16:17:51.841" v="1"/>
        <pc:sldMasterMkLst>
          <pc:docMk/>
          <pc:sldMasterMk cId="0" sldId="2147483658"/>
        </pc:sldMasterMkLst>
        <pc:sldLayoutChg chg="del">
          <pc:chgData name="vasava sartik" userId="5c54f7954eaff8f7" providerId="LiveId" clId="{131EFC90-922D-456F-BC30-D1AEDB4D9775}" dt="2025-02-21T16:17:51.841" v="1"/>
          <pc:sldLayoutMkLst>
            <pc:docMk/>
            <pc:sldMasterMk cId="0" sldId="2147483658"/>
            <pc:sldLayoutMk cId="0" sldId="2147483776"/>
          </pc:sldLayoutMkLst>
        </pc:sldLayoutChg>
        <pc:sldLayoutChg chg="del">
          <pc:chgData name="vasava sartik" userId="5c54f7954eaff8f7" providerId="LiveId" clId="{131EFC90-922D-456F-BC30-D1AEDB4D9775}" dt="2025-02-21T16:17:51.841" v="1"/>
          <pc:sldLayoutMkLst>
            <pc:docMk/>
            <pc:sldMasterMk cId="0" sldId="2147483658"/>
            <pc:sldLayoutMk cId="0" sldId="2147483777"/>
          </pc:sldLayoutMkLst>
        </pc:sldLayoutChg>
        <pc:sldLayoutChg chg="del">
          <pc:chgData name="vasava sartik" userId="5c54f7954eaff8f7" providerId="LiveId" clId="{131EFC90-922D-456F-BC30-D1AEDB4D9775}" dt="2025-02-21T16:17:51.841" v="1"/>
          <pc:sldLayoutMkLst>
            <pc:docMk/>
            <pc:sldMasterMk cId="0" sldId="2147483658"/>
            <pc:sldLayoutMk cId="0" sldId="2147483778"/>
          </pc:sldLayoutMkLst>
        </pc:sldLayoutChg>
        <pc:sldLayoutChg chg="del">
          <pc:chgData name="vasava sartik" userId="5c54f7954eaff8f7" providerId="LiveId" clId="{131EFC90-922D-456F-BC30-D1AEDB4D9775}" dt="2025-02-21T16:17:51.841" v="1"/>
          <pc:sldLayoutMkLst>
            <pc:docMk/>
            <pc:sldMasterMk cId="0" sldId="2147483658"/>
            <pc:sldLayoutMk cId="0" sldId="2147483779"/>
          </pc:sldLayoutMkLst>
        </pc:sldLayoutChg>
        <pc:sldLayoutChg chg="del">
          <pc:chgData name="vasava sartik" userId="5c54f7954eaff8f7" providerId="LiveId" clId="{131EFC90-922D-456F-BC30-D1AEDB4D9775}" dt="2025-02-21T16:17:51.841" v="1"/>
          <pc:sldLayoutMkLst>
            <pc:docMk/>
            <pc:sldMasterMk cId="0" sldId="2147483658"/>
            <pc:sldLayoutMk cId="0" sldId="2147483780"/>
          </pc:sldLayoutMkLst>
        </pc:sldLayoutChg>
        <pc:sldLayoutChg chg="del">
          <pc:chgData name="vasava sartik" userId="5c54f7954eaff8f7" providerId="LiveId" clId="{131EFC90-922D-456F-BC30-D1AEDB4D9775}" dt="2025-02-21T16:17:51.841" v="1"/>
          <pc:sldLayoutMkLst>
            <pc:docMk/>
            <pc:sldMasterMk cId="0" sldId="2147483658"/>
            <pc:sldLayoutMk cId="0" sldId="2147483781"/>
          </pc:sldLayoutMkLst>
        </pc:sldLayoutChg>
        <pc:sldLayoutChg chg="del">
          <pc:chgData name="vasava sartik" userId="5c54f7954eaff8f7" providerId="LiveId" clId="{131EFC90-922D-456F-BC30-D1AEDB4D9775}" dt="2025-02-21T16:17:51.841" v="1"/>
          <pc:sldLayoutMkLst>
            <pc:docMk/>
            <pc:sldMasterMk cId="0" sldId="2147483658"/>
            <pc:sldLayoutMk cId="0" sldId="2147483782"/>
          </pc:sldLayoutMkLst>
        </pc:sldLayoutChg>
        <pc:sldLayoutChg chg="del">
          <pc:chgData name="vasava sartik" userId="5c54f7954eaff8f7" providerId="LiveId" clId="{131EFC90-922D-456F-BC30-D1AEDB4D9775}" dt="2025-02-21T16:17:51.841" v="1"/>
          <pc:sldLayoutMkLst>
            <pc:docMk/>
            <pc:sldMasterMk cId="0" sldId="2147483658"/>
            <pc:sldLayoutMk cId="0" sldId="2147483783"/>
          </pc:sldLayoutMkLst>
        </pc:sldLayoutChg>
        <pc:sldLayoutChg chg="del">
          <pc:chgData name="vasava sartik" userId="5c54f7954eaff8f7" providerId="LiveId" clId="{131EFC90-922D-456F-BC30-D1AEDB4D9775}" dt="2025-02-21T16:17:51.841" v="1"/>
          <pc:sldLayoutMkLst>
            <pc:docMk/>
            <pc:sldMasterMk cId="0" sldId="2147483658"/>
            <pc:sldLayoutMk cId="0" sldId="2147483784"/>
          </pc:sldLayoutMkLst>
        </pc:sldLayoutChg>
        <pc:sldLayoutChg chg="del">
          <pc:chgData name="vasava sartik" userId="5c54f7954eaff8f7" providerId="LiveId" clId="{131EFC90-922D-456F-BC30-D1AEDB4D9775}" dt="2025-02-21T16:17:51.841" v="1"/>
          <pc:sldLayoutMkLst>
            <pc:docMk/>
            <pc:sldMasterMk cId="0" sldId="2147483658"/>
            <pc:sldLayoutMk cId="0" sldId="2147483785"/>
          </pc:sldLayoutMkLst>
        </pc:sldLayoutChg>
        <pc:sldLayoutChg chg="del">
          <pc:chgData name="vasava sartik" userId="5c54f7954eaff8f7" providerId="LiveId" clId="{131EFC90-922D-456F-BC30-D1AEDB4D9775}" dt="2025-02-21T16:17:51.841" v="1"/>
          <pc:sldLayoutMkLst>
            <pc:docMk/>
            <pc:sldMasterMk cId="0" sldId="2147483658"/>
            <pc:sldLayoutMk cId="0" sldId="2147483786"/>
          </pc:sldLayoutMkLst>
        </pc:sldLayoutChg>
      </pc:sldMasterChg>
      <pc:sldMasterChg chg="del delSldLayout">
        <pc:chgData name="vasava sartik" userId="5c54f7954eaff8f7" providerId="LiveId" clId="{131EFC90-922D-456F-BC30-D1AEDB4D9775}" dt="2025-02-21T16:17:51.841" v="1"/>
        <pc:sldMasterMkLst>
          <pc:docMk/>
          <pc:sldMasterMk cId="0" sldId="2147483659"/>
        </pc:sldMasterMkLst>
        <pc:sldLayoutChg chg="del">
          <pc:chgData name="vasava sartik" userId="5c54f7954eaff8f7" providerId="LiveId" clId="{131EFC90-922D-456F-BC30-D1AEDB4D9775}" dt="2025-02-21T16:17:51.841" v="1"/>
          <pc:sldLayoutMkLst>
            <pc:docMk/>
            <pc:sldMasterMk cId="0" sldId="2147483659"/>
            <pc:sldLayoutMk cId="0" sldId="2147483787"/>
          </pc:sldLayoutMkLst>
        </pc:sldLayoutChg>
        <pc:sldLayoutChg chg="del">
          <pc:chgData name="vasava sartik" userId="5c54f7954eaff8f7" providerId="LiveId" clId="{131EFC90-922D-456F-BC30-D1AEDB4D9775}" dt="2025-02-21T16:17:51.841" v="1"/>
          <pc:sldLayoutMkLst>
            <pc:docMk/>
            <pc:sldMasterMk cId="0" sldId="2147483659"/>
            <pc:sldLayoutMk cId="0" sldId="2147483788"/>
          </pc:sldLayoutMkLst>
        </pc:sldLayoutChg>
        <pc:sldLayoutChg chg="del">
          <pc:chgData name="vasava sartik" userId="5c54f7954eaff8f7" providerId="LiveId" clId="{131EFC90-922D-456F-BC30-D1AEDB4D9775}" dt="2025-02-21T16:17:51.841" v="1"/>
          <pc:sldLayoutMkLst>
            <pc:docMk/>
            <pc:sldMasterMk cId="0" sldId="2147483659"/>
            <pc:sldLayoutMk cId="0" sldId="2147483789"/>
          </pc:sldLayoutMkLst>
        </pc:sldLayoutChg>
        <pc:sldLayoutChg chg="del">
          <pc:chgData name="vasava sartik" userId="5c54f7954eaff8f7" providerId="LiveId" clId="{131EFC90-922D-456F-BC30-D1AEDB4D9775}" dt="2025-02-21T16:17:51.841" v="1"/>
          <pc:sldLayoutMkLst>
            <pc:docMk/>
            <pc:sldMasterMk cId="0" sldId="2147483659"/>
            <pc:sldLayoutMk cId="0" sldId="2147483790"/>
          </pc:sldLayoutMkLst>
        </pc:sldLayoutChg>
        <pc:sldLayoutChg chg="del">
          <pc:chgData name="vasava sartik" userId="5c54f7954eaff8f7" providerId="LiveId" clId="{131EFC90-922D-456F-BC30-D1AEDB4D9775}" dt="2025-02-21T16:17:51.841" v="1"/>
          <pc:sldLayoutMkLst>
            <pc:docMk/>
            <pc:sldMasterMk cId="0" sldId="2147483659"/>
            <pc:sldLayoutMk cId="0" sldId="2147483791"/>
          </pc:sldLayoutMkLst>
        </pc:sldLayoutChg>
        <pc:sldLayoutChg chg="del">
          <pc:chgData name="vasava sartik" userId="5c54f7954eaff8f7" providerId="LiveId" clId="{131EFC90-922D-456F-BC30-D1AEDB4D9775}" dt="2025-02-21T16:17:51.841" v="1"/>
          <pc:sldLayoutMkLst>
            <pc:docMk/>
            <pc:sldMasterMk cId="0" sldId="2147483659"/>
            <pc:sldLayoutMk cId="0" sldId="2147483792"/>
          </pc:sldLayoutMkLst>
        </pc:sldLayoutChg>
        <pc:sldLayoutChg chg="del">
          <pc:chgData name="vasava sartik" userId="5c54f7954eaff8f7" providerId="LiveId" clId="{131EFC90-922D-456F-BC30-D1AEDB4D9775}" dt="2025-02-21T16:17:51.841" v="1"/>
          <pc:sldLayoutMkLst>
            <pc:docMk/>
            <pc:sldMasterMk cId="0" sldId="2147483659"/>
            <pc:sldLayoutMk cId="0" sldId="2147483793"/>
          </pc:sldLayoutMkLst>
        </pc:sldLayoutChg>
        <pc:sldLayoutChg chg="del">
          <pc:chgData name="vasava sartik" userId="5c54f7954eaff8f7" providerId="LiveId" clId="{131EFC90-922D-456F-BC30-D1AEDB4D9775}" dt="2025-02-21T16:17:51.841" v="1"/>
          <pc:sldLayoutMkLst>
            <pc:docMk/>
            <pc:sldMasterMk cId="0" sldId="2147483659"/>
            <pc:sldLayoutMk cId="0" sldId="2147483794"/>
          </pc:sldLayoutMkLst>
        </pc:sldLayoutChg>
        <pc:sldLayoutChg chg="del">
          <pc:chgData name="vasava sartik" userId="5c54f7954eaff8f7" providerId="LiveId" clId="{131EFC90-922D-456F-BC30-D1AEDB4D9775}" dt="2025-02-21T16:17:51.841" v="1"/>
          <pc:sldLayoutMkLst>
            <pc:docMk/>
            <pc:sldMasterMk cId="0" sldId="2147483659"/>
            <pc:sldLayoutMk cId="0" sldId="2147483795"/>
          </pc:sldLayoutMkLst>
        </pc:sldLayoutChg>
        <pc:sldLayoutChg chg="del">
          <pc:chgData name="vasava sartik" userId="5c54f7954eaff8f7" providerId="LiveId" clId="{131EFC90-922D-456F-BC30-D1AEDB4D9775}" dt="2025-02-21T16:17:51.841" v="1"/>
          <pc:sldLayoutMkLst>
            <pc:docMk/>
            <pc:sldMasterMk cId="0" sldId="2147483659"/>
            <pc:sldLayoutMk cId="0" sldId="2147483796"/>
          </pc:sldLayoutMkLst>
        </pc:sldLayoutChg>
        <pc:sldLayoutChg chg="del">
          <pc:chgData name="vasava sartik" userId="5c54f7954eaff8f7" providerId="LiveId" clId="{131EFC90-922D-456F-BC30-D1AEDB4D9775}" dt="2025-02-21T16:17:51.841" v="1"/>
          <pc:sldLayoutMkLst>
            <pc:docMk/>
            <pc:sldMasterMk cId="0" sldId="2147483659"/>
            <pc:sldLayoutMk cId="0" sldId="2147483797"/>
          </pc:sldLayoutMkLst>
        </pc:sldLayoutChg>
      </pc:sldMasterChg>
      <pc:sldMasterChg chg="del delSldLayout">
        <pc:chgData name="vasava sartik" userId="5c54f7954eaff8f7" providerId="LiveId" clId="{131EFC90-922D-456F-BC30-D1AEDB4D9775}" dt="2025-02-21T16:17:51.841" v="1"/>
        <pc:sldMasterMkLst>
          <pc:docMk/>
          <pc:sldMasterMk cId="0" sldId="2147483660"/>
        </pc:sldMasterMkLst>
        <pc:sldLayoutChg chg="del">
          <pc:chgData name="vasava sartik" userId="5c54f7954eaff8f7" providerId="LiveId" clId="{131EFC90-922D-456F-BC30-D1AEDB4D9775}" dt="2025-02-21T16:17:51.841" v="1"/>
          <pc:sldLayoutMkLst>
            <pc:docMk/>
            <pc:sldMasterMk cId="0" sldId="2147483660"/>
            <pc:sldLayoutMk cId="0" sldId="2147483798"/>
          </pc:sldLayoutMkLst>
        </pc:sldLayoutChg>
        <pc:sldLayoutChg chg="del">
          <pc:chgData name="vasava sartik" userId="5c54f7954eaff8f7" providerId="LiveId" clId="{131EFC90-922D-456F-BC30-D1AEDB4D9775}" dt="2025-02-21T16:17:51.841" v="1"/>
          <pc:sldLayoutMkLst>
            <pc:docMk/>
            <pc:sldMasterMk cId="0" sldId="2147483660"/>
            <pc:sldLayoutMk cId="0" sldId="2147483799"/>
          </pc:sldLayoutMkLst>
        </pc:sldLayoutChg>
        <pc:sldLayoutChg chg="del">
          <pc:chgData name="vasava sartik" userId="5c54f7954eaff8f7" providerId="LiveId" clId="{131EFC90-922D-456F-BC30-D1AEDB4D9775}" dt="2025-02-21T16:17:51.841" v="1"/>
          <pc:sldLayoutMkLst>
            <pc:docMk/>
            <pc:sldMasterMk cId="0" sldId="2147483660"/>
            <pc:sldLayoutMk cId="0" sldId="2147483800"/>
          </pc:sldLayoutMkLst>
        </pc:sldLayoutChg>
        <pc:sldLayoutChg chg="del">
          <pc:chgData name="vasava sartik" userId="5c54f7954eaff8f7" providerId="LiveId" clId="{131EFC90-922D-456F-BC30-D1AEDB4D9775}" dt="2025-02-21T16:17:51.841" v="1"/>
          <pc:sldLayoutMkLst>
            <pc:docMk/>
            <pc:sldMasterMk cId="0" sldId="2147483660"/>
            <pc:sldLayoutMk cId="0" sldId="2147483801"/>
          </pc:sldLayoutMkLst>
        </pc:sldLayoutChg>
        <pc:sldLayoutChg chg="del">
          <pc:chgData name="vasava sartik" userId="5c54f7954eaff8f7" providerId="LiveId" clId="{131EFC90-922D-456F-BC30-D1AEDB4D9775}" dt="2025-02-21T16:17:51.841" v="1"/>
          <pc:sldLayoutMkLst>
            <pc:docMk/>
            <pc:sldMasterMk cId="0" sldId="2147483660"/>
            <pc:sldLayoutMk cId="0" sldId="2147483802"/>
          </pc:sldLayoutMkLst>
        </pc:sldLayoutChg>
        <pc:sldLayoutChg chg="del">
          <pc:chgData name="vasava sartik" userId="5c54f7954eaff8f7" providerId="LiveId" clId="{131EFC90-922D-456F-BC30-D1AEDB4D9775}" dt="2025-02-21T16:17:51.841" v="1"/>
          <pc:sldLayoutMkLst>
            <pc:docMk/>
            <pc:sldMasterMk cId="0" sldId="2147483660"/>
            <pc:sldLayoutMk cId="0" sldId="2147483803"/>
          </pc:sldLayoutMkLst>
        </pc:sldLayoutChg>
        <pc:sldLayoutChg chg="del">
          <pc:chgData name="vasava sartik" userId="5c54f7954eaff8f7" providerId="LiveId" clId="{131EFC90-922D-456F-BC30-D1AEDB4D9775}" dt="2025-02-21T16:17:51.841" v="1"/>
          <pc:sldLayoutMkLst>
            <pc:docMk/>
            <pc:sldMasterMk cId="0" sldId="2147483660"/>
            <pc:sldLayoutMk cId="0" sldId="2147483804"/>
          </pc:sldLayoutMkLst>
        </pc:sldLayoutChg>
        <pc:sldLayoutChg chg="del">
          <pc:chgData name="vasava sartik" userId="5c54f7954eaff8f7" providerId="LiveId" clId="{131EFC90-922D-456F-BC30-D1AEDB4D9775}" dt="2025-02-21T16:17:51.841" v="1"/>
          <pc:sldLayoutMkLst>
            <pc:docMk/>
            <pc:sldMasterMk cId="0" sldId="2147483660"/>
            <pc:sldLayoutMk cId="0" sldId="2147483805"/>
          </pc:sldLayoutMkLst>
        </pc:sldLayoutChg>
        <pc:sldLayoutChg chg="del">
          <pc:chgData name="vasava sartik" userId="5c54f7954eaff8f7" providerId="LiveId" clId="{131EFC90-922D-456F-BC30-D1AEDB4D9775}" dt="2025-02-21T16:17:51.841" v="1"/>
          <pc:sldLayoutMkLst>
            <pc:docMk/>
            <pc:sldMasterMk cId="0" sldId="2147483660"/>
            <pc:sldLayoutMk cId="0" sldId="2147483806"/>
          </pc:sldLayoutMkLst>
        </pc:sldLayoutChg>
        <pc:sldLayoutChg chg="del">
          <pc:chgData name="vasava sartik" userId="5c54f7954eaff8f7" providerId="LiveId" clId="{131EFC90-922D-456F-BC30-D1AEDB4D9775}" dt="2025-02-21T16:17:51.841" v="1"/>
          <pc:sldLayoutMkLst>
            <pc:docMk/>
            <pc:sldMasterMk cId="0" sldId="2147483660"/>
            <pc:sldLayoutMk cId="0" sldId="2147483807"/>
          </pc:sldLayoutMkLst>
        </pc:sldLayoutChg>
        <pc:sldLayoutChg chg="del">
          <pc:chgData name="vasava sartik" userId="5c54f7954eaff8f7" providerId="LiveId" clId="{131EFC90-922D-456F-BC30-D1AEDB4D9775}" dt="2025-02-21T16:17:51.841" v="1"/>
          <pc:sldLayoutMkLst>
            <pc:docMk/>
            <pc:sldMasterMk cId="0" sldId="2147483660"/>
            <pc:sldLayoutMk cId="0" sldId="2147483808"/>
          </pc:sldLayoutMkLst>
        </pc:sldLayoutChg>
      </pc:sldMasterChg>
      <pc:sldMasterChg chg="del delSldLayout">
        <pc:chgData name="vasava sartik" userId="5c54f7954eaff8f7" providerId="LiveId" clId="{131EFC90-922D-456F-BC30-D1AEDB4D9775}" dt="2025-02-21T16:17:51.841" v="1"/>
        <pc:sldMasterMkLst>
          <pc:docMk/>
          <pc:sldMasterMk cId="0" sldId="2147483661"/>
        </pc:sldMasterMkLst>
        <pc:sldLayoutChg chg="del">
          <pc:chgData name="vasava sartik" userId="5c54f7954eaff8f7" providerId="LiveId" clId="{131EFC90-922D-456F-BC30-D1AEDB4D9775}" dt="2025-02-21T16:17:51.841" v="1"/>
          <pc:sldLayoutMkLst>
            <pc:docMk/>
            <pc:sldMasterMk cId="0" sldId="2147483661"/>
            <pc:sldLayoutMk cId="0" sldId="2147483809"/>
          </pc:sldLayoutMkLst>
        </pc:sldLayoutChg>
        <pc:sldLayoutChg chg="del">
          <pc:chgData name="vasava sartik" userId="5c54f7954eaff8f7" providerId="LiveId" clId="{131EFC90-922D-456F-BC30-D1AEDB4D9775}" dt="2025-02-21T16:17:51.841" v="1"/>
          <pc:sldLayoutMkLst>
            <pc:docMk/>
            <pc:sldMasterMk cId="0" sldId="2147483661"/>
            <pc:sldLayoutMk cId="0" sldId="2147483810"/>
          </pc:sldLayoutMkLst>
        </pc:sldLayoutChg>
        <pc:sldLayoutChg chg="del">
          <pc:chgData name="vasava sartik" userId="5c54f7954eaff8f7" providerId="LiveId" clId="{131EFC90-922D-456F-BC30-D1AEDB4D9775}" dt="2025-02-21T16:17:51.841" v="1"/>
          <pc:sldLayoutMkLst>
            <pc:docMk/>
            <pc:sldMasterMk cId="0" sldId="2147483661"/>
            <pc:sldLayoutMk cId="0" sldId="2147483811"/>
          </pc:sldLayoutMkLst>
        </pc:sldLayoutChg>
        <pc:sldLayoutChg chg="del">
          <pc:chgData name="vasava sartik" userId="5c54f7954eaff8f7" providerId="LiveId" clId="{131EFC90-922D-456F-BC30-D1AEDB4D9775}" dt="2025-02-21T16:17:51.841" v="1"/>
          <pc:sldLayoutMkLst>
            <pc:docMk/>
            <pc:sldMasterMk cId="0" sldId="2147483661"/>
            <pc:sldLayoutMk cId="0" sldId="2147483812"/>
          </pc:sldLayoutMkLst>
        </pc:sldLayoutChg>
        <pc:sldLayoutChg chg="del">
          <pc:chgData name="vasava sartik" userId="5c54f7954eaff8f7" providerId="LiveId" clId="{131EFC90-922D-456F-BC30-D1AEDB4D9775}" dt="2025-02-21T16:17:51.841" v="1"/>
          <pc:sldLayoutMkLst>
            <pc:docMk/>
            <pc:sldMasterMk cId="0" sldId="2147483661"/>
            <pc:sldLayoutMk cId="0" sldId="2147483813"/>
          </pc:sldLayoutMkLst>
        </pc:sldLayoutChg>
        <pc:sldLayoutChg chg="del">
          <pc:chgData name="vasava sartik" userId="5c54f7954eaff8f7" providerId="LiveId" clId="{131EFC90-922D-456F-BC30-D1AEDB4D9775}" dt="2025-02-21T16:17:51.841" v="1"/>
          <pc:sldLayoutMkLst>
            <pc:docMk/>
            <pc:sldMasterMk cId="0" sldId="2147483661"/>
            <pc:sldLayoutMk cId="0" sldId="2147483814"/>
          </pc:sldLayoutMkLst>
        </pc:sldLayoutChg>
        <pc:sldLayoutChg chg="del">
          <pc:chgData name="vasava sartik" userId="5c54f7954eaff8f7" providerId="LiveId" clId="{131EFC90-922D-456F-BC30-D1AEDB4D9775}" dt="2025-02-21T16:17:51.841" v="1"/>
          <pc:sldLayoutMkLst>
            <pc:docMk/>
            <pc:sldMasterMk cId="0" sldId="2147483661"/>
            <pc:sldLayoutMk cId="0" sldId="2147483815"/>
          </pc:sldLayoutMkLst>
        </pc:sldLayoutChg>
        <pc:sldLayoutChg chg="del">
          <pc:chgData name="vasava sartik" userId="5c54f7954eaff8f7" providerId="LiveId" clId="{131EFC90-922D-456F-BC30-D1AEDB4D9775}" dt="2025-02-21T16:17:51.841" v="1"/>
          <pc:sldLayoutMkLst>
            <pc:docMk/>
            <pc:sldMasterMk cId="0" sldId="2147483661"/>
            <pc:sldLayoutMk cId="0" sldId="2147483816"/>
          </pc:sldLayoutMkLst>
        </pc:sldLayoutChg>
        <pc:sldLayoutChg chg="del">
          <pc:chgData name="vasava sartik" userId="5c54f7954eaff8f7" providerId="LiveId" clId="{131EFC90-922D-456F-BC30-D1AEDB4D9775}" dt="2025-02-21T16:17:51.841" v="1"/>
          <pc:sldLayoutMkLst>
            <pc:docMk/>
            <pc:sldMasterMk cId="0" sldId="2147483661"/>
            <pc:sldLayoutMk cId="0" sldId="2147483817"/>
          </pc:sldLayoutMkLst>
        </pc:sldLayoutChg>
        <pc:sldLayoutChg chg="del">
          <pc:chgData name="vasava sartik" userId="5c54f7954eaff8f7" providerId="LiveId" clId="{131EFC90-922D-456F-BC30-D1AEDB4D9775}" dt="2025-02-21T16:17:51.841" v="1"/>
          <pc:sldLayoutMkLst>
            <pc:docMk/>
            <pc:sldMasterMk cId="0" sldId="2147483661"/>
            <pc:sldLayoutMk cId="0" sldId="2147483818"/>
          </pc:sldLayoutMkLst>
        </pc:sldLayoutChg>
        <pc:sldLayoutChg chg="del">
          <pc:chgData name="vasava sartik" userId="5c54f7954eaff8f7" providerId="LiveId" clId="{131EFC90-922D-456F-BC30-D1AEDB4D9775}" dt="2025-02-21T16:17:51.841" v="1"/>
          <pc:sldLayoutMkLst>
            <pc:docMk/>
            <pc:sldMasterMk cId="0" sldId="2147483661"/>
            <pc:sldLayoutMk cId="0" sldId="2147483819"/>
          </pc:sldLayoutMkLst>
        </pc:sldLayoutChg>
      </pc:sldMasterChg>
      <pc:sldMasterChg chg="del delSldLayout">
        <pc:chgData name="vasava sartik" userId="5c54f7954eaff8f7" providerId="LiveId" clId="{131EFC90-922D-456F-BC30-D1AEDB4D9775}" dt="2025-02-21T16:17:51.841" v="1"/>
        <pc:sldMasterMkLst>
          <pc:docMk/>
          <pc:sldMasterMk cId="0" sldId="2147483662"/>
        </pc:sldMasterMkLst>
        <pc:sldLayoutChg chg="del">
          <pc:chgData name="vasava sartik" userId="5c54f7954eaff8f7" providerId="LiveId" clId="{131EFC90-922D-456F-BC30-D1AEDB4D9775}" dt="2025-02-21T16:17:51.841" v="1"/>
          <pc:sldLayoutMkLst>
            <pc:docMk/>
            <pc:sldMasterMk cId="0" sldId="2147483662"/>
            <pc:sldLayoutMk cId="0" sldId="2147483820"/>
          </pc:sldLayoutMkLst>
        </pc:sldLayoutChg>
        <pc:sldLayoutChg chg="del">
          <pc:chgData name="vasava sartik" userId="5c54f7954eaff8f7" providerId="LiveId" clId="{131EFC90-922D-456F-BC30-D1AEDB4D9775}" dt="2025-02-21T16:17:51.841" v="1"/>
          <pc:sldLayoutMkLst>
            <pc:docMk/>
            <pc:sldMasterMk cId="0" sldId="2147483662"/>
            <pc:sldLayoutMk cId="0" sldId="2147483821"/>
          </pc:sldLayoutMkLst>
        </pc:sldLayoutChg>
        <pc:sldLayoutChg chg="del">
          <pc:chgData name="vasava sartik" userId="5c54f7954eaff8f7" providerId="LiveId" clId="{131EFC90-922D-456F-BC30-D1AEDB4D9775}" dt="2025-02-21T16:17:51.841" v="1"/>
          <pc:sldLayoutMkLst>
            <pc:docMk/>
            <pc:sldMasterMk cId="0" sldId="2147483662"/>
            <pc:sldLayoutMk cId="0" sldId="2147483822"/>
          </pc:sldLayoutMkLst>
        </pc:sldLayoutChg>
        <pc:sldLayoutChg chg="del">
          <pc:chgData name="vasava sartik" userId="5c54f7954eaff8f7" providerId="LiveId" clId="{131EFC90-922D-456F-BC30-D1AEDB4D9775}" dt="2025-02-21T16:17:51.841" v="1"/>
          <pc:sldLayoutMkLst>
            <pc:docMk/>
            <pc:sldMasterMk cId="0" sldId="2147483662"/>
            <pc:sldLayoutMk cId="0" sldId="2147483823"/>
          </pc:sldLayoutMkLst>
        </pc:sldLayoutChg>
        <pc:sldLayoutChg chg="del">
          <pc:chgData name="vasava sartik" userId="5c54f7954eaff8f7" providerId="LiveId" clId="{131EFC90-922D-456F-BC30-D1AEDB4D9775}" dt="2025-02-21T16:17:51.841" v="1"/>
          <pc:sldLayoutMkLst>
            <pc:docMk/>
            <pc:sldMasterMk cId="0" sldId="2147483662"/>
            <pc:sldLayoutMk cId="0" sldId="2147483824"/>
          </pc:sldLayoutMkLst>
        </pc:sldLayoutChg>
        <pc:sldLayoutChg chg="del">
          <pc:chgData name="vasava sartik" userId="5c54f7954eaff8f7" providerId="LiveId" clId="{131EFC90-922D-456F-BC30-D1AEDB4D9775}" dt="2025-02-21T16:17:51.841" v="1"/>
          <pc:sldLayoutMkLst>
            <pc:docMk/>
            <pc:sldMasterMk cId="0" sldId="2147483662"/>
            <pc:sldLayoutMk cId="0" sldId="2147483825"/>
          </pc:sldLayoutMkLst>
        </pc:sldLayoutChg>
        <pc:sldLayoutChg chg="del">
          <pc:chgData name="vasava sartik" userId="5c54f7954eaff8f7" providerId="LiveId" clId="{131EFC90-922D-456F-BC30-D1AEDB4D9775}" dt="2025-02-21T16:17:51.841" v="1"/>
          <pc:sldLayoutMkLst>
            <pc:docMk/>
            <pc:sldMasterMk cId="0" sldId="2147483662"/>
            <pc:sldLayoutMk cId="0" sldId="2147483826"/>
          </pc:sldLayoutMkLst>
        </pc:sldLayoutChg>
        <pc:sldLayoutChg chg="del">
          <pc:chgData name="vasava sartik" userId="5c54f7954eaff8f7" providerId="LiveId" clId="{131EFC90-922D-456F-BC30-D1AEDB4D9775}" dt="2025-02-21T16:17:51.841" v="1"/>
          <pc:sldLayoutMkLst>
            <pc:docMk/>
            <pc:sldMasterMk cId="0" sldId="2147483662"/>
            <pc:sldLayoutMk cId="0" sldId="2147483827"/>
          </pc:sldLayoutMkLst>
        </pc:sldLayoutChg>
        <pc:sldLayoutChg chg="del">
          <pc:chgData name="vasava sartik" userId="5c54f7954eaff8f7" providerId="LiveId" clId="{131EFC90-922D-456F-BC30-D1AEDB4D9775}" dt="2025-02-21T16:17:51.841" v="1"/>
          <pc:sldLayoutMkLst>
            <pc:docMk/>
            <pc:sldMasterMk cId="0" sldId="2147483662"/>
            <pc:sldLayoutMk cId="0" sldId="2147483828"/>
          </pc:sldLayoutMkLst>
        </pc:sldLayoutChg>
        <pc:sldLayoutChg chg="del">
          <pc:chgData name="vasava sartik" userId="5c54f7954eaff8f7" providerId="LiveId" clId="{131EFC90-922D-456F-BC30-D1AEDB4D9775}" dt="2025-02-21T16:17:51.841" v="1"/>
          <pc:sldLayoutMkLst>
            <pc:docMk/>
            <pc:sldMasterMk cId="0" sldId="2147483662"/>
            <pc:sldLayoutMk cId="0" sldId="2147483829"/>
          </pc:sldLayoutMkLst>
        </pc:sldLayoutChg>
        <pc:sldLayoutChg chg="del">
          <pc:chgData name="vasava sartik" userId="5c54f7954eaff8f7" providerId="LiveId" clId="{131EFC90-922D-456F-BC30-D1AEDB4D9775}" dt="2025-02-21T16:17:51.841" v="1"/>
          <pc:sldLayoutMkLst>
            <pc:docMk/>
            <pc:sldMasterMk cId="0" sldId="2147483662"/>
            <pc:sldLayoutMk cId="0" sldId="2147483830"/>
          </pc:sldLayoutMkLst>
        </pc:sldLayoutChg>
      </pc:sldMasterChg>
      <pc:sldMasterChg chg="del delSldLayout">
        <pc:chgData name="vasava sartik" userId="5c54f7954eaff8f7" providerId="LiveId" clId="{131EFC90-922D-456F-BC30-D1AEDB4D9775}" dt="2025-02-21T16:17:51.841" v="1"/>
        <pc:sldMasterMkLst>
          <pc:docMk/>
          <pc:sldMasterMk cId="0" sldId="2147483663"/>
        </pc:sldMasterMkLst>
        <pc:sldLayoutChg chg="del">
          <pc:chgData name="vasava sartik" userId="5c54f7954eaff8f7" providerId="LiveId" clId="{131EFC90-922D-456F-BC30-D1AEDB4D9775}" dt="2025-02-21T16:17:51.841" v="1"/>
          <pc:sldLayoutMkLst>
            <pc:docMk/>
            <pc:sldMasterMk cId="0" sldId="2147483663"/>
            <pc:sldLayoutMk cId="0" sldId="2147483831"/>
          </pc:sldLayoutMkLst>
        </pc:sldLayoutChg>
        <pc:sldLayoutChg chg="del">
          <pc:chgData name="vasava sartik" userId="5c54f7954eaff8f7" providerId="LiveId" clId="{131EFC90-922D-456F-BC30-D1AEDB4D9775}" dt="2025-02-21T16:17:51.841" v="1"/>
          <pc:sldLayoutMkLst>
            <pc:docMk/>
            <pc:sldMasterMk cId="0" sldId="2147483663"/>
            <pc:sldLayoutMk cId="0" sldId="2147483832"/>
          </pc:sldLayoutMkLst>
        </pc:sldLayoutChg>
        <pc:sldLayoutChg chg="del">
          <pc:chgData name="vasava sartik" userId="5c54f7954eaff8f7" providerId="LiveId" clId="{131EFC90-922D-456F-BC30-D1AEDB4D9775}" dt="2025-02-21T16:17:51.841" v="1"/>
          <pc:sldLayoutMkLst>
            <pc:docMk/>
            <pc:sldMasterMk cId="0" sldId="2147483663"/>
            <pc:sldLayoutMk cId="0" sldId="2147483833"/>
          </pc:sldLayoutMkLst>
        </pc:sldLayoutChg>
        <pc:sldLayoutChg chg="del">
          <pc:chgData name="vasava sartik" userId="5c54f7954eaff8f7" providerId="LiveId" clId="{131EFC90-922D-456F-BC30-D1AEDB4D9775}" dt="2025-02-21T16:17:51.841" v="1"/>
          <pc:sldLayoutMkLst>
            <pc:docMk/>
            <pc:sldMasterMk cId="0" sldId="2147483663"/>
            <pc:sldLayoutMk cId="0" sldId="2147483834"/>
          </pc:sldLayoutMkLst>
        </pc:sldLayoutChg>
        <pc:sldLayoutChg chg="del">
          <pc:chgData name="vasava sartik" userId="5c54f7954eaff8f7" providerId="LiveId" clId="{131EFC90-922D-456F-BC30-D1AEDB4D9775}" dt="2025-02-21T16:17:51.841" v="1"/>
          <pc:sldLayoutMkLst>
            <pc:docMk/>
            <pc:sldMasterMk cId="0" sldId="2147483663"/>
            <pc:sldLayoutMk cId="0" sldId="2147483835"/>
          </pc:sldLayoutMkLst>
        </pc:sldLayoutChg>
        <pc:sldLayoutChg chg="del">
          <pc:chgData name="vasava sartik" userId="5c54f7954eaff8f7" providerId="LiveId" clId="{131EFC90-922D-456F-BC30-D1AEDB4D9775}" dt="2025-02-21T16:17:51.841" v="1"/>
          <pc:sldLayoutMkLst>
            <pc:docMk/>
            <pc:sldMasterMk cId="0" sldId="2147483663"/>
            <pc:sldLayoutMk cId="0" sldId="2147483836"/>
          </pc:sldLayoutMkLst>
        </pc:sldLayoutChg>
        <pc:sldLayoutChg chg="del">
          <pc:chgData name="vasava sartik" userId="5c54f7954eaff8f7" providerId="LiveId" clId="{131EFC90-922D-456F-BC30-D1AEDB4D9775}" dt="2025-02-21T16:17:51.841" v="1"/>
          <pc:sldLayoutMkLst>
            <pc:docMk/>
            <pc:sldMasterMk cId="0" sldId="2147483663"/>
            <pc:sldLayoutMk cId="0" sldId="2147483837"/>
          </pc:sldLayoutMkLst>
        </pc:sldLayoutChg>
        <pc:sldLayoutChg chg="del">
          <pc:chgData name="vasava sartik" userId="5c54f7954eaff8f7" providerId="LiveId" clId="{131EFC90-922D-456F-BC30-D1AEDB4D9775}" dt="2025-02-21T16:17:51.841" v="1"/>
          <pc:sldLayoutMkLst>
            <pc:docMk/>
            <pc:sldMasterMk cId="0" sldId="2147483663"/>
            <pc:sldLayoutMk cId="0" sldId="2147483838"/>
          </pc:sldLayoutMkLst>
        </pc:sldLayoutChg>
        <pc:sldLayoutChg chg="del">
          <pc:chgData name="vasava sartik" userId="5c54f7954eaff8f7" providerId="LiveId" clId="{131EFC90-922D-456F-BC30-D1AEDB4D9775}" dt="2025-02-21T16:17:51.841" v="1"/>
          <pc:sldLayoutMkLst>
            <pc:docMk/>
            <pc:sldMasterMk cId="0" sldId="2147483663"/>
            <pc:sldLayoutMk cId="0" sldId="2147483839"/>
          </pc:sldLayoutMkLst>
        </pc:sldLayoutChg>
        <pc:sldLayoutChg chg="del">
          <pc:chgData name="vasava sartik" userId="5c54f7954eaff8f7" providerId="LiveId" clId="{131EFC90-922D-456F-BC30-D1AEDB4D9775}" dt="2025-02-21T16:17:51.841" v="1"/>
          <pc:sldLayoutMkLst>
            <pc:docMk/>
            <pc:sldMasterMk cId="0" sldId="2147483663"/>
            <pc:sldLayoutMk cId="0" sldId="2147483840"/>
          </pc:sldLayoutMkLst>
        </pc:sldLayoutChg>
        <pc:sldLayoutChg chg="del">
          <pc:chgData name="vasava sartik" userId="5c54f7954eaff8f7" providerId="LiveId" clId="{131EFC90-922D-456F-BC30-D1AEDB4D9775}" dt="2025-02-21T16:17:51.841" v="1"/>
          <pc:sldLayoutMkLst>
            <pc:docMk/>
            <pc:sldMasterMk cId="0" sldId="2147483663"/>
            <pc:sldLayoutMk cId="0" sldId="2147483841"/>
          </pc:sldLayoutMkLst>
        </pc:sldLayoutChg>
      </pc:sldMasterChg>
      <pc:sldMasterChg chg="del delSldLayout">
        <pc:chgData name="vasava sartik" userId="5c54f7954eaff8f7" providerId="LiveId" clId="{131EFC90-922D-456F-BC30-D1AEDB4D9775}" dt="2025-02-21T16:17:51.841" v="1"/>
        <pc:sldMasterMkLst>
          <pc:docMk/>
          <pc:sldMasterMk cId="0" sldId="2147483664"/>
        </pc:sldMasterMkLst>
        <pc:sldLayoutChg chg="del">
          <pc:chgData name="vasava sartik" userId="5c54f7954eaff8f7" providerId="LiveId" clId="{131EFC90-922D-456F-BC30-D1AEDB4D9775}" dt="2025-02-21T16:17:51.841" v="1"/>
          <pc:sldLayoutMkLst>
            <pc:docMk/>
            <pc:sldMasterMk cId="0" sldId="2147483664"/>
            <pc:sldLayoutMk cId="0" sldId="2147483842"/>
          </pc:sldLayoutMkLst>
        </pc:sldLayoutChg>
        <pc:sldLayoutChg chg="del">
          <pc:chgData name="vasava sartik" userId="5c54f7954eaff8f7" providerId="LiveId" clId="{131EFC90-922D-456F-BC30-D1AEDB4D9775}" dt="2025-02-21T16:17:51.841" v="1"/>
          <pc:sldLayoutMkLst>
            <pc:docMk/>
            <pc:sldMasterMk cId="0" sldId="2147483664"/>
            <pc:sldLayoutMk cId="0" sldId="2147483843"/>
          </pc:sldLayoutMkLst>
        </pc:sldLayoutChg>
        <pc:sldLayoutChg chg="del">
          <pc:chgData name="vasava sartik" userId="5c54f7954eaff8f7" providerId="LiveId" clId="{131EFC90-922D-456F-BC30-D1AEDB4D9775}" dt="2025-02-21T16:17:51.841" v="1"/>
          <pc:sldLayoutMkLst>
            <pc:docMk/>
            <pc:sldMasterMk cId="0" sldId="2147483664"/>
            <pc:sldLayoutMk cId="0" sldId="2147483844"/>
          </pc:sldLayoutMkLst>
        </pc:sldLayoutChg>
        <pc:sldLayoutChg chg="del">
          <pc:chgData name="vasava sartik" userId="5c54f7954eaff8f7" providerId="LiveId" clId="{131EFC90-922D-456F-BC30-D1AEDB4D9775}" dt="2025-02-21T16:17:51.841" v="1"/>
          <pc:sldLayoutMkLst>
            <pc:docMk/>
            <pc:sldMasterMk cId="0" sldId="2147483664"/>
            <pc:sldLayoutMk cId="0" sldId="2147483845"/>
          </pc:sldLayoutMkLst>
        </pc:sldLayoutChg>
        <pc:sldLayoutChg chg="del">
          <pc:chgData name="vasava sartik" userId="5c54f7954eaff8f7" providerId="LiveId" clId="{131EFC90-922D-456F-BC30-D1AEDB4D9775}" dt="2025-02-21T16:17:51.841" v="1"/>
          <pc:sldLayoutMkLst>
            <pc:docMk/>
            <pc:sldMasterMk cId="0" sldId="2147483664"/>
            <pc:sldLayoutMk cId="0" sldId="2147483846"/>
          </pc:sldLayoutMkLst>
        </pc:sldLayoutChg>
        <pc:sldLayoutChg chg="del">
          <pc:chgData name="vasava sartik" userId="5c54f7954eaff8f7" providerId="LiveId" clId="{131EFC90-922D-456F-BC30-D1AEDB4D9775}" dt="2025-02-21T16:17:51.841" v="1"/>
          <pc:sldLayoutMkLst>
            <pc:docMk/>
            <pc:sldMasterMk cId="0" sldId="2147483664"/>
            <pc:sldLayoutMk cId="0" sldId="2147483847"/>
          </pc:sldLayoutMkLst>
        </pc:sldLayoutChg>
        <pc:sldLayoutChg chg="del">
          <pc:chgData name="vasava sartik" userId="5c54f7954eaff8f7" providerId="LiveId" clId="{131EFC90-922D-456F-BC30-D1AEDB4D9775}" dt="2025-02-21T16:17:51.841" v="1"/>
          <pc:sldLayoutMkLst>
            <pc:docMk/>
            <pc:sldMasterMk cId="0" sldId="2147483664"/>
            <pc:sldLayoutMk cId="0" sldId="2147483848"/>
          </pc:sldLayoutMkLst>
        </pc:sldLayoutChg>
        <pc:sldLayoutChg chg="del">
          <pc:chgData name="vasava sartik" userId="5c54f7954eaff8f7" providerId="LiveId" clId="{131EFC90-922D-456F-BC30-D1AEDB4D9775}" dt="2025-02-21T16:17:51.841" v="1"/>
          <pc:sldLayoutMkLst>
            <pc:docMk/>
            <pc:sldMasterMk cId="0" sldId="2147483664"/>
            <pc:sldLayoutMk cId="0" sldId="2147483849"/>
          </pc:sldLayoutMkLst>
        </pc:sldLayoutChg>
        <pc:sldLayoutChg chg="del">
          <pc:chgData name="vasava sartik" userId="5c54f7954eaff8f7" providerId="LiveId" clId="{131EFC90-922D-456F-BC30-D1AEDB4D9775}" dt="2025-02-21T16:17:51.841" v="1"/>
          <pc:sldLayoutMkLst>
            <pc:docMk/>
            <pc:sldMasterMk cId="0" sldId="2147483664"/>
            <pc:sldLayoutMk cId="0" sldId="2147483850"/>
          </pc:sldLayoutMkLst>
        </pc:sldLayoutChg>
        <pc:sldLayoutChg chg="del">
          <pc:chgData name="vasava sartik" userId="5c54f7954eaff8f7" providerId="LiveId" clId="{131EFC90-922D-456F-BC30-D1AEDB4D9775}" dt="2025-02-21T16:17:51.841" v="1"/>
          <pc:sldLayoutMkLst>
            <pc:docMk/>
            <pc:sldMasterMk cId="0" sldId="2147483664"/>
            <pc:sldLayoutMk cId="0" sldId="2147483851"/>
          </pc:sldLayoutMkLst>
        </pc:sldLayoutChg>
        <pc:sldLayoutChg chg="del">
          <pc:chgData name="vasava sartik" userId="5c54f7954eaff8f7" providerId="LiveId" clId="{131EFC90-922D-456F-BC30-D1AEDB4D9775}" dt="2025-02-21T16:17:51.841" v="1"/>
          <pc:sldLayoutMkLst>
            <pc:docMk/>
            <pc:sldMasterMk cId="0" sldId="2147483664"/>
            <pc:sldLayoutMk cId="0" sldId="2147483852"/>
          </pc:sldLayoutMkLst>
        </pc:sldLayoutChg>
      </pc:sldMasterChg>
    </pc:docChg>
  </pc:docChgLst>
  <pc:docChgLst>
    <pc:chgData name="vasava sartik" userId="5c54f7954eaff8f7" providerId="LiveId" clId="{2BE6F90D-C021-4DFA-8716-2D4FC7161911}"/>
    <pc:docChg chg="custSel delSld modSld delMainMaster">
      <pc:chgData name="vasava sartik" userId="5c54f7954eaff8f7" providerId="LiveId" clId="{2BE6F90D-C021-4DFA-8716-2D4FC7161911}" dt="2025-04-23T16:21:44.618" v="76" actId="1076"/>
      <pc:docMkLst>
        <pc:docMk/>
      </pc:docMkLst>
      <pc:sldChg chg="modSp mod">
        <pc:chgData name="vasava sartik" userId="5c54f7954eaff8f7" providerId="LiveId" clId="{2BE6F90D-C021-4DFA-8716-2D4FC7161911}" dt="2025-04-23T16:21:44.618" v="76" actId="1076"/>
        <pc:sldMkLst>
          <pc:docMk/>
          <pc:sldMk cId="0" sldId="261"/>
        </pc:sldMkLst>
        <pc:spChg chg="mod">
          <ac:chgData name="vasava sartik" userId="5c54f7954eaff8f7" providerId="LiveId" clId="{2BE6F90D-C021-4DFA-8716-2D4FC7161911}" dt="2025-04-23T16:21:44.618" v="76" actId="1076"/>
          <ac:spMkLst>
            <pc:docMk/>
            <pc:sldMk cId="0" sldId="261"/>
            <ac:spMk id="34818" creationId="{00000000-0000-0000-0000-000000000000}"/>
          </ac:spMkLst>
        </pc:spChg>
      </pc:sldChg>
      <pc:sldChg chg="modSp mod">
        <pc:chgData name="vasava sartik" userId="5c54f7954eaff8f7" providerId="LiveId" clId="{2BE6F90D-C021-4DFA-8716-2D4FC7161911}" dt="2025-04-23T16:15:03.141" v="2" actId="207"/>
        <pc:sldMkLst>
          <pc:docMk/>
          <pc:sldMk cId="0" sldId="262"/>
        </pc:sldMkLst>
        <pc:spChg chg="mod">
          <ac:chgData name="vasava sartik" userId="5c54f7954eaff8f7" providerId="LiveId" clId="{2BE6F90D-C021-4DFA-8716-2D4FC7161911}" dt="2025-04-23T16:15:03.141" v="2" actId="207"/>
          <ac:spMkLst>
            <pc:docMk/>
            <pc:sldMk cId="0" sldId="262"/>
            <ac:spMk id="28674" creationId="{00000000-0000-0000-0000-000000000000}"/>
          </ac:spMkLst>
        </pc:spChg>
      </pc:sldChg>
      <pc:sldChg chg="del">
        <pc:chgData name="vasava sartik" userId="5c54f7954eaff8f7" providerId="LiveId" clId="{2BE6F90D-C021-4DFA-8716-2D4FC7161911}" dt="2025-04-23T16:14:47.772" v="0" actId="2696"/>
        <pc:sldMkLst>
          <pc:docMk/>
          <pc:sldMk cId="0" sldId="263"/>
        </pc:sldMkLst>
      </pc:sldChg>
      <pc:sldChg chg="modSp mod">
        <pc:chgData name="vasava sartik" userId="5c54f7954eaff8f7" providerId="LiveId" clId="{2BE6F90D-C021-4DFA-8716-2D4FC7161911}" dt="2025-04-23T16:16:05.743" v="21" actId="20577"/>
        <pc:sldMkLst>
          <pc:docMk/>
          <pc:sldMk cId="4087330293" sldId="270"/>
        </pc:sldMkLst>
        <pc:spChg chg="mod">
          <ac:chgData name="vasava sartik" userId="5c54f7954eaff8f7" providerId="LiveId" clId="{2BE6F90D-C021-4DFA-8716-2D4FC7161911}" dt="2025-04-23T16:16:05.743" v="21" actId="20577"/>
          <ac:spMkLst>
            <pc:docMk/>
            <pc:sldMk cId="4087330293" sldId="270"/>
            <ac:spMk id="2" creationId="{FE2D20A2-FB95-4AC3-53F4-112A440549F2}"/>
          </ac:spMkLst>
        </pc:spChg>
      </pc:sldChg>
      <pc:sldMasterChg chg="del delSldLayout">
        <pc:chgData name="vasava sartik" userId="5c54f7954eaff8f7" providerId="LiveId" clId="{2BE6F90D-C021-4DFA-8716-2D4FC7161911}" dt="2025-04-23T16:14:47.772" v="0" actId="2696"/>
        <pc:sldMasterMkLst>
          <pc:docMk/>
          <pc:sldMasterMk cId="0" sldId="2147483665"/>
        </pc:sldMasterMkLst>
        <pc:sldLayoutChg chg="del">
          <pc:chgData name="vasava sartik" userId="5c54f7954eaff8f7" providerId="LiveId" clId="{2BE6F90D-C021-4DFA-8716-2D4FC7161911}" dt="2025-04-23T16:14:47.772" v="0" actId="2696"/>
          <pc:sldLayoutMkLst>
            <pc:docMk/>
            <pc:sldMasterMk cId="0" sldId="2147483665"/>
            <pc:sldLayoutMk cId="0" sldId="2147483853"/>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54"/>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55"/>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56"/>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57"/>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58"/>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59"/>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60"/>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61"/>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62"/>
          </pc:sldLayoutMkLst>
        </pc:sldLayoutChg>
        <pc:sldLayoutChg chg="del">
          <pc:chgData name="vasava sartik" userId="5c54f7954eaff8f7" providerId="LiveId" clId="{2BE6F90D-C021-4DFA-8716-2D4FC7161911}" dt="2025-04-23T16:14:47.772" v="0" actId="2696"/>
          <pc:sldLayoutMkLst>
            <pc:docMk/>
            <pc:sldMasterMk cId="0" sldId="2147483665"/>
            <pc:sldLayoutMk cId="0" sldId="21474838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AutoShape 1"/>
          <p:cNvSpPr>
            <a:spLocks noChangeArrowheads="1"/>
          </p:cNvSpPr>
          <p:nvPr/>
        </p:nvSpPr>
        <p:spPr bwMode="auto">
          <a:xfrm>
            <a:off x="0" y="0"/>
            <a:ext cx="9144000" cy="6858000"/>
          </a:xfrm>
          <a:prstGeom prst="roundRect">
            <a:avLst>
              <a:gd name="adj" fmla="val 23"/>
            </a:avLst>
          </a:prstGeom>
          <a:solidFill>
            <a:srgbClr val="FFFFFF"/>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30723" name="Rectangle 2"/>
          <p:cNvSpPr>
            <a:spLocks noGrp="1" noRot="1" noChangeAspect="1" noChangeArrowheads="1"/>
          </p:cNvSpPr>
          <p:nvPr>
            <p:ph type="sldImg"/>
          </p:nvPr>
        </p:nvSpPr>
        <p:spPr bwMode="auto">
          <a:xfrm>
            <a:off x="0" y="520700"/>
            <a:ext cx="0" cy="0"/>
          </a:xfrm>
          <a:prstGeom prst="rect">
            <a:avLst/>
          </a:prstGeom>
          <a:noFill/>
          <a:ln w="9525">
            <a:noFill/>
            <a:round/>
            <a:headEnd/>
            <a:tailEnd/>
          </a:ln>
        </p:spPr>
      </p:sp>
      <p:sp>
        <p:nvSpPr>
          <p:cNvPr id="2" name="Rectangle 3"/>
          <p:cNvSpPr>
            <a:spLocks noGrp="1" noChangeArrowheads="1"/>
          </p:cNvSpPr>
          <p:nvPr>
            <p:ph type="body"/>
          </p:nvPr>
        </p:nvSpPr>
        <p:spPr bwMode="auto">
          <a:xfrm>
            <a:off x="914400" y="3257550"/>
            <a:ext cx="7313613" cy="30845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C5660CD-BA44-694A-8108-854B8C47AC0B}"/>
            </a:ext>
          </a:extLst>
        </p:cNvPr>
        <p:cNvGrpSpPr/>
        <p:nvPr/>
      </p:nvGrpSpPr>
      <p:grpSpPr>
        <a:xfrm>
          <a:off x="0" y="0"/>
          <a:ext cx="0" cy="0"/>
          <a:chOff x="0" y="0"/>
          <a:chExt cx="0" cy="0"/>
        </a:xfrm>
      </p:grpSpPr>
      <p:sp>
        <p:nvSpPr>
          <p:cNvPr id="33794" name="Text Box 1">
            <a:extLst>
              <a:ext uri="{FF2B5EF4-FFF2-40B4-BE49-F238E27FC236}">
                <a16:creationId xmlns:a16="http://schemas.microsoft.com/office/drawing/2014/main" id="{5D0A431B-E887-677E-AF8B-4DA0960A62CE}"/>
              </a:ext>
            </a:extLst>
          </p:cNvPr>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IN" sz="1800" b="0" i="0" u="none" strike="noStrike" kern="1200" cap="none" spc="0" normalizeH="0" baseline="0" noProof="0">
              <a:ln>
                <a:noFill/>
              </a:ln>
              <a:solidFill>
                <a:srgbClr val="FFFFFF"/>
              </a:solidFill>
              <a:effectLst/>
              <a:uLnTx/>
              <a:uFillTx/>
              <a:latin typeface="Calibri" pitchFamily="34" charset="0"/>
            </a:endParaRPr>
          </a:p>
        </p:txBody>
      </p:sp>
    </p:spTree>
    <p:extLst>
      <p:ext uri="{BB962C8B-B14F-4D97-AF65-F5344CB8AC3E}">
        <p14:creationId xmlns:p14="http://schemas.microsoft.com/office/powerpoint/2010/main" val="1227719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a:buClr>
                <a:srgbClr val="000000"/>
              </a:buClr>
              <a:buSzPct val="100000"/>
              <a:buFont typeface="Times New Roman" pitchFamily="18" charset="0"/>
              <a:buNone/>
            </a:pPr>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B98CEBD-B642-0F65-5D2B-33EAB4718155}"/>
            </a:ext>
          </a:extLst>
        </p:cNvPr>
        <p:cNvGrpSpPr/>
        <p:nvPr/>
      </p:nvGrpSpPr>
      <p:grpSpPr>
        <a:xfrm>
          <a:off x="0" y="0"/>
          <a:ext cx="0" cy="0"/>
          <a:chOff x="0" y="0"/>
          <a:chExt cx="0" cy="0"/>
        </a:xfrm>
      </p:grpSpPr>
      <p:sp>
        <p:nvSpPr>
          <p:cNvPr id="39938" name="Text Box 1">
            <a:extLst>
              <a:ext uri="{FF2B5EF4-FFF2-40B4-BE49-F238E27FC236}">
                <a16:creationId xmlns:a16="http://schemas.microsoft.com/office/drawing/2014/main" id="{053884E8-BD3C-63A4-2B47-36AF8D0D5843}"/>
              </a:ext>
            </a:extLst>
          </p:cNvPr>
          <p:cNvSpPr txBox="1">
            <a:spLocks noChangeArrowheads="1"/>
          </p:cNvSpPr>
          <p:nvPr/>
        </p:nvSpPr>
        <p:spPr bwMode="auto">
          <a:xfrm>
            <a:off x="37322125" y="37322125"/>
            <a:ext cx="1588" cy="1588"/>
          </a:xfrm>
          <a:prstGeom prst="rect">
            <a:avLst/>
          </a:prstGeom>
          <a:noFill/>
          <a:ln w="9525">
            <a:noFill/>
            <a:round/>
            <a:headEnd/>
            <a:tailEnd/>
          </a:ln>
        </p:spPr>
        <p:txBody>
          <a:bodyPr wrap="none" anchor="ctr"/>
          <a:lstStyle/>
          <a:p>
            <a:pPr marL="0" marR="0" lvl="0" indent="0" algn="l" defTabSz="457200" rtl="0" eaLnBrk="0" fontAlgn="base" latinLnBrk="0" hangingPunct="0">
              <a:lnSpc>
                <a:spcPct val="100000"/>
              </a:lnSpc>
              <a:spcBef>
                <a:spcPct val="0"/>
              </a:spcBef>
              <a:spcAft>
                <a:spcPct val="0"/>
              </a:spcAft>
              <a:buClr>
                <a:srgbClr val="000000"/>
              </a:buClr>
              <a:buSzPct val="100000"/>
              <a:buFont typeface="Times New Roman" pitchFamily="18" charset="0"/>
              <a:buNone/>
              <a:tabLst/>
              <a:defRPr/>
            </a:pPr>
            <a:endParaRPr kumimoji="0" lang="en-IN" sz="1800" b="0" i="0" u="none" strike="noStrike" kern="1200" cap="none" spc="0" normalizeH="0" baseline="0" noProof="0">
              <a:ln>
                <a:noFill/>
              </a:ln>
              <a:solidFill>
                <a:srgbClr val="FFFFFF"/>
              </a:solidFill>
              <a:effectLst/>
              <a:uLnTx/>
              <a:uFillTx/>
              <a:latin typeface="Calibri" pitchFamily="34" charset="0"/>
            </a:endParaRPr>
          </a:p>
        </p:txBody>
      </p:sp>
    </p:spTree>
    <p:extLst>
      <p:ext uri="{BB962C8B-B14F-4D97-AF65-F5344CB8AC3E}">
        <p14:creationId xmlns:p14="http://schemas.microsoft.com/office/powerpoint/2010/main" val="359421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E1F06047-8F42-4716-B8AC-727312FA7F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AEDF8C59-323E-4790-84EF-222AA4C50EF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5" y="623888"/>
            <a:ext cx="1646238" cy="53943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943100" y="623888"/>
            <a:ext cx="4791075" cy="5394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0CA16563-4DD9-41AE-AF6D-FE96E0D527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B3B7E86A-32F1-45F4-A61E-2801D2593E4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1"/>
          <p:cNvSpPr>
            <a:spLocks noGrp="1" noChangeArrowheads="1"/>
          </p:cNvSpPr>
          <p:nvPr>
            <p:ph type="dt" idx="10"/>
          </p:nvPr>
        </p:nvSpPr>
        <p:spPr>
          <a:ln/>
        </p:spPr>
        <p:txBody>
          <a:bodyPr/>
          <a:lstStyle>
            <a:lvl1pPr>
              <a:defRPr/>
            </a:lvl1pPr>
          </a:lstStyle>
          <a:p>
            <a:pPr>
              <a:defRPr/>
            </a:pPr>
            <a:r>
              <a:rPr lang="en-US"/>
              <a:t>27/08/2018</a:t>
            </a:r>
          </a:p>
        </p:txBody>
      </p:sp>
      <p:sp>
        <p:nvSpPr>
          <p:cNvPr id="5" name="Rectangle 33"/>
          <p:cNvSpPr>
            <a:spLocks noGrp="1" noChangeArrowheads="1"/>
          </p:cNvSpPr>
          <p:nvPr>
            <p:ph type="sldNum" idx="11"/>
          </p:nvPr>
        </p:nvSpPr>
        <p:spPr>
          <a:ln/>
        </p:spPr>
        <p:txBody>
          <a:bodyPr/>
          <a:lstStyle>
            <a:lvl1pPr>
              <a:defRPr/>
            </a:lvl1pPr>
          </a:lstStyle>
          <a:p>
            <a:pPr>
              <a:defRPr/>
            </a:pPr>
            <a:fld id="{7E9FF06A-AEC2-4F0D-8366-0B98388091F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943100" y="2133600"/>
            <a:ext cx="3217863"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313363" y="2133600"/>
            <a:ext cx="3219450" cy="3884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714303EE-1A18-404E-B846-5729CCA13A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31"/>
          <p:cNvSpPr>
            <a:spLocks noGrp="1" noChangeArrowheads="1"/>
          </p:cNvSpPr>
          <p:nvPr>
            <p:ph type="dt" idx="10"/>
          </p:nvPr>
        </p:nvSpPr>
        <p:spPr>
          <a:ln/>
        </p:spPr>
        <p:txBody>
          <a:bodyPr/>
          <a:lstStyle>
            <a:lvl1pPr>
              <a:defRPr/>
            </a:lvl1pPr>
          </a:lstStyle>
          <a:p>
            <a:pPr>
              <a:defRPr/>
            </a:pPr>
            <a:r>
              <a:rPr lang="en-US"/>
              <a:t>27/08/2018</a:t>
            </a:r>
          </a:p>
        </p:txBody>
      </p:sp>
      <p:sp>
        <p:nvSpPr>
          <p:cNvPr id="8" name="Rectangle 33"/>
          <p:cNvSpPr>
            <a:spLocks noGrp="1" noChangeArrowheads="1"/>
          </p:cNvSpPr>
          <p:nvPr>
            <p:ph type="sldNum" idx="11"/>
          </p:nvPr>
        </p:nvSpPr>
        <p:spPr>
          <a:ln/>
        </p:spPr>
        <p:txBody>
          <a:bodyPr/>
          <a:lstStyle>
            <a:lvl1pPr>
              <a:defRPr/>
            </a:lvl1pPr>
          </a:lstStyle>
          <a:p>
            <a:pPr>
              <a:defRPr/>
            </a:pPr>
            <a:fld id="{F0417151-9131-4E29-8F62-3A4DF9F2821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31"/>
          <p:cNvSpPr>
            <a:spLocks noGrp="1" noChangeArrowheads="1"/>
          </p:cNvSpPr>
          <p:nvPr>
            <p:ph type="dt" idx="10"/>
          </p:nvPr>
        </p:nvSpPr>
        <p:spPr>
          <a:ln/>
        </p:spPr>
        <p:txBody>
          <a:bodyPr/>
          <a:lstStyle>
            <a:lvl1pPr>
              <a:defRPr/>
            </a:lvl1pPr>
          </a:lstStyle>
          <a:p>
            <a:pPr>
              <a:defRPr/>
            </a:pPr>
            <a:r>
              <a:rPr lang="en-US"/>
              <a:t>27/08/2018</a:t>
            </a:r>
          </a:p>
        </p:txBody>
      </p:sp>
      <p:sp>
        <p:nvSpPr>
          <p:cNvPr id="4" name="Rectangle 33"/>
          <p:cNvSpPr>
            <a:spLocks noGrp="1" noChangeArrowheads="1"/>
          </p:cNvSpPr>
          <p:nvPr>
            <p:ph type="sldNum" idx="11"/>
          </p:nvPr>
        </p:nvSpPr>
        <p:spPr>
          <a:ln/>
        </p:spPr>
        <p:txBody>
          <a:bodyPr/>
          <a:lstStyle>
            <a:lvl1pPr>
              <a:defRPr/>
            </a:lvl1pPr>
          </a:lstStyle>
          <a:p>
            <a:pPr>
              <a:defRPr/>
            </a:pPr>
            <a:fld id="{62A65886-CA31-470C-8CFD-8E67DF1870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dt" idx="10"/>
          </p:nvPr>
        </p:nvSpPr>
        <p:spPr>
          <a:ln/>
        </p:spPr>
        <p:txBody>
          <a:bodyPr/>
          <a:lstStyle>
            <a:lvl1pPr>
              <a:defRPr/>
            </a:lvl1pPr>
          </a:lstStyle>
          <a:p>
            <a:pPr>
              <a:defRPr/>
            </a:pPr>
            <a:r>
              <a:rPr lang="en-US"/>
              <a:t>27/08/2018</a:t>
            </a:r>
          </a:p>
        </p:txBody>
      </p:sp>
      <p:sp>
        <p:nvSpPr>
          <p:cNvPr id="3" name="Rectangle 33"/>
          <p:cNvSpPr>
            <a:spLocks noGrp="1" noChangeArrowheads="1"/>
          </p:cNvSpPr>
          <p:nvPr>
            <p:ph type="sldNum" idx="11"/>
          </p:nvPr>
        </p:nvSpPr>
        <p:spPr>
          <a:ln/>
        </p:spPr>
        <p:txBody>
          <a:bodyPr/>
          <a:lstStyle>
            <a:lvl1pPr>
              <a:defRPr/>
            </a:lvl1pPr>
          </a:lstStyle>
          <a:p>
            <a:pPr>
              <a:defRPr/>
            </a:pPr>
            <a:fld id="{C7C8FF65-6776-4061-81B6-9DF5CB5042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8A6CECFF-FC3A-4E20-B931-CC58063B2CB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1"/>
          <p:cNvSpPr>
            <a:spLocks noGrp="1" noChangeArrowheads="1"/>
          </p:cNvSpPr>
          <p:nvPr>
            <p:ph type="dt" idx="10"/>
          </p:nvPr>
        </p:nvSpPr>
        <p:spPr>
          <a:ln/>
        </p:spPr>
        <p:txBody>
          <a:bodyPr/>
          <a:lstStyle>
            <a:lvl1pPr>
              <a:defRPr/>
            </a:lvl1pPr>
          </a:lstStyle>
          <a:p>
            <a:pPr>
              <a:defRPr/>
            </a:pPr>
            <a:r>
              <a:rPr lang="en-US"/>
              <a:t>27/08/2018</a:t>
            </a:r>
          </a:p>
        </p:txBody>
      </p:sp>
      <p:sp>
        <p:nvSpPr>
          <p:cNvPr id="6" name="Rectangle 33"/>
          <p:cNvSpPr>
            <a:spLocks noGrp="1" noChangeArrowheads="1"/>
          </p:cNvSpPr>
          <p:nvPr>
            <p:ph type="sldNum" idx="11"/>
          </p:nvPr>
        </p:nvSpPr>
        <p:spPr>
          <a:ln/>
        </p:spPr>
        <p:txBody>
          <a:bodyPr/>
          <a:lstStyle>
            <a:lvl1pPr>
              <a:defRPr/>
            </a:lvl1pPr>
          </a:lstStyle>
          <a:p>
            <a:pPr>
              <a:defRPr/>
            </a:pPr>
            <a:fld id="{9A30D358-7913-45F9-BE55-0910A4A32C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3074" name="Group 1"/>
          <p:cNvGrpSpPr>
            <a:grpSpLocks/>
          </p:cNvGrpSpPr>
          <p:nvPr/>
        </p:nvGrpSpPr>
        <p:grpSpPr bwMode="auto">
          <a:xfrm>
            <a:off x="0" y="228600"/>
            <a:ext cx="1979613" cy="6637338"/>
            <a:chOff x="0" y="144"/>
            <a:chExt cx="1247" cy="4181"/>
          </a:xfrm>
        </p:grpSpPr>
        <p:sp>
          <p:nvSpPr>
            <p:cNvPr id="3095" name="AutoShape 2"/>
            <p:cNvSpPr>
              <a:spLocks noChangeArrowheads="1"/>
            </p:cNvSpPr>
            <p:nvPr/>
          </p:nvSpPr>
          <p:spPr bwMode="auto">
            <a:xfrm>
              <a:off x="0" y="1622"/>
              <a:ext cx="43" cy="394"/>
            </a:xfrm>
            <a:custGeom>
              <a:avLst/>
              <a:gdLst>
                <a:gd name="T0" fmla="*/ 652186424 w 22"/>
                <a:gd name="T1" fmla="*/ 2147483646 h 136"/>
                <a:gd name="T2" fmla="*/ 503961945 w 22"/>
                <a:gd name="T3" fmla="*/ 2147483646 h 136"/>
                <a:gd name="T4" fmla="*/ 0 w 22"/>
                <a:gd name="T5" fmla="*/ 0 h 136"/>
                <a:gd name="T6" fmla="*/ 0 w 22"/>
                <a:gd name="T7" fmla="*/ 1561785265 h 136"/>
                <a:gd name="T8" fmla="*/ 592898155 w 22"/>
                <a:gd name="T9" fmla="*/ 2147483646 h 136"/>
                <a:gd name="T10" fmla="*/ 652186424 w 22"/>
                <a:gd name="T11" fmla="*/ 2147483646 h 136"/>
                <a:gd name="T12" fmla="*/ 0 60000 65536"/>
                <a:gd name="T13" fmla="*/ 0 60000 65536"/>
                <a:gd name="T14" fmla="*/ 0 60000 65536"/>
                <a:gd name="T15" fmla="*/ 0 60000 65536"/>
                <a:gd name="T16" fmla="*/ 0 60000 65536"/>
                <a:gd name="T17" fmla="*/ 0 60000 65536"/>
                <a:gd name="T18" fmla="*/ 0 w 22"/>
                <a:gd name="T19" fmla="*/ 0 h 136"/>
                <a:gd name="T20" fmla="*/ 22 w 22"/>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096" name="AutoShape 3"/>
            <p:cNvSpPr>
              <a:spLocks noChangeArrowheads="1"/>
            </p:cNvSpPr>
            <p:nvPr/>
          </p:nvSpPr>
          <p:spPr bwMode="auto">
            <a:xfrm>
              <a:off x="56" y="1988"/>
              <a:ext cx="282" cy="1462"/>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187080947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 name="T21" fmla="*/ 0 w 140"/>
                <a:gd name="T22" fmla="*/ 0 h 504"/>
                <a:gd name="T23" fmla="*/ 140 w 140"/>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097" name="AutoShape 4"/>
            <p:cNvSpPr>
              <a:spLocks noChangeArrowheads="1"/>
            </p:cNvSpPr>
            <p:nvPr/>
          </p:nvSpPr>
          <p:spPr bwMode="auto">
            <a:xfrm>
              <a:off x="353" y="3431"/>
              <a:ext cx="266" cy="894"/>
            </a:xfrm>
            <a:custGeom>
              <a:avLst/>
              <a:gdLst>
                <a:gd name="T0" fmla="*/ 249578943 w 132"/>
                <a:gd name="T1" fmla="*/ 985420713 h 308"/>
                <a:gd name="T2" fmla="*/ 0 w 132"/>
                <a:gd name="T3" fmla="*/ 0 h 308"/>
                <a:gd name="T4" fmla="*/ 0 w 132"/>
                <a:gd name="T5" fmla="*/ 1298969258 h 308"/>
                <a:gd name="T6" fmla="*/ 2121449252 w 132"/>
                <a:gd name="T7" fmla="*/ 2147483646 h 308"/>
                <a:gd name="T8" fmla="*/ 2147483646 w 132"/>
                <a:gd name="T9" fmla="*/ 2147483646 h 308"/>
                <a:gd name="T10" fmla="*/ 2147483646 w 132"/>
                <a:gd name="T11" fmla="*/ 2147483646 h 308"/>
                <a:gd name="T12" fmla="*/ 2147483646 w 132"/>
                <a:gd name="T13" fmla="*/ 2147483646 h 308"/>
                <a:gd name="T14" fmla="*/ 249578943 w 132"/>
                <a:gd name="T15" fmla="*/ 985420713 h 308"/>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308"/>
                <a:gd name="T26" fmla="*/ 132 w 132"/>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098" name="AutoShape 5"/>
            <p:cNvSpPr>
              <a:spLocks noChangeArrowheads="1"/>
            </p:cNvSpPr>
            <p:nvPr/>
          </p:nvSpPr>
          <p:spPr bwMode="auto">
            <a:xfrm>
              <a:off x="420" y="4097"/>
              <a:ext cx="74" cy="228"/>
            </a:xfrm>
            <a:custGeom>
              <a:avLst/>
              <a:gdLst>
                <a:gd name="T0" fmla="*/ 872046196 w 37"/>
                <a:gd name="T1" fmla="*/ 2147483646 h 79"/>
                <a:gd name="T2" fmla="*/ 1152350308 w 37"/>
                <a:gd name="T3" fmla="*/ 2147483646 h 79"/>
                <a:gd name="T4" fmla="*/ 0 w 37"/>
                <a:gd name="T5" fmla="*/ 0 h 79"/>
                <a:gd name="T6" fmla="*/ 872046196 w 37"/>
                <a:gd name="T7" fmla="*/ 2147483646 h 79"/>
                <a:gd name="T8" fmla="*/ 0 60000 65536"/>
                <a:gd name="T9" fmla="*/ 0 60000 65536"/>
                <a:gd name="T10" fmla="*/ 0 60000 65536"/>
                <a:gd name="T11" fmla="*/ 0 60000 65536"/>
                <a:gd name="T12" fmla="*/ 0 w 37"/>
                <a:gd name="T13" fmla="*/ 0 h 79"/>
                <a:gd name="T14" fmla="*/ 37 w 37"/>
                <a:gd name="T15" fmla="*/ 79 h 79"/>
              </a:gdLst>
              <a:ahLst/>
              <a:cxnLst>
                <a:cxn ang="T8">
                  <a:pos x="T0" y="T1"/>
                </a:cxn>
                <a:cxn ang="T9">
                  <a:pos x="T2" y="T3"/>
                </a:cxn>
                <a:cxn ang="T10">
                  <a:pos x="T4" y="T5"/>
                </a:cxn>
                <a:cxn ang="T11">
                  <a:pos x="T6" y="T7"/>
                </a:cxn>
              </a:cxnLst>
              <a:rect l="T12" t="T13" r="T14" b="T15"/>
              <a:pathLst>
                <a:path w="37" h="79">
                  <a:moveTo>
                    <a:pt x="28" y="79"/>
                  </a:moveTo>
                  <a:cubicBezTo>
                    <a:pt x="37" y="79"/>
                    <a:pt x="37" y="79"/>
                    <a:pt x="37" y="79"/>
                  </a:cubicBezTo>
                  <a:cubicBezTo>
                    <a:pt x="24" y="53"/>
                    <a:pt x="12" y="27"/>
                    <a:pt x="0" y="0"/>
                  </a:cubicBezTo>
                  <a:cubicBezTo>
                    <a:pt x="8" y="27"/>
                    <a:pt x="17" y="53"/>
                    <a:pt x="28" y="79"/>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099" name="AutoShape 6"/>
            <p:cNvSpPr>
              <a:spLocks noChangeArrowheads="1"/>
            </p:cNvSpPr>
            <p:nvPr/>
          </p:nvSpPr>
          <p:spPr bwMode="auto">
            <a:xfrm>
              <a:off x="44" y="2017"/>
              <a:ext cx="359" cy="2095"/>
            </a:xfrm>
            <a:custGeom>
              <a:avLst/>
              <a:gdLst>
                <a:gd name="T0" fmla="*/ 2147483646 w 178"/>
                <a:gd name="T1" fmla="*/ 2147483646 h 722"/>
                <a:gd name="T2" fmla="*/ 2147483646 w 178"/>
                <a:gd name="T3" fmla="*/ 2147483646 h 722"/>
                <a:gd name="T4" fmla="*/ 1248934767 w 178"/>
                <a:gd name="T5" fmla="*/ 2147483646 h 722"/>
                <a:gd name="T6" fmla="*/ 374681199 w 178"/>
                <a:gd name="T7" fmla="*/ 2147483646 h 722"/>
                <a:gd name="T8" fmla="*/ 0 w 178"/>
                <a:gd name="T9" fmla="*/ 0 h 722"/>
                <a:gd name="T10" fmla="*/ 1030375190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722"/>
                <a:gd name="T35" fmla="*/ 178 w 178"/>
                <a:gd name="T36" fmla="*/ 722 h 7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100" name="AutoShape 7"/>
            <p:cNvSpPr>
              <a:spLocks noChangeArrowheads="1"/>
            </p:cNvSpPr>
            <p:nvPr/>
          </p:nvSpPr>
          <p:spPr bwMode="auto">
            <a:xfrm>
              <a:off x="10" y="144"/>
              <a:ext cx="45" cy="1843"/>
            </a:xfrm>
            <a:custGeom>
              <a:avLst/>
              <a:gdLst>
                <a:gd name="T0" fmla="*/ 329581771 w 23"/>
                <a:gd name="T1" fmla="*/ 2147483646 h 635"/>
                <a:gd name="T2" fmla="*/ 359541661 w 23"/>
                <a:gd name="T3" fmla="*/ 2147483646 h 635"/>
                <a:gd name="T4" fmla="*/ 659163541 w 23"/>
                <a:gd name="T5" fmla="*/ 2147483646 h 635"/>
                <a:gd name="T6" fmla="*/ 689123432 w 23"/>
                <a:gd name="T7" fmla="*/ 2147483646 h 635"/>
                <a:gd name="T8" fmla="*/ 509348853 w 23"/>
                <a:gd name="T9" fmla="*/ 2147483646 h 635"/>
                <a:gd name="T10" fmla="*/ 149807133 w 23"/>
                <a:gd name="T11" fmla="*/ 2147483646 h 635"/>
                <a:gd name="T12" fmla="*/ 449428952 w 23"/>
                <a:gd name="T13" fmla="*/ 0 h 635"/>
                <a:gd name="T14" fmla="*/ 359541661 w 23"/>
                <a:gd name="T15" fmla="*/ 0 h 635"/>
                <a:gd name="T16" fmla="*/ 29959898 w 23"/>
                <a:gd name="T17" fmla="*/ 2147483646 h 635"/>
                <a:gd name="T18" fmla="*/ 329581771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635"/>
                <a:gd name="T32" fmla="*/ 23 w 23"/>
                <a:gd name="T33" fmla="*/ 635 h 6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101" name="AutoShape 8"/>
            <p:cNvSpPr>
              <a:spLocks noChangeArrowheads="1"/>
            </p:cNvSpPr>
            <p:nvPr/>
          </p:nvSpPr>
          <p:spPr bwMode="auto">
            <a:xfrm>
              <a:off x="34" y="1855"/>
              <a:ext cx="34" cy="310"/>
            </a:xfrm>
            <a:custGeom>
              <a:avLst/>
              <a:gdLst>
                <a:gd name="T0" fmla="*/ 0 w 17"/>
                <a:gd name="T1" fmla="*/ 0 h 107"/>
                <a:gd name="T2" fmla="*/ 157152226 w 17"/>
                <a:gd name="T3" fmla="*/ 2147483646 h 107"/>
                <a:gd name="T4" fmla="*/ 534325616 w 17"/>
                <a:gd name="T5" fmla="*/ 2147483646 h 107"/>
                <a:gd name="T6" fmla="*/ 345742896 w 17"/>
                <a:gd name="T7" fmla="*/ 2059268826 h 107"/>
                <a:gd name="T8" fmla="*/ 314312464 w 17"/>
                <a:gd name="T9" fmla="*/ 1924968977 h 107"/>
                <a:gd name="T10" fmla="*/ 0 w 17"/>
                <a:gd name="T11" fmla="*/ 0 h 107"/>
                <a:gd name="T12" fmla="*/ 0 60000 65536"/>
                <a:gd name="T13" fmla="*/ 0 60000 65536"/>
                <a:gd name="T14" fmla="*/ 0 60000 65536"/>
                <a:gd name="T15" fmla="*/ 0 60000 65536"/>
                <a:gd name="T16" fmla="*/ 0 60000 65536"/>
                <a:gd name="T17" fmla="*/ 0 60000 65536"/>
                <a:gd name="T18" fmla="*/ 0 w 17"/>
                <a:gd name="T19" fmla="*/ 0 h 107"/>
                <a:gd name="T20" fmla="*/ 17 w 17"/>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102" name="AutoShape 9"/>
            <p:cNvSpPr>
              <a:spLocks noChangeArrowheads="1"/>
            </p:cNvSpPr>
            <p:nvPr/>
          </p:nvSpPr>
          <p:spPr bwMode="auto">
            <a:xfrm>
              <a:off x="337" y="3451"/>
              <a:ext cx="82" cy="645"/>
            </a:xfrm>
            <a:custGeom>
              <a:avLst/>
              <a:gdLst>
                <a:gd name="T0" fmla="*/ 0 w 41"/>
                <a:gd name="T1" fmla="*/ 0 h 222"/>
                <a:gd name="T2" fmla="*/ 155601548 w 41"/>
                <a:gd name="T3" fmla="*/ 2147483646 h 222"/>
                <a:gd name="T4" fmla="*/ 529046874 w 41"/>
                <a:gd name="T5" fmla="*/ 2147483646 h 222"/>
                <a:gd name="T6" fmla="*/ 746882650 w 41"/>
                <a:gd name="T7" fmla="*/ 2147483646 h 222"/>
                <a:gd name="T8" fmla="*/ 1275929524 w 41"/>
                <a:gd name="T9" fmla="*/ 2147483646 h 222"/>
                <a:gd name="T10" fmla="*/ 1182570208 w 41"/>
                <a:gd name="T11" fmla="*/ 2147483646 h 222"/>
                <a:gd name="T12" fmla="*/ 404562410 w 41"/>
                <a:gd name="T13" fmla="*/ 2147483646 h 222"/>
                <a:gd name="T14" fmla="*/ 248960862 w 41"/>
                <a:gd name="T15" fmla="*/ 989137978 h 222"/>
                <a:gd name="T16" fmla="*/ 217843718 w 41"/>
                <a:gd name="T17" fmla="*/ 809294772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222"/>
                <a:gd name="T32" fmla="*/ 41 w 41"/>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2" name="AutoShape 10"/>
            <p:cNvSpPr>
              <a:spLocks noChangeArrowheads="1"/>
            </p:cNvSpPr>
            <p:nvPr/>
          </p:nvSpPr>
          <p:spPr bwMode="auto">
            <a:xfrm>
              <a:off x="339" y="881"/>
              <a:ext cx="908" cy="2549"/>
            </a:xfrm>
            <a:custGeom>
              <a:avLst/>
              <a:gdLst>
                <a:gd name="T0" fmla="*/ 218225633 w 450"/>
                <a:gd name="T1" fmla="*/ 2147483646 h 878"/>
                <a:gd name="T2" fmla="*/ 1558730781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1970043737 h 878"/>
                <a:gd name="T12" fmla="*/ 2147483646 w 450"/>
                <a:gd name="T13" fmla="*/ 44771902 h 878"/>
                <a:gd name="T14" fmla="*/ 2147483646 w 450"/>
                <a:gd name="T15" fmla="*/ 0 h 878"/>
                <a:gd name="T16" fmla="*/ 2147483646 w 450"/>
                <a:gd name="T17" fmla="*/ 1925271844 h 878"/>
                <a:gd name="T18" fmla="*/ 2147483646 w 450"/>
                <a:gd name="T19" fmla="*/ 2147483646 h 878"/>
                <a:gd name="T20" fmla="*/ 2147483646 w 450"/>
                <a:gd name="T21" fmla="*/ 2147483646 h 878"/>
                <a:gd name="T22" fmla="*/ 2147483646 w 450"/>
                <a:gd name="T23" fmla="*/ 2147483646 h 878"/>
                <a:gd name="T24" fmla="*/ 1402863305 w 450"/>
                <a:gd name="T25" fmla="*/ 2147483646 h 878"/>
                <a:gd name="T26" fmla="*/ 0 w 450"/>
                <a:gd name="T27" fmla="*/ 2147483646 h 878"/>
                <a:gd name="T28" fmla="*/ 0 w 450"/>
                <a:gd name="T29" fmla="*/ 2147483646 h 878"/>
                <a:gd name="T30" fmla="*/ 218225633 w 450"/>
                <a:gd name="T31" fmla="*/ 2147483646 h 878"/>
                <a:gd name="T32" fmla="*/ 218225633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0"/>
                <a:gd name="T52" fmla="*/ 0 h 878"/>
                <a:gd name="T53" fmla="*/ 450 w 450"/>
                <a:gd name="T54" fmla="*/ 878 h 8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104" name="AutoShape 11"/>
            <p:cNvSpPr>
              <a:spLocks noChangeArrowheads="1"/>
            </p:cNvSpPr>
            <p:nvPr/>
          </p:nvSpPr>
          <p:spPr bwMode="auto">
            <a:xfrm>
              <a:off x="404" y="4113"/>
              <a:ext cx="70" cy="212"/>
            </a:xfrm>
            <a:custGeom>
              <a:avLst/>
              <a:gdLst>
                <a:gd name="T0" fmla="*/ 0 w 35"/>
                <a:gd name="T1" fmla="*/ 0 h 73"/>
                <a:gd name="T2" fmla="*/ 810125428 w 35"/>
                <a:gd name="T3" fmla="*/ 2147483646 h 73"/>
                <a:gd name="T4" fmla="*/ 1090556050 w 35"/>
                <a:gd name="T5" fmla="*/ 2147483646 h 73"/>
                <a:gd name="T6" fmla="*/ 0 w 35"/>
                <a:gd name="T7" fmla="*/ 0 h 73"/>
                <a:gd name="T8" fmla="*/ 0 60000 65536"/>
                <a:gd name="T9" fmla="*/ 0 60000 65536"/>
                <a:gd name="T10" fmla="*/ 0 60000 65536"/>
                <a:gd name="T11" fmla="*/ 0 60000 65536"/>
                <a:gd name="T12" fmla="*/ 0 w 35"/>
                <a:gd name="T13" fmla="*/ 0 h 73"/>
                <a:gd name="T14" fmla="*/ 35 w 35"/>
                <a:gd name="T15" fmla="*/ 73 h 73"/>
              </a:gdLst>
              <a:ahLst/>
              <a:cxnLst>
                <a:cxn ang="T8">
                  <a:pos x="T0" y="T1"/>
                </a:cxn>
                <a:cxn ang="T9">
                  <a:pos x="T2" y="T3"/>
                </a:cxn>
                <a:cxn ang="T10">
                  <a:pos x="T4" y="T5"/>
                </a:cxn>
                <a:cxn ang="T11">
                  <a:pos x="T6" y="T7"/>
                </a:cxn>
              </a:cxnLst>
              <a:rect l="T12" t="T13" r="T14" b="T15"/>
              <a:pathLst>
                <a:path w="35" h="73">
                  <a:moveTo>
                    <a:pt x="0" y="0"/>
                  </a:moveTo>
                  <a:cubicBezTo>
                    <a:pt x="7" y="24"/>
                    <a:pt x="16" y="49"/>
                    <a:pt x="26" y="73"/>
                  </a:cubicBezTo>
                  <a:cubicBezTo>
                    <a:pt x="35" y="73"/>
                    <a:pt x="35" y="73"/>
                    <a:pt x="35" y="73"/>
                  </a:cubicBezTo>
                  <a:cubicBezTo>
                    <a:pt x="23" y="49"/>
                    <a:pt x="11" y="24"/>
                    <a:pt x="0" y="0"/>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 name="AutoShape 12"/>
            <p:cNvSpPr>
              <a:spLocks noChangeArrowheads="1"/>
            </p:cNvSpPr>
            <p:nvPr/>
          </p:nvSpPr>
          <p:spPr bwMode="auto">
            <a:xfrm>
              <a:off x="337" y="3376"/>
              <a:ext cx="15" cy="139"/>
            </a:xfrm>
            <a:custGeom>
              <a:avLst/>
              <a:gdLst>
                <a:gd name="T0" fmla="*/ 202751342 w 8"/>
                <a:gd name="T1" fmla="*/ 1977678149 h 48"/>
                <a:gd name="T2" fmla="*/ 231717896 w 8"/>
                <a:gd name="T3" fmla="*/ 2147483646 h 48"/>
                <a:gd name="T4" fmla="*/ 231717896 w 8"/>
                <a:gd name="T5" fmla="*/ 853997950 h 48"/>
                <a:gd name="T6" fmla="*/ 28966562 w 8"/>
                <a:gd name="T7" fmla="*/ 0 h 48"/>
                <a:gd name="T8" fmla="*/ 0 w 8"/>
                <a:gd name="T9" fmla="*/ 1168631047 h 48"/>
                <a:gd name="T10" fmla="*/ 202751342 w 8"/>
                <a:gd name="T11" fmla="*/ 1977678149 h 48"/>
                <a:gd name="T12" fmla="*/ 0 60000 65536"/>
                <a:gd name="T13" fmla="*/ 0 60000 65536"/>
                <a:gd name="T14" fmla="*/ 0 60000 65536"/>
                <a:gd name="T15" fmla="*/ 0 60000 65536"/>
                <a:gd name="T16" fmla="*/ 0 60000 65536"/>
                <a:gd name="T17" fmla="*/ 0 60000 65536"/>
                <a:gd name="T18" fmla="*/ 0 w 8"/>
                <a:gd name="T19" fmla="*/ 0 h 48"/>
                <a:gd name="T20" fmla="*/ 8 w 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766F54">
                <a:alpha val="20000"/>
              </a:srgbClr>
            </a:solidFill>
            <a:ln w="9525" cap="flat">
              <a:noFill/>
              <a:round/>
              <a:headEnd/>
              <a:tailEnd/>
            </a:ln>
          </p:spPr>
          <p:txBody>
            <a:bodyPr wrap="none" anchor="ctr"/>
            <a:lstStyle/>
            <a:p>
              <a:pPr>
                <a:defRPr/>
              </a:pPr>
              <a:endParaRPr lang="en-US"/>
            </a:p>
          </p:txBody>
        </p:sp>
        <p:sp>
          <p:nvSpPr>
            <p:cNvPr id="3106" name="AutoShape 13"/>
            <p:cNvSpPr>
              <a:spLocks noChangeArrowheads="1"/>
            </p:cNvSpPr>
            <p:nvPr/>
          </p:nvSpPr>
          <p:spPr bwMode="auto">
            <a:xfrm>
              <a:off x="372" y="3934"/>
              <a:ext cx="103" cy="391"/>
            </a:xfrm>
            <a:custGeom>
              <a:avLst/>
              <a:gdLst>
                <a:gd name="T0" fmla="*/ 210899116 w 52"/>
                <a:gd name="T1" fmla="*/ 803932647 h 135"/>
                <a:gd name="T2" fmla="*/ 0 w 52"/>
                <a:gd name="T3" fmla="*/ 0 h 135"/>
                <a:gd name="T4" fmla="*/ 361536953 w 52"/>
                <a:gd name="T5" fmla="*/ 2143804994 h 135"/>
                <a:gd name="T6" fmla="*/ 482051799 w 52"/>
                <a:gd name="T7" fmla="*/ 2147483646 h 135"/>
                <a:gd name="T8" fmla="*/ 1536539729 w 52"/>
                <a:gd name="T9" fmla="*/ 2147483646 h 135"/>
                <a:gd name="T10" fmla="*/ 1566670368 w 52"/>
                <a:gd name="T11" fmla="*/ 2147483646 h 135"/>
                <a:gd name="T12" fmla="*/ 723081616 w 52"/>
                <a:gd name="T13" fmla="*/ 2147483646 h 135"/>
                <a:gd name="T14" fmla="*/ 210899116 w 52"/>
                <a:gd name="T15" fmla="*/ 803932647 h 135"/>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35"/>
                <a:gd name="T26" fmla="*/ 52 w 52"/>
                <a:gd name="T27" fmla="*/ 135 h 1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766F54">
                <a:alpha val="20000"/>
              </a:srgbClr>
            </a:solidFill>
            <a:ln w="9525" cap="flat">
              <a:noFill/>
              <a:round/>
              <a:headEnd/>
              <a:tailEnd/>
            </a:ln>
          </p:spPr>
          <p:txBody>
            <a:bodyPr wrap="none" anchor="ctr"/>
            <a:lstStyle/>
            <a:p>
              <a:pPr>
                <a:defRPr/>
              </a:pPr>
              <a:endParaRPr lang="en-US"/>
            </a:p>
          </p:txBody>
        </p:sp>
      </p:grpSp>
      <p:grpSp>
        <p:nvGrpSpPr>
          <p:cNvPr id="3075" name="Group 14"/>
          <p:cNvGrpSpPr>
            <a:grpSpLocks/>
          </p:cNvGrpSpPr>
          <p:nvPr/>
        </p:nvGrpSpPr>
        <p:grpSpPr bwMode="auto">
          <a:xfrm>
            <a:off x="20638" y="0"/>
            <a:ext cx="1951037" cy="6851650"/>
            <a:chOff x="13" y="0"/>
            <a:chExt cx="1229" cy="4316"/>
          </a:xfrm>
        </p:grpSpPr>
        <p:sp>
          <p:nvSpPr>
            <p:cNvPr id="3083" name="AutoShape 15"/>
            <p:cNvSpPr>
              <a:spLocks noChangeArrowheads="1"/>
            </p:cNvSpPr>
            <p:nvPr/>
          </p:nvSpPr>
          <p:spPr bwMode="auto">
            <a:xfrm>
              <a:off x="13" y="0"/>
              <a:ext cx="257" cy="2771"/>
            </a:xfrm>
            <a:custGeom>
              <a:avLst/>
              <a:gdLst>
                <a:gd name="T0" fmla="*/ 276174346 w 103"/>
                <a:gd name="T1" fmla="*/ 2147483646 h 920"/>
                <a:gd name="T2" fmla="*/ 1025798952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1183615653 w 103"/>
                <a:gd name="T17" fmla="*/ 2147483646 h 920"/>
                <a:gd name="T18" fmla="*/ 355082772 w 103"/>
                <a:gd name="T19" fmla="*/ 2147483646 h 920"/>
                <a:gd name="T20" fmla="*/ 118357605 w 103"/>
                <a:gd name="T21" fmla="*/ 2147483646 h 920"/>
                <a:gd name="T22" fmla="*/ 39449223 w 103"/>
                <a:gd name="T23" fmla="*/ 0 h 920"/>
                <a:gd name="T24" fmla="*/ 0 w 103"/>
                <a:gd name="T25" fmla="*/ 0 h 920"/>
                <a:gd name="T26" fmla="*/ 39449223 w 103"/>
                <a:gd name="T27" fmla="*/ 2147483646 h 920"/>
                <a:gd name="T28" fmla="*/ 2761743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3"/>
                <a:gd name="T46" fmla="*/ 0 h 920"/>
                <a:gd name="T47" fmla="*/ 103 w 103"/>
                <a:gd name="T48" fmla="*/ 920 h 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766F54"/>
            </a:solidFill>
            <a:ln w="9525" cap="flat">
              <a:noFill/>
              <a:round/>
              <a:headEnd/>
              <a:tailEnd/>
            </a:ln>
          </p:spPr>
          <p:txBody>
            <a:bodyPr wrap="none" anchor="ctr"/>
            <a:lstStyle/>
            <a:p>
              <a:pPr>
                <a:defRPr/>
              </a:pPr>
              <a:endParaRPr lang="en-US"/>
            </a:p>
          </p:txBody>
        </p:sp>
        <p:sp>
          <p:nvSpPr>
            <p:cNvPr id="3084" name="AutoShape 16"/>
            <p:cNvSpPr>
              <a:spLocks noChangeArrowheads="1"/>
            </p:cNvSpPr>
            <p:nvPr/>
          </p:nvSpPr>
          <p:spPr bwMode="auto">
            <a:xfrm>
              <a:off x="286" y="2719"/>
              <a:ext cx="220" cy="995"/>
            </a:xfrm>
            <a:custGeom>
              <a:avLst/>
              <a:gdLst>
                <a:gd name="T0" fmla="*/ 2106024593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78158700 w 88"/>
                <a:gd name="T13" fmla="*/ 2147483646 h 330"/>
                <a:gd name="T14" fmla="*/ 2106024593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330"/>
                <a:gd name="T26" fmla="*/ 88 w 88"/>
                <a:gd name="T27" fmla="*/ 330 h 3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766F54"/>
            </a:solidFill>
            <a:ln w="9525" cap="flat">
              <a:noFill/>
              <a:round/>
              <a:headEnd/>
              <a:tailEnd/>
            </a:ln>
          </p:spPr>
          <p:txBody>
            <a:bodyPr wrap="none" anchor="ctr"/>
            <a:lstStyle/>
            <a:p>
              <a:pPr>
                <a:defRPr/>
              </a:pPr>
              <a:endParaRPr lang="en-US"/>
            </a:p>
          </p:txBody>
        </p:sp>
        <p:sp>
          <p:nvSpPr>
            <p:cNvPr id="3085" name="AutoShape 17"/>
            <p:cNvSpPr>
              <a:spLocks noChangeArrowheads="1"/>
            </p:cNvSpPr>
            <p:nvPr/>
          </p:nvSpPr>
          <p:spPr bwMode="auto">
            <a:xfrm>
              <a:off x="524" y="3693"/>
              <a:ext cx="224" cy="623"/>
            </a:xfrm>
            <a:custGeom>
              <a:avLst/>
              <a:gdLst>
                <a:gd name="T0" fmla="*/ 235219849 w 90"/>
                <a:gd name="T1" fmla="*/ 709699991 h 207"/>
                <a:gd name="T2" fmla="*/ 0 w 90"/>
                <a:gd name="T3" fmla="*/ 0 h 207"/>
                <a:gd name="T4" fmla="*/ 39204950 w 90"/>
                <a:gd name="T5" fmla="*/ 1372085864 h 207"/>
                <a:gd name="T6" fmla="*/ 1646509387 w 90"/>
                <a:gd name="T7" fmla="*/ 2147483646 h 207"/>
                <a:gd name="T8" fmla="*/ 2147483646 w 90"/>
                <a:gd name="T9" fmla="*/ 2147483646 h 207"/>
                <a:gd name="T10" fmla="*/ 2147483646 w 90"/>
                <a:gd name="T11" fmla="*/ 2147483646 h 207"/>
                <a:gd name="T12" fmla="*/ 1960129163 w 90"/>
                <a:gd name="T13" fmla="*/ 2147483646 h 207"/>
                <a:gd name="T14" fmla="*/ 235219849 w 90"/>
                <a:gd name="T15" fmla="*/ 709699991 h 207"/>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07"/>
                <a:gd name="T26" fmla="*/ 90 w 90"/>
                <a:gd name="T27" fmla="*/ 207 h 2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766F54"/>
            </a:solidFill>
            <a:ln w="9525" cap="flat">
              <a:noFill/>
              <a:round/>
              <a:headEnd/>
              <a:tailEnd/>
            </a:ln>
          </p:spPr>
          <p:txBody>
            <a:bodyPr wrap="none" anchor="ctr"/>
            <a:lstStyle/>
            <a:p>
              <a:pPr>
                <a:defRPr/>
              </a:pPr>
              <a:endParaRPr lang="en-US"/>
            </a:p>
          </p:txBody>
        </p:sp>
        <p:sp>
          <p:nvSpPr>
            <p:cNvPr id="3086" name="AutoShape 18"/>
            <p:cNvSpPr>
              <a:spLocks noChangeArrowheads="1"/>
            </p:cNvSpPr>
            <p:nvPr/>
          </p:nvSpPr>
          <p:spPr bwMode="auto">
            <a:xfrm>
              <a:off x="271" y="2749"/>
              <a:ext cx="287" cy="1408"/>
            </a:xfrm>
            <a:custGeom>
              <a:avLst/>
              <a:gdLst>
                <a:gd name="T0" fmla="*/ 2147483646 w 115"/>
                <a:gd name="T1" fmla="*/ 2147483646 h 467"/>
                <a:gd name="T2" fmla="*/ 2147483646 w 115"/>
                <a:gd name="T3" fmla="*/ 2147483646 h 467"/>
                <a:gd name="T4" fmla="*/ 1143929202 w 115"/>
                <a:gd name="T5" fmla="*/ 2147483646 h 467"/>
                <a:gd name="T6" fmla="*/ 512790734 w 115"/>
                <a:gd name="T7" fmla="*/ 2147483646 h 467"/>
                <a:gd name="T8" fmla="*/ 0 w 115"/>
                <a:gd name="T9" fmla="*/ 0 h 467"/>
                <a:gd name="T10" fmla="*/ 828365008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5"/>
                <a:gd name="T34" fmla="*/ 0 h 467"/>
                <a:gd name="T35" fmla="*/ 115 w 115"/>
                <a:gd name="T36" fmla="*/ 467 h 4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766F54"/>
            </a:solidFill>
            <a:ln w="9525" cap="flat">
              <a:noFill/>
              <a:round/>
              <a:headEnd/>
              <a:tailEnd/>
            </a:ln>
          </p:spPr>
          <p:txBody>
            <a:bodyPr wrap="none" anchor="ctr"/>
            <a:lstStyle/>
            <a:p>
              <a:pPr>
                <a:defRPr/>
              </a:pPr>
              <a:endParaRPr lang="en-US"/>
            </a:p>
          </p:txBody>
        </p:sp>
        <p:sp>
          <p:nvSpPr>
            <p:cNvPr id="3087" name="AutoShape 19"/>
            <p:cNvSpPr>
              <a:spLocks noChangeArrowheads="1"/>
            </p:cNvSpPr>
            <p:nvPr/>
          </p:nvSpPr>
          <p:spPr bwMode="auto">
            <a:xfrm>
              <a:off x="243" y="812"/>
              <a:ext cx="90" cy="1906"/>
            </a:xfrm>
            <a:custGeom>
              <a:avLst/>
              <a:gdLst>
                <a:gd name="T0" fmla="*/ 684378718 w 36"/>
                <a:gd name="T1" fmla="*/ 2147483646 h 633"/>
                <a:gd name="T2" fmla="*/ 523343625 w 36"/>
                <a:gd name="T3" fmla="*/ 2147483646 h 633"/>
                <a:gd name="T4" fmla="*/ 201283713 w 36"/>
                <a:gd name="T5" fmla="*/ 2147483646 h 633"/>
                <a:gd name="T6" fmla="*/ 523343625 w 36"/>
                <a:gd name="T7" fmla="*/ 2147483646 h 633"/>
                <a:gd name="T8" fmla="*/ 885662350 w 36"/>
                <a:gd name="T9" fmla="*/ 2147483646 h 633"/>
                <a:gd name="T10" fmla="*/ 1449264868 w 36"/>
                <a:gd name="T11" fmla="*/ 0 h 633"/>
                <a:gd name="T12" fmla="*/ 1409006135 w 36"/>
                <a:gd name="T13" fmla="*/ 0 h 633"/>
                <a:gd name="T14" fmla="*/ 805144885 w 36"/>
                <a:gd name="T15" fmla="*/ 2147483646 h 633"/>
                <a:gd name="T16" fmla="*/ 402577458 w 36"/>
                <a:gd name="T17" fmla="*/ 2147483646 h 633"/>
                <a:gd name="T18" fmla="*/ 40258743 w 36"/>
                <a:gd name="T19" fmla="*/ 2147483646 h 633"/>
                <a:gd name="T20" fmla="*/ 281801180 w 36"/>
                <a:gd name="T21" fmla="*/ 2147483646 h 633"/>
                <a:gd name="T22" fmla="*/ 644119825 w 36"/>
                <a:gd name="T23" fmla="*/ 2147483646 h 633"/>
                <a:gd name="T24" fmla="*/ 684378718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633"/>
                <a:gd name="T41" fmla="*/ 36 w 36"/>
                <a:gd name="T42" fmla="*/ 633 h 6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766F54"/>
            </a:solidFill>
            <a:ln w="9525" cap="flat">
              <a:noFill/>
              <a:round/>
              <a:headEnd/>
              <a:tailEnd/>
            </a:ln>
          </p:spPr>
          <p:txBody>
            <a:bodyPr wrap="none" anchor="ctr"/>
            <a:lstStyle/>
            <a:p>
              <a:pPr>
                <a:defRPr/>
              </a:pPr>
              <a:endParaRPr lang="en-US"/>
            </a:p>
          </p:txBody>
        </p:sp>
        <p:sp>
          <p:nvSpPr>
            <p:cNvPr id="3088" name="AutoShape 20"/>
            <p:cNvSpPr>
              <a:spLocks noChangeArrowheads="1"/>
            </p:cNvSpPr>
            <p:nvPr/>
          </p:nvSpPr>
          <p:spPr bwMode="auto">
            <a:xfrm>
              <a:off x="579" y="4140"/>
              <a:ext cx="69" cy="176"/>
            </a:xfrm>
            <a:custGeom>
              <a:avLst/>
              <a:gdLst>
                <a:gd name="T0" fmla="*/ 853932906 w 28"/>
                <a:gd name="T1" fmla="*/ 2147483646 h 59"/>
                <a:gd name="T2" fmla="*/ 1086817393 w 28"/>
                <a:gd name="T3" fmla="*/ 2147483646 h 59"/>
                <a:gd name="T4" fmla="*/ 0 w 28"/>
                <a:gd name="T5" fmla="*/ 0 h 59"/>
                <a:gd name="T6" fmla="*/ 853932906 w 28"/>
                <a:gd name="T7" fmla="*/ 2147483646 h 59"/>
                <a:gd name="T8" fmla="*/ 0 60000 65536"/>
                <a:gd name="T9" fmla="*/ 0 60000 65536"/>
                <a:gd name="T10" fmla="*/ 0 60000 65536"/>
                <a:gd name="T11" fmla="*/ 0 60000 65536"/>
                <a:gd name="T12" fmla="*/ 0 w 28"/>
                <a:gd name="T13" fmla="*/ 0 h 59"/>
                <a:gd name="T14" fmla="*/ 28 w 28"/>
                <a:gd name="T15" fmla="*/ 59 h 59"/>
              </a:gdLst>
              <a:ahLst/>
              <a:cxnLst>
                <a:cxn ang="T8">
                  <a:pos x="T0" y="T1"/>
                </a:cxn>
                <a:cxn ang="T9">
                  <a:pos x="T2" y="T3"/>
                </a:cxn>
                <a:cxn ang="T10">
                  <a:pos x="T4" y="T5"/>
                </a:cxn>
                <a:cxn ang="T11">
                  <a:pos x="T6" y="T7"/>
                </a:cxn>
              </a:cxnLst>
              <a:rect l="T12" t="T13" r="T14" b="T15"/>
              <a:pathLst>
                <a:path w="28" h="59">
                  <a:moveTo>
                    <a:pt x="22" y="59"/>
                  </a:moveTo>
                  <a:cubicBezTo>
                    <a:pt x="28" y="59"/>
                    <a:pt x="28" y="59"/>
                    <a:pt x="28" y="59"/>
                  </a:cubicBezTo>
                  <a:cubicBezTo>
                    <a:pt x="18" y="40"/>
                    <a:pt x="9" y="20"/>
                    <a:pt x="0" y="0"/>
                  </a:cubicBezTo>
                  <a:cubicBezTo>
                    <a:pt x="6" y="20"/>
                    <a:pt x="13" y="40"/>
                    <a:pt x="22" y="59"/>
                  </a:cubicBezTo>
                  <a:close/>
                </a:path>
              </a:pathLst>
            </a:custGeom>
            <a:solidFill>
              <a:srgbClr val="766F54"/>
            </a:solidFill>
            <a:ln w="9525" cap="flat">
              <a:noFill/>
              <a:round/>
              <a:headEnd/>
              <a:tailEnd/>
            </a:ln>
          </p:spPr>
          <p:txBody>
            <a:bodyPr wrap="none" anchor="ctr"/>
            <a:lstStyle/>
            <a:p>
              <a:pPr>
                <a:defRPr/>
              </a:pPr>
              <a:endParaRPr lang="en-US"/>
            </a:p>
          </p:txBody>
        </p:sp>
        <p:sp>
          <p:nvSpPr>
            <p:cNvPr id="3089" name="AutoShape 21"/>
            <p:cNvSpPr>
              <a:spLocks noChangeArrowheads="1"/>
            </p:cNvSpPr>
            <p:nvPr/>
          </p:nvSpPr>
          <p:spPr bwMode="auto">
            <a:xfrm>
              <a:off x="261" y="2587"/>
              <a:ext cx="42" cy="322"/>
            </a:xfrm>
            <a:custGeom>
              <a:avLst/>
              <a:gdLst>
                <a:gd name="T0" fmla="*/ 159341900 w 17"/>
                <a:gd name="T1" fmla="*/ 2147483646 h 107"/>
                <a:gd name="T2" fmla="*/ 677198256 w 17"/>
                <a:gd name="T3" fmla="*/ 2147483646 h 107"/>
                <a:gd name="T4" fmla="*/ 398354806 w 17"/>
                <a:gd name="T5" fmla="*/ 2082579015 h 107"/>
                <a:gd name="T6" fmla="*/ 358514379 w 17"/>
                <a:gd name="T7" fmla="*/ 2035239815 h 107"/>
                <a:gd name="T8" fmla="*/ 0 w 17"/>
                <a:gd name="T9" fmla="*/ 0 h 107"/>
                <a:gd name="T10" fmla="*/ 0 w 17"/>
                <a:gd name="T11" fmla="*/ 378653947 h 107"/>
                <a:gd name="T12" fmla="*/ 159341900 w 17"/>
                <a:gd name="T13" fmla="*/ 2147483646 h 107"/>
                <a:gd name="T14" fmla="*/ 0 60000 65536"/>
                <a:gd name="T15" fmla="*/ 0 60000 65536"/>
                <a:gd name="T16" fmla="*/ 0 60000 65536"/>
                <a:gd name="T17" fmla="*/ 0 60000 65536"/>
                <a:gd name="T18" fmla="*/ 0 60000 65536"/>
                <a:gd name="T19" fmla="*/ 0 60000 65536"/>
                <a:gd name="T20" fmla="*/ 0 60000 65536"/>
                <a:gd name="T21" fmla="*/ 0 w 17"/>
                <a:gd name="T22" fmla="*/ 0 h 107"/>
                <a:gd name="T23" fmla="*/ 17 w 17"/>
                <a:gd name="T24" fmla="*/ 107 h 1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766F54"/>
            </a:solidFill>
            <a:ln w="9525" cap="flat">
              <a:noFill/>
              <a:round/>
              <a:headEnd/>
              <a:tailEnd/>
            </a:ln>
          </p:spPr>
          <p:txBody>
            <a:bodyPr wrap="none" anchor="ctr"/>
            <a:lstStyle/>
            <a:p>
              <a:pPr>
                <a:defRPr/>
              </a:pPr>
              <a:endParaRPr lang="en-US"/>
            </a:p>
          </p:txBody>
        </p:sp>
        <p:sp>
          <p:nvSpPr>
            <p:cNvPr id="3090" name="AutoShape 22"/>
            <p:cNvSpPr>
              <a:spLocks noChangeArrowheads="1"/>
            </p:cNvSpPr>
            <p:nvPr/>
          </p:nvSpPr>
          <p:spPr bwMode="auto">
            <a:xfrm>
              <a:off x="507" y="1982"/>
              <a:ext cx="735" cy="1710"/>
            </a:xfrm>
            <a:custGeom>
              <a:avLst/>
              <a:gdLst>
                <a:gd name="T0" fmla="*/ 315875298 w 294"/>
                <a:gd name="T1" fmla="*/ 2147483646 h 568"/>
                <a:gd name="T2" fmla="*/ 1381960915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1323619696 h 568"/>
                <a:gd name="T12" fmla="*/ 2147483646 w 294"/>
                <a:gd name="T13" fmla="*/ 0 h 568"/>
                <a:gd name="T14" fmla="*/ 2147483646 w 294"/>
                <a:gd name="T15" fmla="*/ 0 h 568"/>
                <a:gd name="T16" fmla="*/ 2147483646 w 294"/>
                <a:gd name="T17" fmla="*/ 1276349281 h 568"/>
                <a:gd name="T18" fmla="*/ 2147483646 w 294"/>
                <a:gd name="T19" fmla="*/ 2147483646 h 568"/>
                <a:gd name="T20" fmla="*/ 2147483646 w 294"/>
                <a:gd name="T21" fmla="*/ 2147483646 h 568"/>
                <a:gd name="T22" fmla="*/ 2147483646 w 294"/>
                <a:gd name="T23" fmla="*/ 2147483646 h 568"/>
                <a:gd name="T24" fmla="*/ 1184534868 w 294"/>
                <a:gd name="T25" fmla="*/ 2147483646 h 568"/>
                <a:gd name="T26" fmla="*/ 0 w 294"/>
                <a:gd name="T27" fmla="*/ 2147483646 h 568"/>
                <a:gd name="T28" fmla="*/ 276392138 w 294"/>
                <a:gd name="T29" fmla="*/ 2147483646 h 568"/>
                <a:gd name="T30" fmla="*/ 315875298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4"/>
                <a:gd name="T49" fmla="*/ 0 h 568"/>
                <a:gd name="T50" fmla="*/ 294 w 294"/>
                <a:gd name="T51" fmla="*/ 568 h 56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766F54"/>
            </a:solidFill>
            <a:ln w="9525" cap="flat">
              <a:noFill/>
              <a:round/>
              <a:headEnd/>
              <a:tailEnd/>
            </a:ln>
          </p:spPr>
          <p:txBody>
            <a:bodyPr wrap="none" anchor="ctr"/>
            <a:lstStyle/>
            <a:p>
              <a:pPr>
                <a:defRPr/>
              </a:pPr>
              <a:endParaRPr lang="en-US"/>
            </a:p>
          </p:txBody>
        </p:sp>
        <p:sp>
          <p:nvSpPr>
            <p:cNvPr id="3091" name="AutoShape 23"/>
            <p:cNvSpPr>
              <a:spLocks noChangeArrowheads="1"/>
            </p:cNvSpPr>
            <p:nvPr/>
          </p:nvSpPr>
          <p:spPr bwMode="auto">
            <a:xfrm>
              <a:off x="559" y="4158"/>
              <a:ext cx="62" cy="158"/>
            </a:xfrm>
            <a:custGeom>
              <a:avLst/>
              <a:gdLst>
                <a:gd name="T0" fmla="*/ 0 w 25"/>
                <a:gd name="T1" fmla="*/ 0 h 53"/>
                <a:gd name="T2" fmla="*/ 754109762 w 25"/>
                <a:gd name="T3" fmla="*/ 2147483646 h 53"/>
                <a:gd name="T4" fmla="*/ 992248022 w 25"/>
                <a:gd name="T5" fmla="*/ 2147483646 h 53"/>
                <a:gd name="T6" fmla="*/ 0 w 25"/>
                <a:gd name="T7" fmla="*/ 0 h 53"/>
                <a:gd name="T8" fmla="*/ 0 60000 65536"/>
                <a:gd name="T9" fmla="*/ 0 60000 65536"/>
                <a:gd name="T10" fmla="*/ 0 60000 65536"/>
                <a:gd name="T11" fmla="*/ 0 60000 65536"/>
                <a:gd name="T12" fmla="*/ 0 w 25"/>
                <a:gd name="T13" fmla="*/ 0 h 53"/>
                <a:gd name="T14" fmla="*/ 25 w 25"/>
                <a:gd name="T15" fmla="*/ 53 h 53"/>
              </a:gdLst>
              <a:ahLst/>
              <a:cxnLst>
                <a:cxn ang="T8">
                  <a:pos x="T0" y="T1"/>
                </a:cxn>
                <a:cxn ang="T9">
                  <a:pos x="T2" y="T3"/>
                </a:cxn>
                <a:cxn ang="T10">
                  <a:pos x="T4" y="T5"/>
                </a:cxn>
                <a:cxn ang="T11">
                  <a:pos x="T6" y="T7"/>
                </a:cxn>
              </a:cxnLst>
              <a:rect l="T12" t="T13" r="T14" b="T15"/>
              <a:pathLst>
                <a:path w="25" h="53">
                  <a:moveTo>
                    <a:pt x="0" y="0"/>
                  </a:moveTo>
                  <a:cubicBezTo>
                    <a:pt x="5" y="18"/>
                    <a:pt x="12" y="36"/>
                    <a:pt x="19" y="53"/>
                  </a:cubicBezTo>
                  <a:cubicBezTo>
                    <a:pt x="25" y="53"/>
                    <a:pt x="25" y="53"/>
                    <a:pt x="25" y="53"/>
                  </a:cubicBezTo>
                  <a:cubicBezTo>
                    <a:pt x="16" y="36"/>
                    <a:pt x="8" y="18"/>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3092" name="AutoShape 24"/>
            <p:cNvSpPr>
              <a:spLocks noChangeArrowheads="1"/>
            </p:cNvSpPr>
            <p:nvPr/>
          </p:nvSpPr>
          <p:spPr bwMode="auto">
            <a:xfrm>
              <a:off x="507" y="3715"/>
              <a:ext cx="71" cy="424"/>
            </a:xfrm>
            <a:custGeom>
              <a:avLst/>
              <a:gdLst>
                <a:gd name="T0" fmla="*/ 0 w 29"/>
                <a:gd name="T1" fmla="*/ 0 h 141"/>
                <a:gd name="T2" fmla="*/ 266232022 w 29"/>
                <a:gd name="T3" fmla="*/ 2147483646 h 141"/>
                <a:gd name="T4" fmla="*/ 684589847 w 29"/>
                <a:gd name="T5" fmla="*/ 2147483646 h 141"/>
                <a:gd name="T6" fmla="*/ 1102947443 w 29"/>
                <a:gd name="T7" fmla="*/ 2147483646 h 141"/>
                <a:gd name="T8" fmla="*/ 1026879794 w 29"/>
                <a:gd name="T9" fmla="*/ 2147483646 h 141"/>
                <a:gd name="T10" fmla="*/ 304261023 w 29"/>
                <a:gd name="T11" fmla="*/ 1039427279 h 141"/>
                <a:gd name="T12" fmla="*/ 152135336 w 29"/>
                <a:gd name="T13" fmla="*/ 519707680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41"/>
                <a:gd name="T26" fmla="*/ 29 w 29"/>
                <a:gd name="T27" fmla="*/ 141 h 1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766F54"/>
            </a:solidFill>
            <a:ln w="9525" cap="flat">
              <a:noFill/>
              <a:round/>
              <a:headEnd/>
              <a:tailEnd/>
            </a:ln>
          </p:spPr>
          <p:txBody>
            <a:bodyPr wrap="none" anchor="ctr"/>
            <a:lstStyle/>
            <a:p>
              <a:pPr>
                <a:defRPr/>
              </a:pPr>
              <a:endParaRPr lang="en-US"/>
            </a:p>
          </p:txBody>
        </p:sp>
        <p:sp>
          <p:nvSpPr>
            <p:cNvPr id="3093" name="AutoShape 25"/>
            <p:cNvSpPr>
              <a:spLocks noChangeArrowheads="1"/>
            </p:cNvSpPr>
            <p:nvPr/>
          </p:nvSpPr>
          <p:spPr bwMode="auto">
            <a:xfrm>
              <a:off x="507" y="3636"/>
              <a:ext cx="19" cy="143"/>
            </a:xfrm>
            <a:custGeom>
              <a:avLst/>
              <a:gdLst>
                <a:gd name="T0" fmla="*/ 0 w 8"/>
                <a:gd name="T1" fmla="*/ 1202889474 h 48"/>
                <a:gd name="T2" fmla="*/ 149634244 w 8"/>
                <a:gd name="T3" fmla="*/ 1711797230 h 48"/>
                <a:gd name="T4" fmla="*/ 299268485 w 8"/>
                <a:gd name="T5" fmla="*/ 2147483646 h 48"/>
                <a:gd name="T6" fmla="*/ 261857577 w 8"/>
                <a:gd name="T7" fmla="*/ 879032908 h 48"/>
                <a:gd name="T8" fmla="*/ 0 w 8"/>
                <a:gd name="T9" fmla="*/ 0 h 48"/>
                <a:gd name="T10" fmla="*/ 0 w 8"/>
                <a:gd name="T11" fmla="*/ 185062622 h 48"/>
                <a:gd name="T12" fmla="*/ 0 w 8"/>
                <a:gd name="T13" fmla="*/ 1202889474 h 48"/>
                <a:gd name="T14" fmla="*/ 0 60000 65536"/>
                <a:gd name="T15" fmla="*/ 0 60000 65536"/>
                <a:gd name="T16" fmla="*/ 0 60000 65536"/>
                <a:gd name="T17" fmla="*/ 0 60000 65536"/>
                <a:gd name="T18" fmla="*/ 0 60000 65536"/>
                <a:gd name="T19" fmla="*/ 0 60000 65536"/>
                <a:gd name="T20" fmla="*/ 0 60000 65536"/>
                <a:gd name="T21" fmla="*/ 0 w 8"/>
                <a:gd name="T22" fmla="*/ 0 h 48"/>
                <a:gd name="T23" fmla="*/ 8 w 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766F54"/>
            </a:solidFill>
            <a:ln w="9525" cap="flat">
              <a:noFill/>
              <a:round/>
              <a:headEnd/>
              <a:tailEnd/>
            </a:ln>
          </p:spPr>
          <p:txBody>
            <a:bodyPr wrap="none" anchor="ctr"/>
            <a:lstStyle/>
            <a:p>
              <a:pPr>
                <a:defRPr/>
              </a:pPr>
              <a:endParaRPr lang="en-US"/>
            </a:p>
          </p:txBody>
        </p:sp>
        <p:sp>
          <p:nvSpPr>
            <p:cNvPr id="3094" name="AutoShape 26"/>
            <p:cNvSpPr>
              <a:spLocks noChangeArrowheads="1"/>
            </p:cNvSpPr>
            <p:nvPr/>
          </p:nvSpPr>
          <p:spPr bwMode="auto">
            <a:xfrm>
              <a:off x="524" y="3983"/>
              <a:ext cx="109" cy="333"/>
            </a:xfrm>
            <a:custGeom>
              <a:avLst/>
              <a:gdLst>
                <a:gd name="T0" fmla="*/ 429211658 w 44"/>
                <a:gd name="T1" fmla="*/ 1317012534 h 111"/>
                <a:gd name="T2" fmla="*/ 0 w 44"/>
                <a:gd name="T3" fmla="*/ 0 h 111"/>
                <a:gd name="T4" fmla="*/ 429211658 w 44"/>
                <a:gd name="T5" fmla="*/ 2147483646 h 111"/>
                <a:gd name="T6" fmla="*/ 546277386 w 44"/>
                <a:gd name="T7" fmla="*/ 2147483646 h 111"/>
                <a:gd name="T8" fmla="*/ 1521756751 w 44"/>
                <a:gd name="T9" fmla="*/ 2147483646 h 111"/>
                <a:gd name="T10" fmla="*/ 1716856463 w 44"/>
                <a:gd name="T11" fmla="*/ 2147483646 h 111"/>
                <a:gd name="T12" fmla="*/ 858433149 w 44"/>
                <a:gd name="T13" fmla="*/ 2147483646 h 111"/>
                <a:gd name="T14" fmla="*/ 429211658 w 44"/>
                <a:gd name="T15" fmla="*/ 1317012534 h 111"/>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111"/>
                <a:gd name="T26" fmla="*/ 44 w 44"/>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766F54"/>
            </a:solidFill>
            <a:ln w="9525" cap="flat">
              <a:noFill/>
              <a:round/>
              <a:headEnd/>
              <a:tailEnd/>
            </a:ln>
          </p:spPr>
          <p:txBody>
            <a:bodyPr wrap="none" anchor="ctr"/>
            <a:lstStyle/>
            <a:p>
              <a:pPr>
                <a:defRPr/>
              </a:pPr>
              <a:endParaRPr lang="en-US"/>
            </a:p>
          </p:txBody>
        </p:sp>
      </p:grpSp>
      <p:sp>
        <p:nvSpPr>
          <p:cNvPr id="3076" name="Rectangle 27"/>
          <p:cNvSpPr>
            <a:spLocks noChangeArrowheads="1"/>
          </p:cNvSpPr>
          <p:nvPr/>
        </p:nvSpPr>
        <p:spPr bwMode="auto">
          <a:xfrm>
            <a:off x="0" y="0"/>
            <a:ext cx="182563" cy="6858000"/>
          </a:xfrm>
          <a:prstGeom prst="rect">
            <a:avLst/>
          </a:prstGeom>
          <a:solidFill>
            <a:srgbClr val="766F54"/>
          </a:solid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3077" name="AutoShape 28"/>
          <p:cNvSpPr>
            <a:spLocks noChangeArrowheads="1"/>
          </p:cNvSpPr>
          <p:nvPr/>
        </p:nvSpPr>
        <p:spPr bwMode="auto">
          <a:xfrm flipV="1">
            <a:off x="0" y="711200"/>
            <a:ext cx="1358900" cy="508000"/>
          </a:xfrm>
          <a:custGeom>
            <a:avLst/>
            <a:gdLst>
              <a:gd name="T0" fmla="*/ 2147483646 w 7908"/>
              <a:gd name="T1" fmla="*/ 615366410 h 10000"/>
              <a:gd name="T2" fmla="*/ 2147483646 w 7908"/>
              <a:gd name="T3" fmla="*/ 24645112 h 10000"/>
              <a:gd name="T4" fmla="*/ 2147483646 w 7908"/>
              <a:gd name="T5" fmla="*/ 12322556 h 10000"/>
              <a:gd name="T6" fmla="*/ 2147483646 w 7908"/>
              <a:gd name="T7" fmla="*/ 0 h 10000"/>
              <a:gd name="T8" fmla="*/ 2147483646 w 7908"/>
              <a:gd name="T9" fmla="*/ 0 h 10000"/>
              <a:gd name="T10" fmla="*/ 0 w 7908"/>
              <a:gd name="T11" fmla="*/ 8129016 h 10000"/>
              <a:gd name="T12" fmla="*/ 0 w 7908"/>
              <a:gd name="T13" fmla="*/ 1310964917 h 10000"/>
              <a:gd name="T14" fmla="*/ 2147483646 w 7908"/>
              <a:gd name="T15" fmla="*/ 1304673337 h 10000"/>
              <a:gd name="T16" fmla="*/ 2147483646 w 7908"/>
              <a:gd name="T17" fmla="*/ 1304673337 h 10000"/>
              <a:gd name="T18" fmla="*/ 2147483646 w 7908"/>
              <a:gd name="T19" fmla="*/ 1292479813 h 10000"/>
              <a:gd name="T20" fmla="*/ 2147483646 w 7908"/>
              <a:gd name="T21" fmla="*/ 1280025634 h 10000"/>
              <a:gd name="T22" fmla="*/ 2147483646 w 7908"/>
              <a:gd name="T23" fmla="*/ 689304489 h 10000"/>
              <a:gd name="T24" fmla="*/ 2147483646 w 7908"/>
              <a:gd name="T25" fmla="*/ 615366410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08"/>
              <a:gd name="T40" fmla="*/ 0 h 10000"/>
              <a:gd name="T41" fmla="*/ 7908 w 7908"/>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rgbClr val="A53010"/>
          </a:solidFill>
          <a:ln w="9525" cap="flat">
            <a:noFill/>
            <a:round/>
            <a:headEnd/>
            <a:tailEnd/>
          </a:ln>
        </p:spPr>
        <p:txBody>
          <a:bodyPr wrap="none" anchor="ctr"/>
          <a:lstStyle/>
          <a:p>
            <a:pPr>
              <a:defRPr/>
            </a:pPr>
            <a:endParaRPr lang="en-US"/>
          </a:p>
        </p:txBody>
      </p:sp>
      <p:sp>
        <p:nvSpPr>
          <p:cNvPr id="3078" name="Rectangle 29"/>
          <p:cNvSpPr>
            <a:spLocks noGrp="1" noChangeArrowheads="1"/>
          </p:cNvSpPr>
          <p:nvPr>
            <p:ph type="title"/>
          </p:nvPr>
        </p:nvSpPr>
        <p:spPr bwMode="auto">
          <a:xfrm>
            <a:off x="1944688" y="623888"/>
            <a:ext cx="6588125" cy="1279525"/>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title text format</a:t>
            </a:r>
          </a:p>
        </p:txBody>
      </p:sp>
      <p:sp>
        <p:nvSpPr>
          <p:cNvPr id="3079" name="Rectangle 30"/>
          <p:cNvSpPr>
            <a:spLocks noGrp="1" noChangeArrowheads="1"/>
          </p:cNvSpPr>
          <p:nvPr>
            <p:ph type="body" idx="1"/>
          </p:nvPr>
        </p:nvSpPr>
        <p:spPr bwMode="auto">
          <a:xfrm>
            <a:off x="1943100" y="2133600"/>
            <a:ext cx="6589713" cy="3884613"/>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3103" name="Rectangle 31"/>
          <p:cNvSpPr>
            <a:spLocks noGrp="1" noChangeArrowheads="1"/>
          </p:cNvSpPr>
          <p:nvPr>
            <p:ph type="dt"/>
          </p:nvPr>
        </p:nvSpPr>
        <p:spPr bwMode="auto">
          <a:xfrm>
            <a:off x="7772400" y="6135688"/>
            <a:ext cx="765175" cy="368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Lst>
              <a:defRPr sz="900">
                <a:solidFill>
                  <a:srgbClr val="898989"/>
                </a:solidFill>
                <a:latin typeface="Times New Roman" pitchFamily="16" charset="0"/>
                <a:ea typeface="+mn-ea"/>
                <a:cs typeface="Arial" charset="0"/>
              </a:defRPr>
            </a:lvl1pPr>
          </a:lstStyle>
          <a:p>
            <a:pPr>
              <a:defRPr/>
            </a:pPr>
            <a:r>
              <a:rPr lang="en-US"/>
              <a:t>27/08/2018</a:t>
            </a:r>
          </a:p>
        </p:txBody>
      </p:sp>
      <p:sp>
        <p:nvSpPr>
          <p:cNvPr id="3081" name="Text Box 32"/>
          <p:cNvSpPr txBox="1">
            <a:spLocks noChangeArrowheads="1"/>
          </p:cNvSpPr>
          <p:nvPr/>
        </p:nvSpPr>
        <p:spPr bwMode="auto">
          <a:xfrm>
            <a:off x="1943100" y="6135688"/>
            <a:ext cx="5716588" cy="365125"/>
          </a:xfrm>
          <a:prstGeom prst="rect">
            <a:avLst/>
          </a:prstGeom>
          <a:noFill/>
          <a:ln w="9525">
            <a:noFill/>
            <a:round/>
            <a:headEnd/>
            <a:tailEnd/>
          </a:ln>
        </p:spPr>
        <p:txBody>
          <a:bodyPr wrap="none" anchor="ctr"/>
          <a:lstStyle/>
          <a:p>
            <a:pPr>
              <a:buClr>
                <a:srgbClr val="000000"/>
              </a:buClr>
              <a:buSzPct val="100000"/>
              <a:buFont typeface="Times New Roman" pitchFamily="18" charset="0"/>
              <a:buNone/>
              <a:defRPr/>
            </a:pPr>
            <a:endParaRPr lang="en-IN">
              <a:cs typeface="Arial" charset="0"/>
            </a:endParaRPr>
          </a:p>
        </p:txBody>
      </p:sp>
      <p:sp>
        <p:nvSpPr>
          <p:cNvPr id="3105" name="Rectangle 33"/>
          <p:cNvSpPr>
            <a:spLocks noGrp="1" noChangeArrowheads="1"/>
          </p:cNvSpPr>
          <p:nvPr>
            <p:ph type="sldNum"/>
          </p:nvPr>
        </p:nvSpPr>
        <p:spPr bwMode="auto">
          <a:xfrm>
            <a:off x="511175" y="787400"/>
            <a:ext cx="584200" cy="363538"/>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SzPct val="100000"/>
              <a:defRPr sz="2000">
                <a:solidFill>
                  <a:srgbClr val="FEFFFF"/>
                </a:solidFill>
                <a:latin typeface="Times New Roman" pitchFamily="18" charset="0"/>
                <a:cs typeface="Arial" charset="0"/>
              </a:defRPr>
            </a:lvl1pPr>
          </a:lstStyle>
          <a:p>
            <a:pPr>
              <a:defRPr/>
            </a:pPr>
            <a:fld id="{5DC9D7B9-1DF7-460D-9FF3-B51B05445B7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600">
          <a:solidFill>
            <a:srgbClr val="262626"/>
          </a:solidFill>
          <a:latin typeface="Century Gothic" pitchFamily="32"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600">
          <a:solidFill>
            <a:srgbClr val="262626"/>
          </a:solidFill>
          <a:latin typeface="Century Gothic" pitchFamily="32" charset="0"/>
          <a:ea typeface="Droid Sans Fallback" charset="0"/>
          <a:cs typeface="Droid Sans Fallback" charset="0"/>
        </a:defRPr>
      </a:lvl9pPr>
    </p:titleStyle>
    <p:bodyStyle>
      <a:lvl1pPr marL="342900" indent="-342900" algn="l" defTabSz="457200" rtl="0" eaLnBrk="0" fontAlgn="base" hangingPunct="0">
        <a:spcBef>
          <a:spcPts val="1000"/>
        </a:spcBef>
        <a:spcAft>
          <a:spcPct val="0"/>
        </a:spcAft>
        <a:buClr>
          <a:srgbClr val="000000"/>
        </a:buClr>
        <a:buSzPct val="100000"/>
        <a:buFont typeface="Times New Roman" pitchFamily="18" charset="0"/>
        <a:buChar char="•"/>
        <a:defRPr sz="3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000000"/>
        </a:buClr>
        <a:buSzPct val="100000"/>
        <a:buFont typeface="Times New Roman" pitchFamily="18" charset="0"/>
        <a:buChar char="–"/>
        <a:defRPr sz="16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000000"/>
        </a:buClr>
        <a:buSzPct val="100000"/>
        <a:buFont typeface="Times New Roman" pitchFamily="18" charset="0"/>
        <a:buChar char="•"/>
        <a:defRPr sz="14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000000"/>
        </a:buClr>
        <a:buSzPct val="100000"/>
        <a:buFont typeface="Times New Roman" pitchFamily="18" charset="0"/>
        <a:buChar char="»"/>
        <a:defRPr sz="1200">
          <a:solidFill>
            <a:srgbClr val="404040"/>
          </a:solidFill>
          <a:latin typeface="+mn-lt"/>
          <a:ea typeface="+mn-ea"/>
          <a:cs typeface="+mn-cs"/>
        </a:defRPr>
      </a:lvl5pPr>
      <a:lvl6pPr marL="25146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6pPr>
      <a:lvl7pPr marL="29718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7pPr>
      <a:lvl8pPr marL="34290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8pPr>
      <a:lvl9pPr marL="3886200" indent="-228600" algn="l" defTabSz="457200" rtl="0" eaLnBrk="0" fontAlgn="base" hangingPunct="0">
        <a:spcBef>
          <a:spcPts val="1000"/>
        </a:spcBef>
        <a:spcAft>
          <a:spcPct val="0"/>
        </a:spcAft>
        <a:buClr>
          <a:srgbClr val="000000"/>
        </a:buClr>
        <a:buSzPct val="100000"/>
        <a:buFont typeface="Times New Roman" pitchFamily="16" charset="0"/>
        <a:defRPr sz="1200">
          <a:solidFill>
            <a:srgbClr val="40404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8.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audio" Target="../media/audio8.wav"/></Relationships>
</file>

<file path=ppt/slides/_rels/slide11.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audio" Target="../media/audio9.wav"/><Relationship Id="rId5" Type="http://schemas.openxmlformats.org/officeDocument/2006/relationships/hyperlink" Target="https://arxiv.org/abs/2011.01967" TargetMode="External"/><Relationship Id="rId4" Type="http://schemas.openxmlformats.org/officeDocument/2006/relationships/hyperlink" Target="https://www.researchgate.net/publication/362923611_Investigating_the_Potential_of_AI-Based_Social_Matching_Systems_to_Facilitate_Social_Interaction_Among_Online_Learn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audio" Target="../media/audio5.wav"/></Relationships>
</file>

<file path=ppt/slides/_rels/slide8.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6.wav"/></Relationships>
</file>

<file path=ppt/slides/_rels/slide9.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audio" Target="../media/audio7.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C90B0-1DB4-68D5-F6BA-E78B87B9ED9C}"/>
            </a:ext>
          </a:extLst>
        </p:cNvPr>
        <p:cNvGrpSpPr/>
        <p:nvPr/>
      </p:nvGrpSpPr>
      <p:grpSpPr>
        <a:xfrm>
          <a:off x="0" y="0"/>
          <a:ext cx="0" cy="0"/>
          <a:chOff x="0" y="0"/>
          <a:chExt cx="0" cy="0"/>
        </a:xfrm>
      </p:grpSpPr>
      <p:sp>
        <p:nvSpPr>
          <p:cNvPr id="21507" name="Slide Number Placeholder 3">
            <a:extLst>
              <a:ext uri="{FF2B5EF4-FFF2-40B4-BE49-F238E27FC236}">
                <a16:creationId xmlns:a16="http://schemas.microsoft.com/office/drawing/2014/main" id="{55E8DE61-2F76-25F5-25FF-0B92742E5CB9}"/>
              </a:ext>
            </a:extLst>
          </p:cNvPr>
          <p:cNvSpPr>
            <a:spLocks noGrp="1"/>
          </p:cNvSpPr>
          <p:nvPr>
            <p:ph type="sldNum" sz="quarter" idx="11"/>
          </p:nvPr>
        </p:nvSpPr>
        <p:spPr>
          <a:noFill/>
          <a:ln/>
        </p:spPr>
        <p:txBody>
          <a:bodyPr/>
          <a:lstStyle/>
          <a:p>
            <a:pPr marL="0" marR="0" lvl="0" indent="0" algn="r" defTabSz="457200" rtl="0" eaLnBrk="1" fontAlgn="base" latinLnBrk="0" hangingPunct="1">
              <a:lnSpc>
                <a:spcPct val="100000"/>
              </a:lnSpc>
              <a:spcBef>
                <a:spcPct val="0"/>
              </a:spcBef>
              <a:spcAft>
                <a:spcPct val="0"/>
              </a:spcAft>
              <a:buClrTx/>
              <a:buSzPct val="100000"/>
              <a:buFontTx/>
              <a:buNone/>
              <a:tabLst>
                <a:tab pos="457200" algn="l"/>
              </a:tabLst>
              <a:defRPr/>
            </a:pPr>
            <a:fld id="{17961044-A556-401B-B033-8A0999EE6BB3}" type="slidenum">
              <a:rPr kumimoji="0" lang="en-US" sz="2000" b="0" i="0" u="none" strike="noStrike" kern="1200" cap="none" spc="0" normalizeH="0" baseline="0" noProof="0" smtClean="0">
                <a:ln>
                  <a:noFill/>
                </a:ln>
                <a:solidFill>
                  <a:srgbClr val="FEFFFF"/>
                </a:solidFill>
                <a:effectLst/>
                <a:uLnTx/>
                <a:uFillTx/>
                <a:latin typeface="Times New Roman" pitchFamily="18" charset="0"/>
                <a:cs typeface="Droid Sans Fallback" charset="0"/>
              </a:rPr>
              <a:pPr marL="0" marR="0" lvl="0" indent="0" algn="r" defTabSz="457200" rtl="0" eaLnBrk="1" fontAlgn="base" latinLnBrk="0" hangingPunct="1">
                <a:lnSpc>
                  <a:spcPct val="100000"/>
                </a:lnSpc>
                <a:spcBef>
                  <a:spcPct val="0"/>
                </a:spcBef>
                <a:spcAft>
                  <a:spcPct val="0"/>
                </a:spcAft>
                <a:buClrTx/>
                <a:buSzPct val="100000"/>
                <a:buFontTx/>
                <a:buNone/>
                <a:tabLst>
                  <a:tab pos="457200" algn="l"/>
                </a:tabLst>
                <a:defRPr/>
              </a:pPr>
              <a:t>1</a:t>
            </a:fld>
            <a:endParaRPr kumimoji="0" lang="en-US" sz="2000" b="0" i="0" u="none" strike="noStrike" kern="1200" cap="none" spc="0" normalizeH="0" baseline="0" noProof="0">
              <a:ln>
                <a:noFill/>
              </a:ln>
              <a:solidFill>
                <a:srgbClr val="FEFFFF"/>
              </a:solidFill>
              <a:effectLst/>
              <a:uLnTx/>
              <a:uFillTx/>
              <a:latin typeface="Times New Roman" pitchFamily="18" charset="0"/>
              <a:cs typeface="Droid Sans Fallback" charset="0"/>
            </a:endParaRPr>
          </a:p>
        </p:txBody>
      </p:sp>
      <p:pic>
        <p:nvPicPr>
          <p:cNvPr id="3" name="Picture 2">
            <a:extLst>
              <a:ext uri="{FF2B5EF4-FFF2-40B4-BE49-F238E27FC236}">
                <a16:creationId xmlns:a16="http://schemas.microsoft.com/office/drawing/2014/main" id="{B8762F87-C145-1223-1C5E-2E1A71709E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6080" y="36843"/>
            <a:ext cx="4014192" cy="1159909"/>
          </a:xfrm>
          <a:prstGeom prst="rect">
            <a:avLst/>
          </a:prstGeom>
        </p:spPr>
      </p:pic>
      <p:sp>
        <p:nvSpPr>
          <p:cNvPr id="9" name="TextBox 8">
            <a:extLst>
              <a:ext uri="{FF2B5EF4-FFF2-40B4-BE49-F238E27FC236}">
                <a16:creationId xmlns:a16="http://schemas.microsoft.com/office/drawing/2014/main" id="{5545E7F5-F58B-699C-D9E1-C52C810F9816}"/>
              </a:ext>
            </a:extLst>
          </p:cNvPr>
          <p:cNvSpPr txBox="1"/>
          <p:nvPr/>
        </p:nvSpPr>
        <p:spPr>
          <a:xfrm>
            <a:off x="323528" y="817508"/>
            <a:ext cx="9001000" cy="2226250"/>
          </a:xfrm>
          <a:prstGeom prst="rect">
            <a:avLst/>
          </a:prstGeom>
          <a:noFill/>
        </p:spPr>
        <p:txBody>
          <a:bodyPr wrap="square">
            <a:spAutoFit/>
          </a:bodyPr>
          <a:lstStyle/>
          <a:p>
            <a:pPr marL="707390" marR="706120" algn="ctr"/>
            <a:endParaRPr lang="en-IN" sz="2400" b="1" kern="0" dirty="0">
              <a:solidFill>
                <a:schemeClr val="tx1"/>
              </a:solidFill>
              <a:effectLst/>
              <a:latin typeface="Times New Roman" panose="02020603050405020304" pitchFamily="18" charset="0"/>
              <a:ea typeface="Times New Roman" panose="02020603050405020304" pitchFamily="18" charset="0"/>
            </a:endParaRPr>
          </a:p>
          <a:p>
            <a:pPr marL="707390" marR="706120" algn="ctr"/>
            <a:r>
              <a:rPr lang="en-US" sz="2000" b="1" kern="0" dirty="0">
                <a:solidFill>
                  <a:schemeClr val="tx1"/>
                </a:solidFill>
                <a:effectLst/>
                <a:latin typeface="Times New Roman" panose="02020603050405020304" pitchFamily="18" charset="0"/>
                <a:ea typeface="Times New Roman" panose="02020603050405020304" pitchFamily="18" charset="0"/>
              </a:rPr>
              <a:t>Silver Oak College Of Engineering &amp; Technology </a:t>
            </a:r>
          </a:p>
          <a:p>
            <a:pPr marL="707390" marR="706120" algn="ctr"/>
            <a:r>
              <a:rPr lang="en-US" sz="2000" b="1" kern="0" dirty="0">
                <a:solidFill>
                  <a:schemeClr val="tx1"/>
                </a:solidFill>
                <a:effectLst/>
                <a:latin typeface="Times New Roman" panose="02020603050405020304" pitchFamily="18" charset="0"/>
                <a:ea typeface="Times New Roman" panose="02020603050405020304" pitchFamily="18" charset="0"/>
              </a:rPr>
              <a:t>College of Technology</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707390" marR="706120" algn="ctr"/>
            <a:r>
              <a:rPr lang="en-US" sz="2000" b="1" kern="0" dirty="0">
                <a:solidFill>
                  <a:schemeClr val="tx1"/>
                </a:solidFill>
                <a:effectLst/>
                <a:latin typeface="Times New Roman" panose="02020603050405020304" pitchFamily="18" charset="0"/>
                <a:ea typeface="Times New Roman" panose="02020603050405020304" pitchFamily="18" charset="0"/>
              </a:rPr>
              <a:t>B. TECH (</a:t>
            </a:r>
            <a:r>
              <a:rPr lang="en-US" sz="2000" b="1" kern="0" dirty="0">
                <a:solidFill>
                  <a:schemeClr val="tx1"/>
                </a:solidFill>
                <a:latin typeface="Times New Roman" panose="02020603050405020304" pitchFamily="18" charset="0"/>
                <a:ea typeface="Times New Roman" panose="02020603050405020304" pitchFamily="18" charset="0"/>
              </a:rPr>
              <a:t>CSE</a:t>
            </a:r>
            <a:r>
              <a:rPr lang="en-US" sz="2000" b="1" kern="0" dirty="0">
                <a:solidFill>
                  <a:schemeClr val="tx1"/>
                </a:solidFill>
                <a:effectLst/>
                <a:latin typeface="Times New Roman" panose="02020603050405020304" pitchFamily="18" charset="0"/>
                <a:ea typeface="Times New Roman" panose="02020603050405020304" pitchFamily="18" charset="0"/>
              </a:rPr>
              <a:t>)</a:t>
            </a:r>
            <a:endParaRPr lang="en-IN" sz="2000" b="1" kern="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425"/>
              </a:spcBef>
            </a:pPr>
            <a:r>
              <a:rPr lang="en-US" sz="2400" b="1" dirty="0">
                <a:solidFill>
                  <a:schemeClr val="tx1"/>
                </a:solidFill>
                <a:latin typeface="Times New Roman" panose="02020603050405020304" pitchFamily="18" charset="0"/>
                <a:ea typeface="Times New Roman" panose="02020603050405020304" pitchFamily="18" charset="0"/>
              </a:rPr>
              <a:t>Innovation and Design Thinking – II</a:t>
            </a:r>
          </a:p>
          <a:p>
            <a:pPr marL="0" marR="0" algn="ctr">
              <a:spcBef>
                <a:spcPts val="425"/>
              </a:spcBef>
            </a:pPr>
            <a:r>
              <a:rPr lang="en-US" sz="2400" b="1" u="sng" dirty="0">
                <a:solidFill>
                  <a:schemeClr val="tx1"/>
                </a:solidFill>
                <a:latin typeface="Times New Roman" panose="02020603050405020304" pitchFamily="18" charset="0"/>
                <a:ea typeface="Times New Roman" panose="02020603050405020304" pitchFamily="18" charset="0"/>
              </a:rPr>
              <a:t>Collegify</a:t>
            </a:r>
            <a:r>
              <a:rPr lang="en-US" sz="2400" b="1" dirty="0">
                <a:solidFill>
                  <a:schemeClr val="tx1"/>
                </a:solidFill>
                <a:effectLst/>
                <a:latin typeface="Times New Roman" panose="02020603050405020304" pitchFamily="18" charset="0"/>
                <a:ea typeface="Times New Roman" panose="02020603050405020304" pitchFamily="18" charset="0"/>
              </a:rPr>
              <a:t>  </a:t>
            </a:r>
            <a:endParaRPr lang="en-IN" sz="2400" dirty="0">
              <a:solidFill>
                <a:schemeClr val="tx1"/>
              </a:solidFill>
              <a:effectLst/>
              <a:latin typeface="Times New Roman" panose="02020603050405020304" pitchFamily="18" charset="0"/>
              <a:ea typeface="Times New Roman" panose="02020603050405020304" pitchFamily="18" charset="0"/>
            </a:endParaRPr>
          </a:p>
        </p:txBody>
      </p:sp>
      <p:sp>
        <p:nvSpPr>
          <p:cNvPr id="10" name="Text Box 11">
            <a:extLst>
              <a:ext uri="{FF2B5EF4-FFF2-40B4-BE49-F238E27FC236}">
                <a16:creationId xmlns:a16="http://schemas.microsoft.com/office/drawing/2014/main" id="{4830425F-B5F8-309C-A1A1-9DB7AE946A06}"/>
              </a:ext>
            </a:extLst>
          </p:cNvPr>
          <p:cNvSpPr txBox="1">
            <a:spLocks noChangeArrowheads="1"/>
          </p:cNvSpPr>
          <p:nvPr/>
        </p:nvSpPr>
        <p:spPr bwMode="auto">
          <a:xfrm>
            <a:off x="1052736" y="3645024"/>
            <a:ext cx="7920880" cy="2125839"/>
          </a:xfrm>
          <a:prstGeom prst="rect">
            <a:avLst/>
          </a:prstGeom>
          <a:noFill/>
          <a:ln w="9525">
            <a:noFill/>
            <a:round/>
            <a:headEnd/>
            <a:tailEnd/>
          </a:ln>
        </p:spPr>
        <p:txBody>
          <a:bodyPr wrap="square" lIns="90000" tIns="46800" rIns="90000" bIns="46800">
            <a:spAutoFit/>
          </a:bodyPr>
          <a:lstStyle/>
          <a:p>
            <a:pP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0000"/>
                </a:solidFill>
                <a:latin typeface="Times New Roman" pitchFamily="18" charset="0"/>
                <a:cs typeface="Times New Roman" pitchFamily="18" charset="0"/>
              </a:rPr>
              <a:t>	</a:t>
            </a:r>
            <a:r>
              <a:rPr lang="en-US" sz="2400" b="1" dirty="0">
                <a:solidFill>
                  <a:srgbClr val="000000"/>
                </a:solidFill>
                <a:latin typeface="Times New Roman" pitchFamily="18" charset="0"/>
                <a:cs typeface="Times New Roman" pitchFamily="18" charset="0"/>
              </a:rPr>
              <a:t>Group Leader </a:t>
            </a:r>
            <a:r>
              <a:rPr lang="en-US" sz="1600" b="1" dirty="0">
                <a:solidFill>
                  <a:srgbClr val="000000"/>
                </a:solidFill>
                <a:latin typeface="Times New Roman" pitchFamily="18" charset="0"/>
                <a:cs typeface="Times New Roman" pitchFamily="18" charset="0"/>
              </a:rPr>
              <a:t>: </a:t>
            </a:r>
            <a:r>
              <a:rPr lang="en-US" sz="1600" dirty="0">
                <a:solidFill>
                  <a:srgbClr val="000000"/>
                </a:solidFill>
                <a:latin typeface="Times New Roman" pitchFamily="18" charset="0"/>
                <a:cs typeface="Times New Roman" pitchFamily="18" charset="0"/>
              </a:rPr>
              <a:t>CHAURASIYA KAVYA SHRIRAM  </a:t>
            </a:r>
            <a:r>
              <a:rPr lang="en-US" sz="2400" dirty="0">
                <a:solidFill>
                  <a:srgbClr val="000000"/>
                </a:solidFill>
                <a:latin typeface="Times New Roman" pitchFamily="18" charset="0"/>
                <a:cs typeface="Times New Roman" pitchFamily="18" charset="0"/>
              </a:rPr>
              <a:t>       </a:t>
            </a:r>
            <a:r>
              <a:rPr lang="en-US" sz="2000" b="1" dirty="0">
                <a:solidFill>
                  <a:srgbClr val="000000"/>
                </a:solidFill>
                <a:latin typeface="Times New Roman" pitchFamily="18" charset="0"/>
                <a:cs typeface="Times New Roman" pitchFamily="18" charset="0"/>
              </a:rPr>
              <a:t>Internal Guide:</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latin typeface="Times New Roman" pitchFamily="18" charset="0"/>
                <a:cs typeface="Times New Roman" pitchFamily="18" charset="0"/>
              </a:rPr>
              <a:t>                                                                                           </a:t>
            </a:r>
            <a:r>
              <a:rPr lang="en-US" sz="2000" dirty="0">
                <a:solidFill>
                  <a:srgbClr val="000000"/>
                </a:solidFill>
                <a:latin typeface="Times New Roman" pitchFamily="18" charset="0"/>
                <a:cs typeface="Times New Roman" pitchFamily="18" charset="0"/>
              </a:rPr>
              <a:t>Ms.Vishwa Patel</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latin typeface="Times New Roman" pitchFamily="18" charset="0"/>
                <a:cs typeface="Times New Roman" pitchFamily="18" charset="0"/>
              </a:rPr>
              <a:t>	</a:t>
            </a:r>
            <a:r>
              <a:rPr lang="en-US" sz="2000" b="1" dirty="0">
                <a:solidFill>
                  <a:srgbClr val="000000"/>
                </a:solidFill>
                <a:latin typeface="Times New Roman" pitchFamily="18" charset="0"/>
                <a:cs typeface="Times New Roman" pitchFamily="18" charset="0"/>
              </a:rPr>
              <a:t>Group Members: </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latin typeface="Times New Roman" pitchFamily="18" charset="0"/>
                <a:cs typeface="Times New Roman" pitchFamily="18" charset="0"/>
              </a:rPr>
              <a:t>		</a:t>
            </a:r>
          </a:p>
          <a:p>
            <a:pPr marL="342900" indent="-342900">
              <a:buSzPct val="100000"/>
              <a:buAutoNum type="arabicParenBoth"/>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latin typeface="Times New Roman" pitchFamily="18" charset="0"/>
                <a:cs typeface="Times New Roman" pitchFamily="18" charset="0"/>
              </a:rPr>
              <a:t>PANDEY SAURABH TIRTHRAJ </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latin typeface="Times New Roman" pitchFamily="18" charset="0"/>
                <a:cs typeface="Times New Roman" pitchFamily="18" charset="0"/>
              </a:rPr>
              <a:t>(2) VASAVA GOPALBHAI VISHWASBHAI</a:t>
            </a: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000000"/>
                </a:solidFill>
                <a:latin typeface="Times New Roman" pitchFamily="18" charset="0"/>
                <a:cs typeface="Times New Roman" pitchFamily="18" charset="0"/>
              </a:rPr>
              <a:t>(3) CHAUDHARY MOHITKUMAR RUPARAM</a:t>
            </a:r>
          </a:p>
        </p:txBody>
      </p:sp>
    </p:spTree>
    <p:extLst>
      <p:ext uri="{BB962C8B-B14F-4D97-AF65-F5344CB8AC3E}">
        <p14:creationId xmlns:p14="http://schemas.microsoft.com/office/powerpoint/2010/main" val="515919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3" name="chimes.wav"/>
          </p:stSnd>
        </p:sndAc>
      </p:transition>
    </mc:Choice>
    <mc:Fallback xmlns="">
      <p:transition spd="slow">
        <p:fade/>
        <p:sndAc>
          <p:stSnd>
            <p:snd r:embed="rId5" name="chimes.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BD9B2-845D-EA6A-62A3-28750E237619}"/>
            </a:ext>
          </a:extLst>
        </p:cNvPr>
        <p:cNvGrpSpPr/>
        <p:nvPr/>
      </p:nvGrpSpPr>
      <p:grpSpPr>
        <a:xfrm>
          <a:off x="0" y="0"/>
          <a:ext cx="0" cy="0"/>
          <a:chOff x="0" y="0"/>
          <a:chExt cx="0" cy="0"/>
        </a:xfrm>
      </p:grpSpPr>
      <p:sp>
        <p:nvSpPr>
          <p:cNvPr id="34818" name="Text Box 1">
            <a:extLst>
              <a:ext uri="{FF2B5EF4-FFF2-40B4-BE49-F238E27FC236}">
                <a16:creationId xmlns:a16="http://schemas.microsoft.com/office/drawing/2014/main" id="{B4B30755-1EB6-1261-3173-997AF76831D6}"/>
              </a:ext>
            </a:extLst>
          </p:cNvPr>
          <p:cNvSpPr txBox="1">
            <a:spLocks noChangeArrowheads="1"/>
          </p:cNvSpPr>
          <p:nvPr/>
        </p:nvSpPr>
        <p:spPr bwMode="auto">
          <a:xfrm>
            <a:off x="755576" y="692696"/>
            <a:ext cx="8085137" cy="477155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200" b="1" dirty="0">
                <a:solidFill>
                  <a:srgbClr val="000000"/>
                </a:solidFill>
                <a:latin typeface="+mn-lt"/>
                <a:cs typeface="Times New Roman" pitchFamily="18" charset="0"/>
              </a:rPr>
              <a:t>      Benefits of the solution :</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3200" b="1" dirty="0">
              <a:solidFill>
                <a:srgbClr val="000000"/>
              </a:solidFill>
              <a:latin typeface="+mn-lt"/>
              <a:cs typeface="Times New Roman" pitchFamily="18" charset="0"/>
            </a:endParaRPr>
          </a:p>
          <a:p>
            <a:pPr marL="355600" indent="-342900">
              <a:spcBef>
                <a:spcPts val="800"/>
              </a:spcBef>
              <a:buClr>
                <a:srgbClr val="000000"/>
              </a:buClr>
              <a:buSzPct val="100000"/>
              <a:buFont typeface="Wingdings" panose="05000000000000000000" pitchFamily="2" charset="2"/>
              <a:buChar char="Ø"/>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Social Benefits: </a:t>
            </a:r>
            <a:r>
              <a:rPr lang="en-US" sz="2400" dirty="0">
                <a:solidFill>
                  <a:srgbClr val="000000"/>
                </a:solidFill>
                <a:latin typeface="+mn-lt"/>
                <a:cs typeface="Times New Roman" pitchFamily="18" charset="0"/>
              </a:rPr>
              <a:t>Helps students build connections, reducing isolation.</a:t>
            </a:r>
          </a:p>
          <a:p>
            <a:pPr marL="355600" indent="-342900">
              <a:spcBef>
                <a:spcPts val="800"/>
              </a:spcBef>
              <a:buClr>
                <a:srgbClr val="000000"/>
              </a:buClr>
              <a:buSzPct val="100000"/>
              <a:buFont typeface="Wingdings" panose="05000000000000000000" pitchFamily="2" charset="2"/>
              <a:buChar char="Ø"/>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Economic Benefits: </a:t>
            </a:r>
            <a:r>
              <a:rPr lang="en-US" sz="2400" dirty="0">
                <a:solidFill>
                  <a:srgbClr val="000000"/>
                </a:solidFill>
                <a:latin typeface="+mn-lt"/>
                <a:cs typeface="Times New Roman" pitchFamily="18" charset="0"/>
              </a:rPr>
              <a:t>Saves time and resources by streamlining study group formation.</a:t>
            </a:r>
          </a:p>
          <a:p>
            <a:pPr marL="355600" indent="-342900">
              <a:spcBef>
                <a:spcPts val="800"/>
              </a:spcBef>
              <a:buClr>
                <a:srgbClr val="000000"/>
              </a:buClr>
              <a:buSzPct val="100000"/>
              <a:buFont typeface="Wingdings" panose="05000000000000000000" pitchFamily="2" charset="2"/>
              <a:buChar char="Ø"/>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Educational Benefits: </a:t>
            </a:r>
            <a:r>
              <a:rPr lang="en-US" sz="2400" dirty="0">
                <a:solidFill>
                  <a:srgbClr val="000000"/>
                </a:solidFill>
                <a:latin typeface="+mn-lt"/>
                <a:cs typeface="Times New Roman" pitchFamily="18" charset="0"/>
              </a:rPr>
              <a:t>Enhances collaboration and learning efficiency.</a:t>
            </a:r>
          </a:p>
          <a:p>
            <a:pPr marL="355600" indent="-342900">
              <a:spcBef>
                <a:spcPts val="800"/>
              </a:spcBef>
              <a:buClr>
                <a:srgbClr val="000000"/>
              </a:buClr>
              <a:buSzPct val="100000"/>
              <a:buFont typeface="Wingdings" panose="05000000000000000000" pitchFamily="2" charset="2"/>
              <a:buChar char="Ø"/>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Technological Benefits: </a:t>
            </a:r>
            <a:r>
              <a:rPr lang="en-US" sz="2400" dirty="0">
                <a:solidFill>
                  <a:srgbClr val="000000"/>
                </a:solidFill>
                <a:latin typeface="+mn-lt"/>
                <a:cs typeface="Times New Roman" pitchFamily="18" charset="0"/>
              </a:rPr>
              <a:t>Uses AI for smart recommendations, improving networking.</a:t>
            </a:r>
          </a:p>
        </p:txBody>
      </p:sp>
      <p:sp>
        <p:nvSpPr>
          <p:cNvPr id="27651" name="Slide Number Placeholder 3">
            <a:extLst>
              <a:ext uri="{FF2B5EF4-FFF2-40B4-BE49-F238E27FC236}">
                <a16:creationId xmlns:a16="http://schemas.microsoft.com/office/drawing/2014/main" id="{17E5D8E9-8BF7-B737-FEEE-19D7ECE4E162}"/>
              </a:ext>
            </a:extLst>
          </p:cNvPr>
          <p:cNvSpPr>
            <a:spLocks noGrp="1"/>
          </p:cNvSpPr>
          <p:nvPr>
            <p:ph type="sldNum" sz="quarter" idx="11"/>
          </p:nvPr>
        </p:nvSpPr>
        <p:spPr>
          <a:noFill/>
          <a:ln/>
        </p:spPr>
        <p:txBody>
          <a:bodyPr/>
          <a:lstStyle/>
          <a:p>
            <a:pPr marL="0" marR="0" lvl="0" indent="0" algn="r" defTabSz="457200" rtl="0" eaLnBrk="1" fontAlgn="base" latinLnBrk="0" hangingPunct="1">
              <a:lnSpc>
                <a:spcPct val="100000"/>
              </a:lnSpc>
              <a:spcBef>
                <a:spcPct val="0"/>
              </a:spcBef>
              <a:spcAft>
                <a:spcPct val="0"/>
              </a:spcAft>
              <a:buClrTx/>
              <a:buSzPct val="100000"/>
              <a:buFontTx/>
              <a:buNone/>
              <a:tabLst>
                <a:tab pos="457200" algn="l"/>
              </a:tabLst>
              <a:defRPr/>
            </a:pPr>
            <a:fld id="{ED6BA01F-AAA7-48EE-9192-0A2159FF0698}" type="slidenum">
              <a:rPr kumimoji="0" lang="en-US" sz="2000" b="0" i="0" u="none" strike="noStrike" kern="1200" cap="none" spc="0" normalizeH="0" baseline="0" noProof="0" smtClean="0">
                <a:ln>
                  <a:noFill/>
                </a:ln>
                <a:solidFill>
                  <a:srgbClr val="FEFFFF"/>
                </a:solidFill>
                <a:effectLst/>
                <a:uLnTx/>
                <a:uFillTx/>
                <a:latin typeface="Times New Roman" pitchFamily="18" charset="0"/>
                <a:cs typeface="Droid Sans Fallback" charset="0"/>
              </a:rPr>
              <a:pPr marL="0" marR="0" lvl="0" indent="0" algn="r" defTabSz="457200" rtl="0" eaLnBrk="1" fontAlgn="base" latinLnBrk="0" hangingPunct="1">
                <a:lnSpc>
                  <a:spcPct val="100000"/>
                </a:lnSpc>
                <a:spcBef>
                  <a:spcPct val="0"/>
                </a:spcBef>
                <a:spcAft>
                  <a:spcPct val="0"/>
                </a:spcAft>
                <a:buClrTx/>
                <a:buSzPct val="100000"/>
                <a:buFontTx/>
                <a:buNone/>
                <a:tabLst>
                  <a:tab pos="457200" algn="l"/>
                </a:tabLst>
                <a:defRPr/>
              </a:pPr>
              <a:t>10</a:t>
            </a:fld>
            <a:endParaRPr kumimoji="0" lang="en-US" sz="2000" b="0" i="0" u="none" strike="noStrike" kern="1200" cap="none" spc="0" normalizeH="0" baseline="0" noProof="0">
              <a:ln>
                <a:noFill/>
              </a:ln>
              <a:solidFill>
                <a:srgbClr val="FEFFFF"/>
              </a:solidFill>
              <a:effectLst/>
              <a:uLnTx/>
              <a:uFillTx/>
              <a:latin typeface="Times New Roman" pitchFamily="18" charset="0"/>
              <a:cs typeface="Droid Sans Fallback" charset="0"/>
            </a:endParaRPr>
          </a:p>
        </p:txBody>
      </p:sp>
    </p:spTree>
    <p:extLst>
      <p:ext uri="{BB962C8B-B14F-4D97-AF65-F5344CB8AC3E}">
        <p14:creationId xmlns:p14="http://schemas.microsoft.com/office/powerpoint/2010/main" val="248898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sndAc>
          <p:stSnd>
            <p:snd r:embed="rId3" name="applause.wav"/>
          </p:stSnd>
        </p:sndAc>
      </p:transition>
    </mc:Choice>
    <mc:Fallback xmlns="">
      <p:transition spd="slow">
        <p:fade/>
        <p:sndAc>
          <p:stSnd>
            <p:snd r:embed="rId4" name="applause.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971600" y="748444"/>
            <a:ext cx="7462523" cy="5361112"/>
          </a:xfrm>
          <a:prstGeom prst="rect">
            <a:avLst/>
          </a:prstGeom>
          <a:noFill/>
          <a:ln w="9525">
            <a:noFill/>
            <a:round/>
            <a:headEnd/>
            <a:tailEnd/>
          </a:ln>
        </p:spPr>
        <p:txBody>
          <a:bodyPr/>
          <a:lstStyle/>
          <a:p>
            <a:pPr marL="665163" eaLnBrk="1" hangingPunct="1">
              <a:buSzPct val="100000"/>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r>
              <a:rPr lang="en-US" sz="2800" b="1" dirty="0">
                <a:solidFill>
                  <a:srgbClr val="262626"/>
                </a:solidFill>
                <a:latin typeface="Century Gothic" pitchFamily="34" charset="0"/>
              </a:rPr>
              <a:t>References</a:t>
            </a:r>
          </a:p>
          <a:p>
            <a:pPr marL="665163" eaLnBrk="1" hangingPunct="1">
              <a:buSzPct val="100000"/>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endParaRPr lang="en-US" sz="2800" b="1" dirty="0">
              <a:solidFill>
                <a:srgbClr val="262626"/>
              </a:solidFill>
              <a:latin typeface="Century Gothic" pitchFamily="34" charset="0"/>
            </a:endParaRPr>
          </a:p>
          <a:p>
            <a:pPr marL="665163" eaLnBrk="1" hangingPunct="1">
              <a:buSzPct val="100000"/>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endParaRPr lang="en-US" sz="2800" b="1" dirty="0">
              <a:solidFill>
                <a:srgbClr val="262626"/>
              </a:solidFill>
              <a:latin typeface="Century Gothic" pitchFamily="34" charset="0"/>
            </a:endParaRPr>
          </a:p>
          <a:p>
            <a:pPr marL="950913" indent="-285750" eaLnBrk="1" hangingPunct="1">
              <a:buSzPct val="100000"/>
              <a:buFont typeface="Wingdings" panose="05000000000000000000" pitchFamily="2" charset="2"/>
              <a:buChar char="Ø"/>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r>
              <a:rPr lang="en-US" sz="1400" b="1" dirty="0">
                <a:solidFill>
                  <a:schemeClr val="accent2"/>
                </a:solidFill>
                <a:latin typeface="Century Gothic" pitchFamily="34" charset="0"/>
                <a:hlinkClick r:id="rId4">
                  <a:extLst>
                    <a:ext uri="{A12FA001-AC4F-418D-AE19-62706E023703}">
                      <ahyp:hlinkClr xmlns:ahyp="http://schemas.microsoft.com/office/drawing/2018/hyperlinkcolor" val="tx"/>
                    </a:ext>
                  </a:extLst>
                </a:hlinkClick>
              </a:rPr>
              <a:t>https://www.researchgate.net/publication/362923611_Investigating_the_Potential_of_AI-Based_Social_Matching_Systems_to_Facilitate_Social_Interaction_Among_Online_Learners</a:t>
            </a:r>
            <a:endParaRPr lang="en-US" sz="1400" b="1" dirty="0">
              <a:solidFill>
                <a:schemeClr val="accent2"/>
              </a:solidFill>
              <a:latin typeface="Century Gothic" pitchFamily="34" charset="0"/>
            </a:endParaRPr>
          </a:p>
          <a:p>
            <a:pPr marL="665163" eaLnBrk="1" hangingPunct="1">
              <a:buSzPct val="100000"/>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endParaRPr lang="en-US" sz="2000" dirty="0">
              <a:solidFill>
                <a:srgbClr val="262626"/>
              </a:solidFill>
              <a:latin typeface="Century Gothic" pitchFamily="34" charset="0"/>
            </a:endParaRPr>
          </a:p>
          <a:p>
            <a:pPr marL="950913" indent="-285750" eaLnBrk="1" hangingPunct="1">
              <a:buSzPct val="100000"/>
              <a:buFont typeface="Wingdings" panose="05000000000000000000" pitchFamily="2" charset="2"/>
              <a:buChar char="Ø"/>
              <a:tabLst>
                <a:tab pos="665163" algn="l"/>
                <a:tab pos="1122363" algn="l"/>
                <a:tab pos="1579563" algn="l"/>
                <a:tab pos="2036763" algn="l"/>
                <a:tab pos="2493963" algn="l"/>
                <a:tab pos="2951163" algn="l"/>
                <a:tab pos="3408363" algn="l"/>
                <a:tab pos="3865563" algn="l"/>
                <a:tab pos="4322763" algn="l"/>
                <a:tab pos="4779963" algn="l"/>
                <a:tab pos="5237163" algn="l"/>
                <a:tab pos="5694363" algn="l"/>
                <a:tab pos="6151563" algn="l"/>
                <a:tab pos="6608763" algn="l"/>
                <a:tab pos="7065963" algn="l"/>
                <a:tab pos="7523163" algn="l"/>
                <a:tab pos="7980363" algn="l"/>
                <a:tab pos="8437563" algn="l"/>
                <a:tab pos="8894763" algn="l"/>
                <a:tab pos="9351963" algn="l"/>
                <a:tab pos="9809163" algn="l"/>
              </a:tabLst>
            </a:pPr>
            <a:r>
              <a:rPr lang="en-US" sz="1400" dirty="0">
                <a:solidFill>
                  <a:schemeClr val="accent2"/>
                </a:solidFill>
                <a:latin typeface="Century Gothic" pitchFamily="34" charset="0"/>
                <a:hlinkClick r:id="rId5">
                  <a:extLst>
                    <a:ext uri="{A12FA001-AC4F-418D-AE19-62706E023703}">
                      <ahyp:hlinkClr xmlns:ahyp="http://schemas.microsoft.com/office/drawing/2018/hyperlinkcolor" val="tx"/>
                    </a:ext>
                  </a:extLst>
                </a:hlinkClick>
              </a:rPr>
              <a:t>https://arxiv.org/abs/2011.01967</a:t>
            </a:r>
            <a:endParaRPr lang="en-US" sz="1400" dirty="0">
              <a:solidFill>
                <a:schemeClr val="accent2"/>
              </a:solidFill>
              <a:latin typeface="Century Gothic" pitchFamily="34" charset="0"/>
            </a:endParaRPr>
          </a:p>
        </p:txBody>
      </p:sp>
      <p:sp>
        <p:nvSpPr>
          <p:cNvPr id="28675" name="Slide Number Placeholder 3"/>
          <p:cNvSpPr>
            <a:spLocks noGrp="1"/>
          </p:cNvSpPr>
          <p:nvPr>
            <p:ph type="sldNum" sz="quarter" idx="11"/>
          </p:nvPr>
        </p:nvSpPr>
        <p:spPr>
          <a:noFill/>
          <a:ln/>
        </p:spPr>
        <p:txBody>
          <a:bodyPr/>
          <a:lstStyle/>
          <a:p>
            <a:pPr>
              <a:tabLst>
                <a:tab pos="457200" algn="l"/>
              </a:tabLst>
            </a:pPr>
            <a:fld id="{1570F0F6-06EA-42C7-B0D7-9236D61705E0}" type="slidenum">
              <a:rPr lang="en-US" smtClean="0">
                <a:cs typeface="Droid Sans Fallback" charset="0"/>
              </a:rPr>
              <a:pPr>
                <a:tabLst>
                  <a:tab pos="457200" algn="l"/>
                </a:tabLst>
              </a:pPr>
              <a:t>11</a:t>
            </a:fld>
            <a:endParaRPr lang="en-US">
              <a:cs typeface="Droid Sans Fallback"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3" name="suction.wav"/>
          </p:stSnd>
        </p:sndAc>
      </p:transition>
    </mc:Choice>
    <mc:Fallback xmlns="">
      <p:transition spd="slow">
        <p:fade/>
        <p:sndAc>
          <p:stSnd>
            <p:snd r:embed="rId6" name="suction.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757892-0A46-41B9-F5B5-F4C71BD19FC4}"/>
              </a:ext>
            </a:extLst>
          </p:cNvPr>
          <p:cNvSpPr>
            <a:spLocks noGrp="1"/>
          </p:cNvSpPr>
          <p:nvPr>
            <p:ph type="ctrTitle"/>
          </p:nvPr>
        </p:nvSpPr>
        <p:spPr>
          <a:xfrm>
            <a:off x="1371600" y="620688"/>
            <a:ext cx="6984776" cy="916782"/>
          </a:xfrm>
        </p:spPr>
        <p:txBody>
          <a:bodyPr/>
          <a:lstStyle/>
          <a:p>
            <a:r>
              <a:rPr lang="en-IN" b="1" dirty="0"/>
              <a:t>Table of Content:</a:t>
            </a:r>
          </a:p>
        </p:txBody>
      </p:sp>
      <p:sp>
        <p:nvSpPr>
          <p:cNvPr id="8" name="Subtitle 7">
            <a:extLst>
              <a:ext uri="{FF2B5EF4-FFF2-40B4-BE49-F238E27FC236}">
                <a16:creationId xmlns:a16="http://schemas.microsoft.com/office/drawing/2014/main" id="{ECAF286E-3D15-C19C-F08D-E97E9829A6A2}"/>
              </a:ext>
            </a:extLst>
          </p:cNvPr>
          <p:cNvSpPr>
            <a:spLocks noGrp="1"/>
          </p:cNvSpPr>
          <p:nvPr>
            <p:ph type="subTitle" idx="1"/>
          </p:nvPr>
        </p:nvSpPr>
        <p:spPr>
          <a:xfrm>
            <a:off x="1663588" y="1916832"/>
            <a:ext cx="6400800" cy="4010000"/>
          </a:xfrm>
        </p:spPr>
        <p:txBody>
          <a:bodyPr/>
          <a:lstStyle/>
          <a:p>
            <a:pPr marL="285750" indent="-285750" algn="l">
              <a:buFont typeface="Wingdings" panose="05000000000000000000" pitchFamily="2" charset="2"/>
              <a:buChar char="q"/>
            </a:pPr>
            <a:r>
              <a:rPr lang="en-IN" sz="1800" b="1" dirty="0"/>
              <a:t>Introduction</a:t>
            </a:r>
          </a:p>
          <a:p>
            <a:pPr marL="285750" indent="-285750" algn="l">
              <a:buFont typeface="Wingdings" panose="05000000000000000000" pitchFamily="2" charset="2"/>
              <a:buChar char="q"/>
            </a:pPr>
            <a:r>
              <a:rPr lang="en-IN" sz="1800" b="1" dirty="0"/>
              <a:t>Problem Statements Identification</a:t>
            </a:r>
          </a:p>
          <a:p>
            <a:pPr marL="285750" indent="-285750" algn="l">
              <a:buFont typeface="Wingdings" panose="05000000000000000000" pitchFamily="2" charset="2"/>
              <a:buChar char="q"/>
            </a:pPr>
            <a:r>
              <a:rPr lang="en-IN" sz="1800" b="1" dirty="0"/>
              <a:t>Problem Statements with solution</a:t>
            </a:r>
          </a:p>
          <a:p>
            <a:pPr marL="285750" indent="-285750" algn="l">
              <a:buFont typeface="Wingdings" panose="05000000000000000000" pitchFamily="2" charset="2"/>
              <a:buChar char="q"/>
            </a:pPr>
            <a:r>
              <a:rPr lang="en-US" sz="1800" b="1" dirty="0"/>
              <a:t>Proposed Problem statement with Proper Solution</a:t>
            </a:r>
            <a:endParaRPr lang="en-IN" sz="1800" b="1" dirty="0"/>
          </a:p>
          <a:p>
            <a:pPr marL="285750" indent="-285750" algn="l">
              <a:buFont typeface="Wingdings" panose="05000000000000000000" pitchFamily="2" charset="2"/>
              <a:buChar char="q"/>
            </a:pPr>
            <a:r>
              <a:rPr lang="en-US" sz="1800" b="1" dirty="0"/>
              <a:t>Patent related to Proposed Solution</a:t>
            </a:r>
            <a:endParaRPr lang="en-IN" sz="1800" b="1" dirty="0"/>
          </a:p>
          <a:p>
            <a:pPr marL="285750" indent="-285750" algn="l">
              <a:buFont typeface="Wingdings" panose="05000000000000000000" pitchFamily="2" charset="2"/>
              <a:buChar char="q"/>
            </a:pPr>
            <a:r>
              <a:rPr lang="en-US" sz="1800" b="1" dirty="0"/>
              <a:t>Research Paper related to Proposed Solution</a:t>
            </a:r>
            <a:endParaRPr lang="en-IN" sz="1800" b="1" dirty="0"/>
          </a:p>
          <a:p>
            <a:pPr marL="285750" indent="-285750" algn="l">
              <a:buFont typeface="Wingdings" panose="05000000000000000000" pitchFamily="2" charset="2"/>
              <a:buChar char="q"/>
            </a:pPr>
            <a:r>
              <a:rPr lang="en-US" sz="1800" b="1" dirty="0"/>
              <a:t>Tools and Technologies to be used</a:t>
            </a:r>
            <a:endParaRPr lang="en-IN" sz="1800" b="1" dirty="0"/>
          </a:p>
          <a:p>
            <a:pPr marL="285750" indent="-285750" algn="l">
              <a:buFont typeface="Wingdings" panose="05000000000000000000" pitchFamily="2" charset="2"/>
              <a:buChar char="q"/>
            </a:pPr>
            <a:r>
              <a:rPr lang="en-US" sz="1800" b="1" dirty="0"/>
              <a:t>Benefits of the solution (social, economic, environmental, etc.)</a:t>
            </a:r>
            <a:endParaRPr lang="en-IN" sz="1800" b="1" dirty="0"/>
          </a:p>
        </p:txBody>
      </p:sp>
      <p:sp>
        <p:nvSpPr>
          <p:cNvPr id="2" name="Date Placeholder 1">
            <a:extLst>
              <a:ext uri="{FF2B5EF4-FFF2-40B4-BE49-F238E27FC236}">
                <a16:creationId xmlns:a16="http://schemas.microsoft.com/office/drawing/2014/main" id="{FE2D20A2-FB95-4AC3-53F4-112A440549F2}"/>
              </a:ext>
            </a:extLst>
          </p:cNvPr>
          <p:cNvSpPr>
            <a:spLocks noGrp="1"/>
          </p:cNvSpPr>
          <p:nvPr>
            <p:ph type="dt" idx="10"/>
          </p:nvPr>
        </p:nvSpPr>
        <p:spPr/>
        <p:txBody>
          <a:bodyPr/>
          <a:lstStyle/>
          <a:p>
            <a:pPr>
              <a:defRPr/>
            </a:pPr>
            <a:r>
              <a:rPr lang="en-US" dirty="0"/>
              <a:t>01/03/2025</a:t>
            </a:r>
          </a:p>
        </p:txBody>
      </p:sp>
      <p:sp>
        <p:nvSpPr>
          <p:cNvPr id="3" name="Slide Number Placeholder 2">
            <a:extLst>
              <a:ext uri="{FF2B5EF4-FFF2-40B4-BE49-F238E27FC236}">
                <a16:creationId xmlns:a16="http://schemas.microsoft.com/office/drawing/2014/main" id="{4BA9A811-FEA2-41A7-CFE3-C5B36449CA72}"/>
              </a:ext>
            </a:extLst>
          </p:cNvPr>
          <p:cNvSpPr>
            <a:spLocks noGrp="1"/>
          </p:cNvSpPr>
          <p:nvPr>
            <p:ph type="sldNum" idx="11"/>
          </p:nvPr>
        </p:nvSpPr>
        <p:spPr/>
        <p:txBody>
          <a:bodyPr/>
          <a:lstStyle/>
          <a:p>
            <a:pPr>
              <a:defRPr/>
            </a:pPr>
            <a:fld id="{C7C8FF65-6776-4061-81B6-9DF5CB50421A}" type="slidenum">
              <a:rPr lang="en-US" smtClean="0"/>
              <a:pPr>
                <a:defRPr/>
              </a:pPr>
              <a:t>2</a:t>
            </a:fld>
            <a:endParaRPr lang="en-US"/>
          </a:p>
        </p:txBody>
      </p:sp>
    </p:spTree>
    <p:extLst>
      <p:ext uri="{BB962C8B-B14F-4D97-AF65-F5344CB8AC3E}">
        <p14:creationId xmlns:p14="http://schemas.microsoft.com/office/powerpoint/2010/main" val="408733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259632" y="787400"/>
            <a:ext cx="7488832" cy="5593928"/>
          </a:xfrm>
          <a:prstGeom prst="rect">
            <a:avLst/>
          </a:prstGeom>
          <a:noFill/>
          <a:ln w="9525">
            <a:noFill/>
            <a:round/>
            <a:headEnd/>
            <a:tailEnd/>
          </a:ln>
        </p:spPr>
        <p:txBody>
          <a:bodyPr/>
          <a:lstStyle/>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2800" b="1" dirty="0">
                <a:solidFill>
                  <a:srgbClr val="262626"/>
                </a:solidFill>
                <a:latin typeface="Century Gothic" pitchFamily="34" charset="0"/>
              </a:rPr>
              <a:t>Introduction :</a:t>
            </a: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endParaRPr lang="en-US" sz="2800" b="1" dirty="0">
              <a:solidFill>
                <a:srgbClr val="262626"/>
              </a:solidFill>
              <a:latin typeface="Century Gothic" pitchFamily="34" charset="0"/>
            </a:endParaRPr>
          </a:p>
          <a:p>
            <a:pPr marL="449263" indent="-342900" eaLnBrk="1" hangingPunct="1">
              <a:buSzPct val="100000"/>
              <a:buFont typeface="Wingdings" panose="05000000000000000000" pitchFamily="2" charset="2"/>
              <a:buChar char="Ø"/>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2000" dirty="0">
                <a:solidFill>
                  <a:srgbClr val="262626"/>
                </a:solidFill>
                <a:latin typeface="Century Gothic" pitchFamily="34" charset="0"/>
              </a:rPr>
              <a:t>In today's digital world, students often struggle to connect with like-minded peers for study, projects, and networking.</a:t>
            </a: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endParaRPr lang="en-US" sz="2000" dirty="0">
              <a:solidFill>
                <a:srgbClr val="262626"/>
              </a:solidFill>
              <a:latin typeface="Century Gothic" pitchFamily="34" charset="0"/>
            </a:endParaRP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2000" dirty="0">
                <a:solidFill>
                  <a:srgbClr val="262626"/>
                </a:solidFill>
                <a:latin typeface="Century Gothic" pitchFamily="34" charset="0"/>
              </a:rPr>
              <a:t>Collegify is a web-based platform that helps students find suitable study partners, teammates, and friends based on shared courses, interests, and skills.</a:t>
            </a: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endParaRPr lang="en-US" sz="2000" dirty="0">
              <a:solidFill>
                <a:srgbClr val="262626"/>
              </a:solidFill>
              <a:latin typeface="Century Gothic" pitchFamily="34" charset="0"/>
            </a:endParaRP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2000" dirty="0">
                <a:solidFill>
                  <a:srgbClr val="262626"/>
                </a:solidFill>
                <a:latin typeface="Century Gothic" pitchFamily="34" charset="0"/>
              </a:rPr>
              <a:t>This platform enhances academic collaboration, encourages social networking, and improves student engagement.</a:t>
            </a: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2000" dirty="0">
                <a:solidFill>
                  <a:srgbClr val="262626"/>
                </a:solidFill>
                <a:latin typeface="Century Gothic" pitchFamily="34" charset="0"/>
              </a:rPr>
              <a:t> </a:t>
            </a:r>
          </a:p>
          <a:p>
            <a:pPr marL="106363" eaLnBrk="1" hangingPunct="1">
              <a:buSzPct val="100000"/>
              <a:tabLst>
                <a:tab pos="106363" algn="l"/>
                <a:tab pos="563563" algn="l"/>
                <a:tab pos="1020763" algn="l"/>
                <a:tab pos="1477963" algn="l"/>
                <a:tab pos="1935163" algn="l"/>
                <a:tab pos="2392363" algn="l"/>
                <a:tab pos="2849563" algn="l"/>
                <a:tab pos="3306763" algn="l"/>
                <a:tab pos="3763963" algn="l"/>
                <a:tab pos="4221163" algn="l"/>
                <a:tab pos="4678363" algn="l"/>
                <a:tab pos="5135563" algn="l"/>
                <a:tab pos="5592763" algn="l"/>
                <a:tab pos="6049963" algn="l"/>
                <a:tab pos="6507163" algn="l"/>
                <a:tab pos="6964363" algn="l"/>
                <a:tab pos="7421563" algn="l"/>
                <a:tab pos="7878763" algn="l"/>
                <a:tab pos="8335963" algn="l"/>
                <a:tab pos="8793163" algn="l"/>
                <a:tab pos="9250363" algn="l"/>
              </a:tabLst>
            </a:pPr>
            <a:r>
              <a:rPr lang="en-US" sz="2000" dirty="0">
                <a:solidFill>
                  <a:srgbClr val="262626"/>
                </a:solidFill>
                <a:latin typeface="Century Gothic" pitchFamily="34" charset="0"/>
              </a:rPr>
              <a:t>With features like AI-based recommendations, profile matching, and real-time chat, it creates a smart and efficient way for students to build connections within their college.</a:t>
            </a:r>
          </a:p>
        </p:txBody>
      </p:sp>
      <p:sp>
        <p:nvSpPr>
          <p:cNvPr id="21507" name="Slide Number Placeholder 3"/>
          <p:cNvSpPr>
            <a:spLocks noGrp="1"/>
          </p:cNvSpPr>
          <p:nvPr>
            <p:ph type="sldNum" sz="quarter" idx="11"/>
          </p:nvPr>
        </p:nvSpPr>
        <p:spPr>
          <a:noFill/>
          <a:ln/>
        </p:spPr>
        <p:txBody>
          <a:bodyPr/>
          <a:lstStyle/>
          <a:p>
            <a:pPr>
              <a:tabLst>
                <a:tab pos="457200" algn="l"/>
              </a:tabLst>
            </a:pPr>
            <a:fld id="{17961044-A556-401B-B033-8A0999EE6BB3}" type="slidenum">
              <a:rPr lang="en-US" smtClean="0">
                <a:cs typeface="Droid Sans Fallback" charset="0"/>
              </a:rPr>
              <a:pPr>
                <a:tabLst>
                  <a:tab pos="457200" algn="l"/>
                </a:tabLst>
              </a:pPr>
              <a:t>3</a:t>
            </a:fld>
            <a:endParaRPr lang="en-US">
              <a:cs typeface="Droid Sans Fallback"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sndAc>
          <p:stSnd>
            <p:snd r:embed="rId3" name="whoosh.wav"/>
          </p:stSnd>
        </p:sndAc>
      </p:transition>
    </mc:Choice>
    <mc:Fallback xmlns="">
      <p:transition spd="med">
        <p:fade/>
        <p:sndAc>
          <p:stSnd>
            <p:snd r:embed="rId4" name="whoosh.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259632" y="692696"/>
            <a:ext cx="7272808" cy="5839544"/>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Problem Statements Identification:</a:t>
            </a:r>
          </a:p>
          <a:p>
            <a:pPr marL="184150" indent="-171450">
              <a:spcBef>
                <a:spcPts val="800"/>
              </a:spcBef>
              <a:buClr>
                <a:srgbClr val="000000"/>
              </a:buClr>
              <a:buSzPct val="100000"/>
              <a:buFont typeface="Wingdings" panose="05000000000000000000" pitchFamily="2" charset="2"/>
              <a:buChar char="v"/>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000" dirty="0">
                <a:solidFill>
                  <a:srgbClr val="000000"/>
                </a:solidFill>
                <a:latin typeface="+mn-lt"/>
                <a:cs typeface="Times New Roman" pitchFamily="18" charset="0"/>
              </a:rPr>
              <a:t>Students face several challenges in finding compatible study partners, project teammates, and like-minded peers in college. The key problems include:</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Difficulty in finding study partners with similar subjects.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Struggles in forming project groups with compatible teammates.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Lack of awareness about students with shared career interests.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Challenges in networking for academic and extracurricular activities.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Feeling isolated in a new college environment.</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No structured system for connecting students based on interests.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Inefficient communication methods for making new friends.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Inefficient communication methods for making new friends.</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Lack of availability tracking to know who is open for collaboration.</a:t>
            </a:r>
          </a:p>
          <a:p>
            <a:pPr marL="241300" indent="-2286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1600" dirty="0">
                <a:solidFill>
                  <a:srgbClr val="000000"/>
                </a:solidFill>
                <a:latin typeface="+mn-lt"/>
                <a:cs typeface="Times New Roman" pitchFamily="18" charset="0"/>
              </a:rPr>
              <a:t>No event notification system to inform students about             networking opportunities.</a:t>
            </a:r>
          </a:p>
        </p:txBody>
      </p:sp>
      <p:sp>
        <p:nvSpPr>
          <p:cNvPr id="22531" name="Slide Number Placeholder 3"/>
          <p:cNvSpPr>
            <a:spLocks noGrp="1"/>
          </p:cNvSpPr>
          <p:nvPr>
            <p:ph type="sldNum" sz="quarter" idx="11"/>
          </p:nvPr>
        </p:nvSpPr>
        <p:spPr>
          <a:noFill/>
          <a:ln/>
        </p:spPr>
        <p:txBody>
          <a:bodyPr/>
          <a:lstStyle/>
          <a:p>
            <a:pPr>
              <a:tabLst>
                <a:tab pos="457200" algn="l"/>
              </a:tabLst>
            </a:pPr>
            <a:fld id="{CF7C2CF9-5F9C-4F57-BF12-5240E3E3766D}" type="slidenum">
              <a:rPr lang="en-US" smtClean="0">
                <a:cs typeface="Droid Sans Fallback" charset="0"/>
              </a:rPr>
              <a:pPr>
                <a:tabLst>
                  <a:tab pos="457200" algn="l"/>
                </a:tabLst>
              </a:pPr>
              <a:t>4</a:t>
            </a:fld>
            <a:endParaRPr lang="en-US">
              <a:cs typeface="Droid Sans Fallback" charset="0"/>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sndAc>
          <p:stSnd>
            <p:snd r:embed="rId3" name="push.wav"/>
          </p:stSnd>
        </p:sndAc>
      </p:transition>
    </mc:Choice>
    <mc:Fallback xmlns="">
      <p:transition spd="slow">
        <p:fade/>
        <p:sndAc>
          <p:stSnd>
            <p:snd r:embed="rId4" name="push.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403648" y="630237"/>
            <a:ext cx="7891463"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200" b="1" dirty="0">
                <a:solidFill>
                  <a:srgbClr val="000000"/>
                </a:solidFill>
                <a:latin typeface="+mn-lt"/>
                <a:cs typeface="Times New Roman" pitchFamily="18" charset="0"/>
              </a:rPr>
              <a:t>Problem Statements with solution</a:t>
            </a:r>
          </a:p>
        </p:txBody>
      </p:sp>
      <p:sp>
        <p:nvSpPr>
          <p:cNvPr id="23555" name="Slide Number Placeholder 3"/>
          <p:cNvSpPr>
            <a:spLocks noGrp="1"/>
          </p:cNvSpPr>
          <p:nvPr>
            <p:ph type="sldNum" sz="quarter" idx="11"/>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5</a:t>
            </a:fld>
            <a:endParaRPr lang="en-US">
              <a:cs typeface="Droid Sans Fallback" charset="0"/>
            </a:endParaRPr>
          </a:p>
        </p:txBody>
      </p:sp>
      <p:graphicFrame>
        <p:nvGraphicFramePr>
          <p:cNvPr id="2" name="Table 1">
            <a:extLst>
              <a:ext uri="{FF2B5EF4-FFF2-40B4-BE49-F238E27FC236}">
                <a16:creationId xmlns:a16="http://schemas.microsoft.com/office/drawing/2014/main" id="{074888A6-FFE0-3316-FBE5-6F2BE530978F}"/>
              </a:ext>
            </a:extLst>
          </p:cNvPr>
          <p:cNvGraphicFramePr>
            <a:graphicFrameLocks noGrp="1"/>
          </p:cNvGraphicFramePr>
          <p:nvPr>
            <p:extLst>
              <p:ext uri="{D42A27DB-BD31-4B8C-83A1-F6EECF244321}">
                <p14:modId xmlns:p14="http://schemas.microsoft.com/office/powerpoint/2010/main" val="4242002431"/>
              </p:ext>
            </p:extLst>
          </p:nvPr>
        </p:nvGraphicFramePr>
        <p:xfrm>
          <a:off x="803275" y="1412776"/>
          <a:ext cx="8161213" cy="5056338"/>
        </p:xfrm>
        <a:graphic>
          <a:graphicData uri="http://schemas.openxmlformats.org/drawingml/2006/table">
            <a:tbl>
              <a:tblPr firstRow="1" bandRow="1">
                <a:tableStyleId>{5940675A-B579-460E-94D1-54222C63F5DA}</a:tableStyleId>
              </a:tblPr>
              <a:tblGrid>
                <a:gridCol w="3696925">
                  <a:extLst>
                    <a:ext uri="{9D8B030D-6E8A-4147-A177-3AD203B41FA5}">
                      <a16:colId xmlns:a16="http://schemas.microsoft.com/office/drawing/2014/main" val="3531954808"/>
                    </a:ext>
                  </a:extLst>
                </a:gridCol>
                <a:gridCol w="4464288">
                  <a:extLst>
                    <a:ext uri="{9D8B030D-6E8A-4147-A177-3AD203B41FA5}">
                      <a16:colId xmlns:a16="http://schemas.microsoft.com/office/drawing/2014/main" val="124089014"/>
                    </a:ext>
                  </a:extLst>
                </a:gridCol>
              </a:tblGrid>
              <a:tr h="842723">
                <a:tc>
                  <a:txBody>
                    <a:bodyPr/>
                    <a:lstStyle/>
                    <a:p>
                      <a:pPr algn="ctr"/>
                      <a:r>
                        <a:rPr lang="en-US" sz="2400" b="1" dirty="0"/>
                        <a:t>Problem Statement</a:t>
                      </a:r>
                      <a:endParaRPr lang="en-IN" sz="2400" b="1" dirty="0"/>
                    </a:p>
                  </a:txBody>
                  <a:tcPr/>
                </a:tc>
                <a:tc>
                  <a:txBody>
                    <a:bodyPr/>
                    <a:lstStyle/>
                    <a:p>
                      <a:pPr algn="ctr"/>
                      <a:r>
                        <a:rPr lang="en-US" sz="2400" b="1" dirty="0"/>
                        <a:t>Solution</a:t>
                      </a:r>
                      <a:endParaRPr lang="en-IN" sz="2400" b="1" dirty="0"/>
                    </a:p>
                  </a:txBody>
                  <a:tcPr/>
                </a:tc>
                <a:extLst>
                  <a:ext uri="{0D108BD9-81ED-4DB2-BD59-A6C34878D82A}">
                    <a16:rowId xmlns:a16="http://schemas.microsoft.com/office/drawing/2014/main" val="3824286332"/>
                  </a:ext>
                </a:extLst>
              </a:tr>
              <a:tr h="842723">
                <a:tc>
                  <a:txBody>
                    <a:bodyPr/>
                    <a:lstStyle/>
                    <a:p>
                      <a:r>
                        <a:rPr lang="en-IN" dirty="0"/>
                        <a:t>Difficulty finding study partners</a:t>
                      </a:r>
                    </a:p>
                  </a:txBody>
                  <a:tcPr/>
                </a:tc>
                <a:tc>
                  <a:txBody>
                    <a:bodyPr/>
                    <a:lstStyle/>
                    <a:p>
                      <a:r>
                        <a:rPr lang="en-US" dirty="0"/>
                        <a:t>Al-based matching algorithm suggests partners with shared courses</a:t>
                      </a:r>
                      <a:endParaRPr lang="en-IN" dirty="0"/>
                    </a:p>
                  </a:txBody>
                  <a:tcPr/>
                </a:tc>
                <a:extLst>
                  <a:ext uri="{0D108BD9-81ED-4DB2-BD59-A6C34878D82A}">
                    <a16:rowId xmlns:a16="http://schemas.microsoft.com/office/drawing/2014/main" val="3617770894"/>
                  </a:ext>
                </a:extLst>
              </a:tr>
              <a:tr h="842723">
                <a:tc>
                  <a:txBody>
                    <a:bodyPr/>
                    <a:lstStyle/>
                    <a:p>
                      <a:r>
                        <a:rPr lang="en-US" dirty="0"/>
                        <a:t>Struggles in forming project groups</a:t>
                      </a:r>
                      <a:endParaRPr lang="en-IN" dirty="0"/>
                    </a:p>
                  </a:txBody>
                  <a:tcPr/>
                </a:tc>
                <a:tc>
                  <a:txBody>
                    <a:bodyPr/>
                    <a:lstStyle/>
                    <a:p>
                      <a:r>
                        <a:rPr lang="en-US" dirty="0"/>
                        <a:t>Smart group formation based on skills &amp; preferences</a:t>
                      </a:r>
                      <a:endParaRPr lang="en-IN" dirty="0"/>
                    </a:p>
                  </a:txBody>
                  <a:tcPr/>
                </a:tc>
                <a:extLst>
                  <a:ext uri="{0D108BD9-81ED-4DB2-BD59-A6C34878D82A}">
                    <a16:rowId xmlns:a16="http://schemas.microsoft.com/office/drawing/2014/main" val="3474331404"/>
                  </a:ext>
                </a:extLst>
              </a:tr>
              <a:tr h="842723">
                <a:tc>
                  <a:txBody>
                    <a:bodyPr/>
                    <a:lstStyle/>
                    <a:p>
                      <a:r>
                        <a:rPr lang="en-US" dirty="0"/>
                        <a:t>Lack of awareness about similar peers</a:t>
                      </a:r>
                      <a:endParaRPr lang="en-IN" dirty="0"/>
                    </a:p>
                  </a:txBody>
                  <a:tcPr/>
                </a:tc>
                <a:tc>
                  <a:txBody>
                    <a:bodyPr/>
                    <a:lstStyle/>
                    <a:p>
                      <a:r>
                        <a:rPr lang="en-US" dirty="0"/>
                        <a:t>Career tags help students connect based on interests</a:t>
                      </a:r>
                      <a:endParaRPr lang="en-IN" dirty="0"/>
                    </a:p>
                  </a:txBody>
                  <a:tcPr/>
                </a:tc>
                <a:extLst>
                  <a:ext uri="{0D108BD9-81ED-4DB2-BD59-A6C34878D82A}">
                    <a16:rowId xmlns:a16="http://schemas.microsoft.com/office/drawing/2014/main" val="3095626083"/>
                  </a:ext>
                </a:extLst>
              </a:tr>
              <a:tr h="842723">
                <a:tc>
                  <a:txBody>
                    <a:bodyPr/>
                    <a:lstStyle/>
                    <a:p>
                      <a:r>
                        <a:rPr lang="en-IN" dirty="0"/>
                        <a:t>Isolation in new college</a:t>
                      </a:r>
                    </a:p>
                  </a:txBody>
                  <a:tcPr/>
                </a:tc>
                <a:tc>
                  <a:txBody>
                    <a:bodyPr/>
                    <a:lstStyle/>
                    <a:p>
                      <a:r>
                        <a:rPr lang="en-US" dirty="0"/>
                        <a:t>Buddy recommendations for better socialization</a:t>
                      </a:r>
                      <a:endParaRPr lang="en-IN" dirty="0"/>
                    </a:p>
                  </a:txBody>
                  <a:tcPr/>
                </a:tc>
                <a:extLst>
                  <a:ext uri="{0D108BD9-81ED-4DB2-BD59-A6C34878D82A}">
                    <a16:rowId xmlns:a16="http://schemas.microsoft.com/office/drawing/2014/main" val="30206196"/>
                  </a:ext>
                </a:extLst>
              </a:tr>
              <a:tr h="842723">
                <a:tc>
                  <a:txBody>
                    <a:bodyPr/>
                    <a:lstStyle/>
                    <a:p>
                      <a:r>
                        <a:rPr lang="en-IN" dirty="0"/>
                        <a:t>  Inefficient networking</a:t>
                      </a:r>
                    </a:p>
                  </a:txBody>
                  <a:tcPr/>
                </a:tc>
                <a:tc>
                  <a:txBody>
                    <a:bodyPr/>
                    <a:lstStyle/>
                    <a:p>
                      <a:r>
                        <a:rPr lang="en-US" dirty="0"/>
                        <a:t>Club &amp; event creation features to form communities</a:t>
                      </a:r>
                      <a:endParaRPr lang="en-IN" dirty="0"/>
                    </a:p>
                  </a:txBody>
                  <a:tcPr/>
                </a:tc>
                <a:extLst>
                  <a:ext uri="{0D108BD9-81ED-4DB2-BD59-A6C34878D82A}">
                    <a16:rowId xmlns:a16="http://schemas.microsoft.com/office/drawing/2014/main" val="136178224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ferris dir="l"/>
        <p:sndAc>
          <p:stSnd>
            <p:snd r:embed="rId3" name="type.wav"/>
          </p:stSnd>
        </p:sndAc>
      </p:transition>
    </mc:Choice>
    <mc:Fallback xmlns="">
      <p:transition spd="slow">
        <p:fade/>
        <p:sndAc>
          <p:stSnd>
            <p:snd r:embed="rId4" name="type.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475656" y="634206"/>
            <a:ext cx="7562800" cy="677863"/>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800" b="1" dirty="0">
                <a:solidFill>
                  <a:srgbClr val="000000"/>
                </a:solidFill>
                <a:latin typeface="+mn-lt"/>
                <a:cs typeface="Times New Roman" pitchFamily="18" charset="0"/>
              </a:rPr>
              <a:t>Proposed Problem statement with Solution</a:t>
            </a:r>
          </a:p>
        </p:txBody>
      </p:sp>
      <p:sp>
        <p:nvSpPr>
          <p:cNvPr id="23555" name="Slide Number Placeholder 3"/>
          <p:cNvSpPr>
            <a:spLocks noGrp="1"/>
          </p:cNvSpPr>
          <p:nvPr>
            <p:ph type="sldNum" sz="quarter" idx="11"/>
          </p:nvPr>
        </p:nvSpPr>
        <p:spPr>
          <a:noFill/>
          <a:ln/>
        </p:spPr>
        <p:txBody>
          <a:bodyPr/>
          <a:lstStyle/>
          <a:p>
            <a:pPr>
              <a:tabLst>
                <a:tab pos="457200" algn="l"/>
              </a:tabLst>
            </a:pPr>
            <a:fld id="{7D88BBCE-E7F5-468D-B61B-DD93534B6AF6}" type="slidenum">
              <a:rPr lang="en-US" smtClean="0">
                <a:cs typeface="Droid Sans Fallback" charset="0"/>
              </a:rPr>
              <a:pPr>
                <a:tabLst>
                  <a:tab pos="457200" algn="l"/>
                </a:tabLst>
              </a:pPr>
              <a:t>6</a:t>
            </a:fld>
            <a:endParaRPr lang="en-US">
              <a:cs typeface="Droid Sans Fallback" charset="0"/>
            </a:endParaRPr>
          </a:p>
        </p:txBody>
      </p:sp>
      <p:sp>
        <p:nvSpPr>
          <p:cNvPr id="2" name="TextBox 1">
            <a:extLst>
              <a:ext uri="{FF2B5EF4-FFF2-40B4-BE49-F238E27FC236}">
                <a16:creationId xmlns:a16="http://schemas.microsoft.com/office/drawing/2014/main" id="{490AE03E-816C-AA05-A68D-934B04E8B2DB}"/>
              </a:ext>
            </a:extLst>
          </p:cNvPr>
          <p:cNvSpPr txBox="1"/>
          <p:nvPr/>
        </p:nvSpPr>
        <p:spPr>
          <a:xfrm>
            <a:off x="1095375" y="1916832"/>
            <a:ext cx="7869113" cy="4031873"/>
          </a:xfrm>
          <a:prstGeom prst="rect">
            <a:avLst/>
          </a:prstGeom>
          <a:noFill/>
        </p:spPr>
        <p:txBody>
          <a:bodyPr wrap="square" rtlCol="0">
            <a:spAutoFit/>
          </a:bodyPr>
          <a:lstStyle/>
          <a:p>
            <a:r>
              <a:rPr lang="en-US" dirty="0">
                <a:solidFill>
                  <a:schemeClr val="tx1"/>
                </a:solidFill>
              </a:rPr>
              <a:t> </a:t>
            </a:r>
            <a:r>
              <a:rPr lang="en-US" sz="2400" b="1" dirty="0">
                <a:solidFill>
                  <a:schemeClr val="tx1"/>
                </a:solidFill>
              </a:rPr>
              <a:t>Problem: </a:t>
            </a:r>
            <a:r>
              <a:rPr lang="en-US" sz="2000" b="1" dirty="0">
                <a:solidFill>
                  <a:schemeClr val="tx1"/>
                </a:solidFill>
              </a:rPr>
              <a:t>Difficulty in finding study partners for group projects.</a:t>
            </a:r>
          </a:p>
          <a:p>
            <a:endParaRPr lang="en-US" sz="2000" b="1" dirty="0">
              <a:solidFill>
                <a:schemeClr val="tx1"/>
              </a:solidFill>
            </a:endParaRPr>
          </a:p>
          <a:p>
            <a:r>
              <a:rPr lang="en-US" sz="2000" b="1" dirty="0">
                <a:solidFill>
                  <a:schemeClr val="tx1"/>
                </a:solidFill>
              </a:rPr>
              <a:t>Solution: </a:t>
            </a:r>
          </a:p>
          <a:p>
            <a:endParaRPr lang="en-US" sz="1600" dirty="0">
              <a:solidFill>
                <a:schemeClr val="tx1"/>
              </a:solidFill>
            </a:endParaRPr>
          </a:p>
          <a:p>
            <a:r>
              <a:rPr lang="en-US" sz="2800" dirty="0">
                <a:solidFill>
                  <a:schemeClr val="tx1"/>
                </a:solidFill>
              </a:rPr>
              <a:t>The platform uses an AI-powered buddy-matching algorithm that suggests study partners based on shared courses, skills, and availability. It also provides a real-time chat system to encourage communication.</a:t>
            </a:r>
          </a:p>
          <a:p>
            <a:endParaRPr lang="en-US" sz="28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000">
        <p14:shred/>
        <p:sndAc>
          <p:stSnd>
            <p:snd r:embed="rId3" name="whoosh.wav"/>
          </p:stSnd>
        </p:sndAc>
      </p:transition>
    </mc:Choice>
    <mc:Fallback xmlns="">
      <p:transition spd="slow">
        <p:fade/>
        <p:sndAc>
          <p:stSnd>
            <p:snd r:embed="rId4" name="whoosh.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475656" y="630237"/>
            <a:ext cx="7560840" cy="5751091"/>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3200" b="1" dirty="0">
                <a:solidFill>
                  <a:srgbClr val="000000"/>
                </a:solidFill>
                <a:latin typeface="+mn-lt"/>
                <a:cs typeface="Times New Roman" pitchFamily="18" charset="0"/>
              </a:rPr>
              <a:t> Patent  related to Proposed Solution</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dirty="0">
              <a:solidFill>
                <a:srgbClr val="000000"/>
              </a:solidFill>
              <a:latin typeface="+mn-lt"/>
              <a:cs typeface="Times New Roman" pitchFamily="18" charset="0"/>
            </a:endParaRPr>
          </a:p>
          <a:p>
            <a:pPr marL="355600" indent="-3429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dirty="0">
                <a:solidFill>
                  <a:srgbClr val="000000"/>
                </a:solidFill>
                <a:latin typeface="+mn-lt"/>
                <a:cs typeface="Times New Roman" pitchFamily="18" charset="0"/>
              </a:rPr>
              <a:t>System, Method, and Apparatus for Connecting Users in an Online Computer System Based on Their Relationships within Social Networks</a:t>
            </a:r>
          </a:p>
          <a:p>
            <a:pPr marL="298450" indent="-285750">
              <a:spcBef>
                <a:spcPts val="800"/>
              </a:spcBef>
              <a:buClr>
                <a:srgbClr val="000000"/>
              </a:buClr>
              <a:buSzPct val="100000"/>
              <a:buFont typeface="Arial" panose="020B0604020202020204" pitchFamily="34"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b="1" dirty="0">
                <a:solidFill>
                  <a:srgbClr val="000000"/>
                </a:solidFill>
                <a:latin typeface="+mn-lt"/>
                <a:cs typeface="Times New Roman" pitchFamily="18" charset="0"/>
              </a:rPr>
              <a:t>Patent Number: US7069308B2</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b="1" dirty="0">
                <a:solidFill>
                  <a:srgbClr val="000000"/>
                </a:solidFill>
                <a:latin typeface="+mn-lt"/>
                <a:cs typeface="Times New Roman" pitchFamily="18" charset="0"/>
              </a:rPr>
              <a:t>Abstract: </a:t>
            </a:r>
            <a:r>
              <a:rPr lang="en-US" dirty="0">
                <a:solidFill>
                  <a:srgbClr val="000000"/>
                </a:solidFill>
                <a:latin typeface="+mn-lt"/>
                <a:cs typeface="Times New Roman" pitchFamily="18" charset="0"/>
              </a:rPr>
              <a:t>This patent describes a method and apparatus for calculating, displaying, and acting upon relationships in a social network. It focuses on connecting users based on their existing relationships and interactions within the network. </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dirty="0">
              <a:solidFill>
                <a:srgbClr val="000000"/>
              </a:solidFill>
              <a:latin typeface="+mn-lt"/>
              <a:cs typeface="Times New Roman" pitchFamily="18" charset="0"/>
            </a:endParaRPr>
          </a:p>
          <a:p>
            <a:pPr marL="355600" indent="-342900">
              <a:spcBef>
                <a:spcPts val="800"/>
              </a:spcBef>
              <a:buClr>
                <a:srgbClr val="000000"/>
              </a:buClr>
              <a:buSzPct val="100000"/>
              <a:buAutoNum type="arabicPeriod" startAt="2"/>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dirty="0">
                <a:solidFill>
                  <a:srgbClr val="000000"/>
                </a:solidFill>
                <a:latin typeface="+mn-lt"/>
                <a:cs typeface="Times New Roman" pitchFamily="18" charset="0"/>
              </a:rPr>
              <a:t>Systems and Methods for Securing Social Media Platforms</a:t>
            </a:r>
          </a:p>
          <a:p>
            <a:pPr marL="298450" indent="-285750">
              <a:spcBef>
                <a:spcPts val="800"/>
              </a:spcBef>
              <a:buClr>
                <a:srgbClr val="000000"/>
              </a:buClr>
              <a:buSzPct val="100000"/>
              <a:buFont typeface="Arial" panose="020B0604020202020204" pitchFamily="34" charset="0"/>
              <a:buChar char="•"/>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b="1" dirty="0">
                <a:solidFill>
                  <a:srgbClr val="000000"/>
                </a:solidFill>
                <a:latin typeface="+mn-lt"/>
                <a:cs typeface="Times New Roman" pitchFamily="18" charset="0"/>
              </a:rPr>
              <a:t>Patent Number: US11438334B2</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b="1" dirty="0">
                <a:solidFill>
                  <a:srgbClr val="000000"/>
                </a:solidFill>
                <a:latin typeface="+mn-lt"/>
                <a:cs typeface="Times New Roman" pitchFamily="18" charset="0"/>
              </a:rPr>
              <a:t>Abstract: </a:t>
            </a:r>
            <a:r>
              <a:rPr lang="en-US" dirty="0">
                <a:solidFill>
                  <a:srgbClr val="000000"/>
                </a:solidFill>
                <a:latin typeface="+mn-lt"/>
                <a:cs typeface="Times New Roman" pitchFamily="18" charset="0"/>
              </a:rPr>
              <a:t>This patent outlines systems and methods designed to enhance the security of social media platforms. It addresses the protection of users and organizations by implementing measures to secure social media interactions and data. </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dirty="0">
              <a:solidFill>
                <a:srgbClr val="000000"/>
              </a:solidFill>
              <a:latin typeface="+mn-lt"/>
              <a:cs typeface="Times New Roman" pitchFamily="18" charset="0"/>
            </a:endParaRPr>
          </a:p>
        </p:txBody>
      </p:sp>
      <p:sp>
        <p:nvSpPr>
          <p:cNvPr id="24579" name="Slide Number Placeholder 3"/>
          <p:cNvSpPr>
            <a:spLocks noGrp="1"/>
          </p:cNvSpPr>
          <p:nvPr>
            <p:ph type="sldNum" sz="quarter" idx="11"/>
          </p:nvPr>
        </p:nvSpPr>
        <p:spPr>
          <a:noFill/>
          <a:ln/>
        </p:spPr>
        <p:txBody>
          <a:bodyPr/>
          <a:lstStyle/>
          <a:p>
            <a:pPr>
              <a:tabLst>
                <a:tab pos="457200" algn="l"/>
              </a:tabLst>
            </a:pPr>
            <a:fld id="{8F463B36-C42D-4878-AB62-83A409FAB740}" type="slidenum">
              <a:rPr lang="en-US" smtClean="0">
                <a:cs typeface="Droid Sans Fallback" charset="0"/>
              </a:rPr>
              <a:pPr>
                <a:tabLst>
                  <a:tab pos="457200" algn="l"/>
                </a:tabLst>
              </a:pPr>
              <a:t>7</a:t>
            </a:fld>
            <a:endParaRPr lang="en-US">
              <a:cs typeface="Droid Sans Fallback"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sndAc>
          <p:stSnd>
            <p:snd r:embed="rId3" name="laser.wav"/>
          </p:stSnd>
        </p:sndAc>
      </p:transition>
    </mc:Choice>
    <mc:Fallback xmlns="">
      <p:transition spd="slow">
        <p:checker/>
        <p:sndAc>
          <p:stSnd>
            <p:snd r:embed="rId4" name="laser.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331640" y="634206"/>
            <a:ext cx="7632848" cy="5963146"/>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 Research Paper related to Proposed Solution</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2400" b="1" dirty="0">
              <a:solidFill>
                <a:srgbClr val="000000"/>
              </a:solidFill>
              <a:latin typeface="+mn-lt"/>
              <a:cs typeface="Times New Roman" pitchFamily="18" charset="0"/>
            </a:endParaRPr>
          </a:p>
          <a:p>
            <a:pPr marL="469900" indent="-457200">
              <a:spcBef>
                <a:spcPts val="800"/>
              </a:spcBef>
              <a:buClr>
                <a:srgbClr val="000000"/>
              </a:buClr>
              <a:buSzPct val="100000"/>
              <a:buFont typeface="+mj-lt"/>
              <a:buAutoNum type="arabicPeriod"/>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dirty="0">
                <a:solidFill>
                  <a:srgbClr val="000000"/>
                </a:solidFill>
                <a:latin typeface="+mn-lt"/>
                <a:cs typeface="Times New Roman" pitchFamily="18" charset="0"/>
              </a:rPr>
              <a:t>"Investigating the Potential of AI-Based Social Matching Systems to Facilitate Social Interaction Among Online Learners“ </a:t>
            </a:r>
          </a:p>
          <a:p>
            <a:pPr marL="298450" indent="-285750">
              <a:spcBef>
                <a:spcPts val="800"/>
              </a:spcBef>
              <a:buClr>
                <a:srgbClr val="000000"/>
              </a:buClr>
              <a:buSzPct val="100000"/>
              <a:buFont typeface="Wingdings" panose="05000000000000000000" pitchFamily="2" charset="2"/>
              <a:buChar char="Ø"/>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dirty="0">
                <a:solidFill>
                  <a:srgbClr val="000000"/>
                </a:solidFill>
                <a:latin typeface="+mn-lt"/>
                <a:cs typeface="Times New Roman" pitchFamily="18" charset="0"/>
              </a:rPr>
              <a:t>Authors: Qiaosi Wang, Ida Camacho, Ashok K. Goel</a:t>
            </a:r>
          </a:p>
          <a:p>
            <a:pPr marL="298450" indent="-285750">
              <a:spcBef>
                <a:spcPts val="800"/>
              </a:spcBef>
              <a:buClr>
                <a:srgbClr val="000000"/>
              </a:buClr>
              <a:buSzPct val="100000"/>
              <a:buFont typeface="Wingdings" panose="05000000000000000000" pitchFamily="2" charset="2"/>
              <a:buChar char="v"/>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dirty="0">
                <a:solidFill>
                  <a:srgbClr val="000000"/>
                </a:solidFill>
                <a:latin typeface="+mn-lt"/>
                <a:cs typeface="Times New Roman" pitchFamily="18" charset="0"/>
              </a:rPr>
              <a:t>The increasing adoption of online education has brought new challenges for students, particularly a lack of social interaction and networking opportunities. Traditional classroom settings provide natural ways for students to form connections, but online learners often experience social isolation, which negatively impacts their academic performance, motivation, and overall learning experience. </a:t>
            </a:r>
          </a:p>
          <a:p>
            <a:pPr marL="298450" indent="-285750">
              <a:spcBef>
                <a:spcPts val="800"/>
              </a:spcBef>
              <a:buClr>
                <a:srgbClr val="000000"/>
              </a:buClr>
              <a:buSzPct val="100000"/>
              <a:buFont typeface="Wingdings" panose="05000000000000000000" pitchFamily="2" charset="2"/>
              <a:buChar char="v"/>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dirty="0">
                <a:solidFill>
                  <a:srgbClr val="000000"/>
                </a:solidFill>
                <a:latin typeface="+mn-lt"/>
                <a:cs typeface="Times New Roman" pitchFamily="18" charset="0"/>
              </a:rPr>
              <a:t>This study explores the design and implementation of AI-based social matching systems aimed at fostering social connections among students in higher education. The research focuses on how AI algorithms can analyze student profiles, interests, academic backgrounds, and engagement patterns to suggest meaningful connections and study partners.</a:t>
            </a:r>
          </a:p>
        </p:txBody>
      </p:sp>
      <p:sp>
        <p:nvSpPr>
          <p:cNvPr id="26627" name="Slide Number Placeholder 3"/>
          <p:cNvSpPr>
            <a:spLocks noGrp="1"/>
          </p:cNvSpPr>
          <p:nvPr>
            <p:ph type="sldNum" sz="quarter" idx="11"/>
          </p:nvPr>
        </p:nvSpPr>
        <p:spPr>
          <a:noFill/>
          <a:ln/>
        </p:spPr>
        <p:txBody>
          <a:bodyPr/>
          <a:lstStyle/>
          <a:p>
            <a:pPr>
              <a:tabLst>
                <a:tab pos="457200" algn="l"/>
              </a:tabLst>
            </a:pPr>
            <a:fld id="{FCB58DF7-05AE-40F0-A320-FD2689909DC1}" type="slidenum">
              <a:rPr lang="en-US" smtClean="0">
                <a:cs typeface="Droid Sans Fallback" charset="0"/>
              </a:rPr>
              <a:pPr>
                <a:tabLst>
                  <a:tab pos="457200" algn="l"/>
                </a:tabLst>
              </a:pPr>
              <a:t>8</a:t>
            </a:fld>
            <a:endParaRPr lang="en-US">
              <a:cs typeface="Droid Sans Fallback"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sndAc>
          <p:stSnd>
            <p:snd r:embed="rId3" name="bomb.wav"/>
          </p:stSnd>
        </p:sndAc>
      </p:transition>
    </mc:Choice>
    <mc:Fallback xmlns="">
      <p:transition spd="slow">
        <p:dissolve/>
        <p:sndAc>
          <p:stSnd>
            <p:snd r:embed="rId4" name="bomb.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619672" y="969169"/>
            <a:ext cx="6624736" cy="677862"/>
          </a:xfrm>
          <a:prstGeom prst="rect">
            <a:avLst/>
          </a:prstGeom>
          <a:noFill/>
          <a:ln w="9525">
            <a:noFill/>
            <a:round/>
            <a:headEnd/>
            <a:tailEnd/>
          </a:ln>
        </p:spPr>
        <p:txBody>
          <a:bodyPr/>
          <a:lstStyle/>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Tools and Technologies to be used :</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2400" b="1" dirty="0">
              <a:solidFill>
                <a:srgbClr val="000000"/>
              </a:solidFill>
              <a:latin typeface="+mn-lt"/>
              <a:cs typeface="Times New Roman" pitchFamily="18" charset="0"/>
            </a:endParaRP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2400" b="1" dirty="0">
              <a:solidFill>
                <a:srgbClr val="000000"/>
              </a:solidFill>
              <a:latin typeface="+mn-lt"/>
              <a:cs typeface="Times New Roman" pitchFamily="18" charset="0"/>
            </a:endParaRP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2400" b="1" dirty="0">
              <a:solidFill>
                <a:srgbClr val="000000"/>
              </a:solidFill>
              <a:latin typeface="+mn-lt"/>
              <a:cs typeface="Times New Roman" pitchFamily="18" charset="0"/>
            </a:endParaRP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Frontend: </a:t>
            </a:r>
            <a:r>
              <a:rPr lang="en-US" sz="2400" dirty="0">
                <a:solidFill>
                  <a:srgbClr val="000000"/>
                </a:solidFill>
                <a:latin typeface="+mn-lt"/>
                <a:cs typeface="Times New Roman" pitchFamily="18" charset="0"/>
              </a:rPr>
              <a:t>HTML, CSS, JavaScript</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Authentication: </a:t>
            </a:r>
            <a:r>
              <a:rPr lang="en-US" sz="2400" dirty="0">
                <a:solidFill>
                  <a:srgbClr val="000000"/>
                </a:solidFill>
                <a:latin typeface="+mn-lt"/>
                <a:cs typeface="Times New Roman" pitchFamily="18" charset="0"/>
              </a:rPr>
              <a:t>Firebase/Google OAuth</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Hosting &amp; Deployment: </a:t>
            </a:r>
            <a:r>
              <a:rPr lang="en-US" sz="2400" dirty="0">
                <a:solidFill>
                  <a:srgbClr val="000000"/>
                </a:solidFill>
                <a:latin typeface="+mn-lt"/>
                <a:cs typeface="Times New Roman" pitchFamily="18" charset="0"/>
              </a:rPr>
              <a:t>Netlify,  or GitHub Pages</a:t>
            </a: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endParaRPr lang="en-US" sz="2400" b="1" dirty="0">
              <a:solidFill>
                <a:srgbClr val="000000"/>
              </a:solidFill>
              <a:latin typeface="+mn-lt"/>
              <a:cs typeface="Times New Roman" pitchFamily="18" charset="0"/>
            </a:endParaRPr>
          </a:p>
          <a:p>
            <a:pPr marL="12700">
              <a:spcBef>
                <a:spcPts val="800"/>
              </a:spcBef>
              <a:buClr>
                <a:srgbClr val="000000"/>
              </a:buClr>
              <a:buSzPct val="100000"/>
              <a:tabLst>
                <a:tab pos="354013" algn="l"/>
                <a:tab pos="1268413" algn="l"/>
                <a:tab pos="2182813" algn="l"/>
                <a:tab pos="3097213" algn="l"/>
                <a:tab pos="4011613" algn="l"/>
                <a:tab pos="4926013" algn="l"/>
                <a:tab pos="5840413" algn="l"/>
                <a:tab pos="6754813" algn="l"/>
                <a:tab pos="7669213" algn="l"/>
                <a:tab pos="8583613" algn="l"/>
                <a:tab pos="9498013" algn="l"/>
                <a:tab pos="10412413" algn="l"/>
              </a:tabLst>
              <a:defRPr/>
            </a:pPr>
            <a:r>
              <a:rPr lang="en-US" sz="2400" b="1" dirty="0">
                <a:solidFill>
                  <a:srgbClr val="000000"/>
                </a:solidFill>
                <a:latin typeface="+mn-lt"/>
                <a:cs typeface="Times New Roman" pitchFamily="18" charset="0"/>
              </a:rPr>
              <a:t> </a:t>
            </a:r>
          </a:p>
        </p:txBody>
      </p:sp>
      <p:sp>
        <p:nvSpPr>
          <p:cNvPr id="27651" name="Slide Number Placeholder 3"/>
          <p:cNvSpPr>
            <a:spLocks noGrp="1"/>
          </p:cNvSpPr>
          <p:nvPr>
            <p:ph type="sldNum" sz="quarter" idx="11"/>
          </p:nvPr>
        </p:nvSpPr>
        <p:spPr>
          <a:noFill/>
          <a:ln/>
        </p:spPr>
        <p:txBody>
          <a:bodyPr/>
          <a:lstStyle/>
          <a:p>
            <a:pPr>
              <a:tabLst>
                <a:tab pos="457200" algn="l"/>
              </a:tabLst>
            </a:pPr>
            <a:fld id="{ED6BA01F-AAA7-48EE-9192-0A2159FF0698}" type="slidenum">
              <a:rPr lang="en-US" smtClean="0">
                <a:cs typeface="Droid Sans Fallback" charset="0"/>
              </a:rPr>
              <a:pPr>
                <a:tabLst>
                  <a:tab pos="457200" algn="l"/>
                </a:tabLst>
              </a:pPr>
              <a:t>9</a:t>
            </a:fld>
            <a:endParaRPr lang="en-US">
              <a:cs typeface="Droid Sans Fallback"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3" name="arrow.wav"/>
          </p:stSnd>
        </p:sndAc>
      </p:transition>
    </mc:Choice>
    <mc:Fallback xmlns="">
      <p:transition spd="slow">
        <p:fade/>
        <p:sndAc>
          <p:stSnd>
            <p:snd r:embed="rId4" name="arrow.wav"/>
          </p:stSnd>
        </p:sndAc>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entury Gothic"/>
        <a:ea typeface="Droid Sans Fallback"/>
        <a:cs typeface="Droid Sans Fallback"/>
      </a:majorFont>
      <a:minorFont>
        <a:latin typeface="Century Gothic"/>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Calibri" pitchFamily="32"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848</Words>
  <Application>Microsoft Office PowerPoint</Application>
  <PresentationFormat>On-screen Show (4:3)</PresentationFormat>
  <Paragraphs>110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Droid Sans Fallback</vt:lpstr>
      <vt:lpstr>Times New Roman</vt:lpstr>
      <vt:lpstr>Wingdings</vt:lpstr>
      <vt:lpstr>2_Office Theme</vt:lpstr>
      <vt:lpstr>PowerPoint Presentation</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vasava sartik</cp:lastModifiedBy>
  <cp:revision>68</cp:revision>
  <cp:lastPrinted>1601-01-01T00:00:00Z</cp:lastPrinted>
  <dcterms:created xsi:type="dcterms:W3CDTF">2018-06-23T18:32:42Z</dcterms:created>
  <dcterms:modified xsi:type="dcterms:W3CDTF">2025-04-23T16:21:51Z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2018-06-23T00:00:00Z</vt:filetime>
  </property>
  <property fmtid="{D5CDD505-2E9C-101B-9397-08002B2CF9AE}" pid="3" name="LastSaved">
    <vt:filetime>2018-06-23T00:00:00Z</vt:filetime>
  </property>
</Properties>
</file>