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11680825" cy="4800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6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0103" y="785654"/>
            <a:ext cx="8760619" cy="1671320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0103" y="2521427"/>
            <a:ext cx="8760619" cy="1159033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658C-267C-43E1-8CE8-24A27CE61EF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F273-3F62-4BF8-871F-807E18C0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5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658C-267C-43E1-8CE8-24A27CE61EF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F273-3F62-4BF8-871F-807E18C0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1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59090" y="255587"/>
            <a:ext cx="2518678" cy="40682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3057" y="255587"/>
            <a:ext cx="7410023" cy="40682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658C-267C-43E1-8CE8-24A27CE61EF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F273-3F62-4BF8-871F-807E18C0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3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658C-267C-43E1-8CE8-24A27CE61EF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F273-3F62-4BF8-871F-807E18C0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73" y="1196817"/>
            <a:ext cx="10074712" cy="1996916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73" y="3212624"/>
            <a:ext cx="10074712" cy="1050131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82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658C-267C-43E1-8CE8-24A27CE61EF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F273-3F62-4BF8-871F-807E18C0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3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3057" y="1277937"/>
            <a:ext cx="4964351" cy="304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3417" y="1277937"/>
            <a:ext cx="4964351" cy="3045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658C-267C-43E1-8CE8-24A27CE61EF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F273-3F62-4BF8-871F-807E18C0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3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78" y="255588"/>
            <a:ext cx="10074712" cy="9278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579" y="1176814"/>
            <a:ext cx="4941536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4579" y="1753552"/>
            <a:ext cx="4941536" cy="257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13418" y="1176814"/>
            <a:ext cx="4965872" cy="576738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13418" y="1753552"/>
            <a:ext cx="4965872" cy="2579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658C-267C-43E1-8CE8-24A27CE61EF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F273-3F62-4BF8-871F-807E18C0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658C-267C-43E1-8CE8-24A27CE61EF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F273-3F62-4BF8-871F-807E18C0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0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658C-267C-43E1-8CE8-24A27CE61EF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F273-3F62-4BF8-871F-807E18C0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2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79" y="320040"/>
            <a:ext cx="3767370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5872" y="691198"/>
            <a:ext cx="5913418" cy="3411538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579" y="1440180"/>
            <a:ext cx="3767370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658C-267C-43E1-8CE8-24A27CE61EF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F273-3F62-4BF8-871F-807E18C0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785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79" y="320040"/>
            <a:ext cx="3767370" cy="112014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65872" y="691198"/>
            <a:ext cx="5913418" cy="3411538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579" y="1440180"/>
            <a:ext cx="3767370" cy="266811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C658C-267C-43E1-8CE8-24A27CE61EF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0F273-3F62-4BF8-871F-807E18C0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3057" y="255588"/>
            <a:ext cx="10074712" cy="927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3057" y="1277937"/>
            <a:ext cx="10074712" cy="304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3057" y="4449445"/>
            <a:ext cx="2628186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C658C-267C-43E1-8CE8-24A27CE61EF7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74" y="4449445"/>
            <a:ext cx="3942278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9582" y="4449445"/>
            <a:ext cx="2628186" cy="2555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A0F273-3F62-4BF8-871F-807E18C0C4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D000926-FF34-64ED-7C13-6BAA7FFCBC9A}"/>
              </a:ext>
            </a:extLst>
          </p:cNvPr>
          <p:cNvSpPr/>
          <p:nvPr/>
        </p:nvSpPr>
        <p:spPr>
          <a:xfrm>
            <a:off x="90911" y="60864"/>
            <a:ext cx="1651000" cy="1947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DEVS Simulator (fabrication model)</a:t>
            </a:r>
          </a:p>
        </p:txBody>
      </p:sp>
      <p:pic>
        <p:nvPicPr>
          <p:cNvPr id="6" name="Graphic 5" descr="Robot Hand outline">
            <a:extLst>
              <a:ext uri="{FF2B5EF4-FFF2-40B4-BE49-F238E27FC236}">
                <a16:creationId xmlns:a16="http://schemas.microsoft.com/office/drawing/2014/main" id="{32CF4EAD-389B-40D0-ECC3-439C6F1109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875" y="257176"/>
            <a:ext cx="500047" cy="500047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329B507-103F-55F8-B8D9-EF9715C77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25" y="2958827"/>
            <a:ext cx="1299491" cy="12994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D01F8D-5CB6-BA66-86F5-35BA6555FF67}"/>
              </a:ext>
            </a:extLst>
          </p:cNvPr>
          <p:cNvSpPr txBox="1"/>
          <p:nvPr/>
        </p:nvSpPr>
        <p:spPr>
          <a:xfrm>
            <a:off x="149438" y="4231644"/>
            <a:ext cx="153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Fusion 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2FECE1FF-5EC9-4CA0-77C0-DB1FC4AF2DC8}"/>
              </a:ext>
            </a:extLst>
          </p:cNvPr>
          <p:cNvSpPr/>
          <p:nvPr/>
        </p:nvSpPr>
        <p:spPr>
          <a:xfrm>
            <a:off x="745637" y="2144111"/>
            <a:ext cx="286664" cy="953320"/>
          </a:xfrm>
          <a:prstGeom prst="up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1566CF-A9E2-1745-01E2-680055E9C5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563" y="19738"/>
            <a:ext cx="6790268" cy="4773226"/>
          </a:xfrm>
          <a:prstGeom prst="rect">
            <a:avLst/>
          </a:prstGeom>
        </p:spPr>
      </p:pic>
      <p:pic>
        <p:nvPicPr>
          <p:cNvPr id="13" name="Picture 12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7C29685C-4A70-DB94-E940-F4D81E788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64" y="1208811"/>
            <a:ext cx="2624668" cy="231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8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9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Krishna Satyanarayana Vasa (Student)</dc:creator>
  <cp:lastModifiedBy>Vamsi Krishna Satyanarayana Vasa (Student)</cp:lastModifiedBy>
  <cp:revision>2</cp:revision>
  <dcterms:created xsi:type="dcterms:W3CDTF">2024-10-24T17:52:07Z</dcterms:created>
  <dcterms:modified xsi:type="dcterms:W3CDTF">2024-10-24T17:56:29Z</dcterms:modified>
</cp:coreProperties>
</file>