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430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374121"/>
            <a:ext cx="85725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200679"/>
            <a:ext cx="85725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21709"/>
            <a:ext cx="2464594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21709"/>
            <a:ext cx="7250906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569913"/>
            <a:ext cx="985837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1529821"/>
            <a:ext cx="985837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608542"/>
            <a:ext cx="485775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608542"/>
            <a:ext cx="485775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21709"/>
            <a:ext cx="985837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560388"/>
            <a:ext cx="483542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835025"/>
            <a:ext cx="483542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560388"/>
            <a:ext cx="485923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835025"/>
            <a:ext cx="485923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52400"/>
            <a:ext cx="368647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329142"/>
            <a:ext cx="578643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685800"/>
            <a:ext cx="368647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52400"/>
            <a:ext cx="368647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329142"/>
            <a:ext cx="578643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685800"/>
            <a:ext cx="368647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21709"/>
            <a:ext cx="985837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608542"/>
            <a:ext cx="985837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2118784"/>
            <a:ext cx="25717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FEF97-FE50-460A-9588-C8E32FC770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2118784"/>
            <a:ext cx="385762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2118784"/>
            <a:ext cx="25717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04D44-E7FA-4103-A12F-868E4060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4374FA-7823-1F31-1640-38CF0EA22ACF}"/>
              </a:ext>
            </a:extLst>
          </p:cNvPr>
          <p:cNvSpPr/>
          <p:nvPr/>
        </p:nvSpPr>
        <p:spPr>
          <a:xfrm>
            <a:off x="1402218" y="187560"/>
            <a:ext cx="1651000" cy="1947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DEVS Simulator (fabrication model)</a:t>
            </a: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F64F51E2-0829-ACAC-682B-511FE1DB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6343" y="568555"/>
            <a:ext cx="914400" cy="9144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D9E541F3-4893-EA86-08DD-6CB1D880D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743" y="720955"/>
            <a:ext cx="914400" cy="914400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5254D1BD-6C36-FFB9-4311-9C91D0E3C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143" y="87335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F2143D-182A-3F6D-54D7-BD825F84A289}"/>
              </a:ext>
            </a:extLst>
          </p:cNvPr>
          <p:cNvSpPr txBox="1"/>
          <p:nvPr/>
        </p:nvSpPr>
        <p:spPr>
          <a:xfrm rot="16200000">
            <a:off x="-365734" y="97655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6384BD-23F6-035B-F882-E2320A709885}"/>
              </a:ext>
            </a:extLst>
          </p:cNvPr>
          <p:cNvSpPr/>
          <p:nvPr/>
        </p:nvSpPr>
        <p:spPr>
          <a:xfrm>
            <a:off x="588495" y="1015307"/>
            <a:ext cx="771388" cy="291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1E61D9-25DA-5989-48D4-8471D7E33ED9}"/>
              </a:ext>
            </a:extLst>
          </p:cNvPr>
          <p:cNvSpPr/>
          <p:nvPr/>
        </p:nvSpPr>
        <p:spPr>
          <a:xfrm>
            <a:off x="3144955" y="1025755"/>
            <a:ext cx="771388" cy="291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C9403-91C8-9E72-1D7B-51D0F1BBB8F0}"/>
              </a:ext>
            </a:extLst>
          </p:cNvPr>
          <p:cNvSpPr txBox="1"/>
          <p:nvPr/>
        </p:nvSpPr>
        <p:spPr>
          <a:xfrm>
            <a:off x="3855206" y="1700061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simulation data</a:t>
            </a:r>
          </a:p>
        </p:txBody>
      </p:sp>
      <p:pic>
        <p:nvPicPr>
          <p:cNvPr id="15" name="Graphic 14" descr="Robot Hand outline">
            <a:extLst>
              <a:ext uri="{FF2B5EF4-FFF2-40B4-BE49-F238E27FC236}">
                <a16:creationId xmlns:a16="http://schemas.microsoft.com/office/drawing/2014/main" id="{AABCC388-7281-4FF6-1064-5F8EFE9F3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5176" y="383872"/>
            <a:ext cx="500047" cy="50004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62D33-E8FD-855F-999C-CA35BDD9743E}"/>
              </a:ext>
            </a:extLst>
          </p:cNvPr>
          <p:cNvSpPr/>
          <p:nvPr/>
        </p:nvSpPr>
        <p:spPr>
          <a:xfrm>
            <a:off x="5135543" y="929588"/>
            <a:ext cx="1542410" cy="58116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pic>
        <p:nvPicPr>
          <p:cNvPr id="18" name="Picture 1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73EEE98-BBE7-1F47-5D7F-84179D8F3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3"/>
          <a:stretch/>
        </p:blipFill>
        <p:spPr>
          <a:xfrm>
            <a:off x="6830353" y="929588"/>
            <a:ext cx="1662444" cy="62233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B680E9C-78E5-0A2D-8138-BDE699DC7929}"/>
              </a:ext>
            </a:extLst>
          </p:cNvPr>
          <p:cNvSpPr/>
          <p:nvPr/>
        </p:nvSpPr>
        <p:spPr>
          <a:xfrm>
            <a:off x="8569998" y="901787"/>
            <a:ext cx="1542410" cy="5811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Train/Test split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797A6-527B-7154-D06A-51D4B1CDC03A}"/>
              </a:ext>
            </a:extLst>
          </p:cNvPr>
          <p:cNvSpPr txBox="1"/>
          <p:nvPr/>
        </p:nvSpPr>
        <p:spPr>
          <a:xfrm>
            <a:off x="6890370" y="1512231"/>
            <a:ext cx="167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State Profiles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(Idle/Active)</a:t>
            </a: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815687-FF3A-6045-D425-8EB0183E8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07" y="749387"/>
            <a:ext cx="885968" cy="885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D907B6-F63E-9BDA-B9D2-A7668A252CA7}"/>
              </a:ext>
            </a:extLst>
          </p:cNvPr>
          <p:cNvSpPr txBox="1"/>
          <p:nvPr/>
        </p:nvSpPr>
        <p:spPr>
          <a:xfrm>
            <a:off x="9959418" y="1607727"/>
            <a:ext cx="134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Fusion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14064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 Satyanarayana Vasa (Student)</dc:creator>
  <cp:lastModifiedBy>Vamsi Krishna Satyanarayana Vasa (Student)</cp:lastModifiedBy>
  <cp:revision>1</cp:revision>
  <dcterms:created xsi:type="dcterms:W3CDTF">2024-10-24T17:32:49Z</dcterms:created>
  <dcterms:modified xsi:type="dcterms:W3CDTF">2024-10-24T17:47:22Z</dcterms:modified>
</cp:coreProperties>
</file>