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07442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7" y="8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3025" y="523770"/>
            <a:ext cx="805815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3025" y="1680951"/>
            <a:ext cx="805815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5B2D-A594-42C5-964E-D089395E1A1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242F-6AC4-49EB-B318-54EB4CA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86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5B2D-A594-42C5-964E-D089395E1A1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242F-6AC4-49EB-B318-54EB4CA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26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88818" y="170392"/>
            <a:ext cx="2316718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8664" y="170392"/>
            <a:ext cx="6815852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5B2D-A594-42C5-964E-D089395E1A1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242F-6AC4-49EB-B318-54EB4CA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9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5B2D-A594-42C5-964E-D089395E1A1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242F-6AC4-49EB-B318-54EB4CA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83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068" y="797878"/>
            <a:ext cx="9266873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3068" y="2141750"/>
            <a:ext cx="9266873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82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5B2D-A594-42C5-964E-D089395E1A1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242F-6AC4-49EB-B318-54EB4CA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2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8664" y="851959"/>
            <a:ext cx="4566285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9251" y="851959"/>
            <a:ext cx="4566285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5B2D-A594-42C5-964E-D089395E1A1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242F-6AC4-49EB-B318-54EB4CA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7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063" y="170392"/>
            <a:ext cx="9266873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064" y="784543"/>
            <a:ext cx="454530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064" y="1169035"/>
            <a:ext cx="4545300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9251" y="784543"/>
            <a:ext cx="4567684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9251" y="1169035"/>
            <a:ext cx="4567684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5B2D-A594-42C5-964E-D089395E1A1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242F-6AC4-49EB-B318-54EB4CA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2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5B2D-A594-42C5-964E-D089395E1A1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242F-6AC4-49EB-B318-54EB4CA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1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5B2D-A594-42C5-964E-D089395E1A1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242F-6AC4-49EB-B318-54EB4CA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064" y="213360"/>
            <a:ext cx="346528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7685" y="460799"/>
            <a:ext cx="5439251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064" y="960120"/>
            <a:ext cx="346528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5B2D-A594-42C5-964E-D089395E1A1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242F-6AC4-49EB-B318-54EB4CA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064" y="213360"/>
            <a:ext cx="3465284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67685" y="460799"/>
            <a:ext cx="5439251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0064" y="960120"/>
            <a:ext cx="3465284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5B2D-A594-42C5-964E-D089395E1A1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E242F-6AC4-49EB-B318-54EB4CA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4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8664" y="170392"/>
            <a:ext cx="9266873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8664" y="851959"/>
            <a:ext cx="9266873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664" y="2966297"/>
            <a:ext cx="241744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15B2D-A594-42C5-964E-D089395E1A15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59016" y="2966297"/>
            <a:ext cx="3626168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8091" y="2966297"/>
            <a:ext cx="241744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DE242F-6AC4-49EB-B318-54EB4CA70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3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taircase&#10;&#10;Description automatically generated">
            <a:extLst>
              <a:ext uri="{FF2B5EF4-FFF2-40B4-BE49-F238E27FC236}">
                <a16:creationId xmlns:a16="http://schemas.microsoft.com/office/drawing/2014/main" id="{CAC5464E-6972-ADFD-0674-752505B80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1" y="171450"/>
            <a:ext cx="4886325" cy="2857500"/>
          </a:xfrm>
          <a:prstGeom prst="rect">
            <a:avLst/>
          </a:prstGeom>
        </p:spPr>
      </p:pic>
      <p:pic>
        <p:nvPicPr>
          <p:cNvPr id="7" name="Picture 6" descr="A diagram of a staircase&#10;&#10;Description automatically generated">
            <a:extLst>
              <a:ext uri="{FF2B5EF4-FFF2-40B4-BE49-F238E27FC236}">
                <a16:creationId xmlns:a16="http://schemas.microsoft.com/office/drawing/2014/main" id="{57C22CBB-BEEE-800D-2094-8B77D96B8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99" y="57150"/>
            <a:ext cx="5191125" cy="30861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B35614-4390-1700-5DCA-987C6F63A8F5}"/>
              </a:ext>
            </a:extLst>
          </p:cNvPr>
          <p:cNvCxnSpPr/>
          <p:nvPr/>
        </p:nvCxnSpPr>
        <p:spPr>
          <a:xfrm>
            <a:off x="5223605" y="57150"/>
            <a:ext cx="0" cy="30861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59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Krishna Satyanarayana Vasa (Student)</dc:creator>
  <cp:lastModifiedBy>Vamsi Krishna Satyanarayana Vasa (Student)</cp:lastModifiedBy>
  <cp:revision>1</cp:revision>
  <dcterms:created xsi:type="dcterms:W3CDTF">2024-10-21T01:22:50Z</dcterms:created>
  <dcterms:modified xsi:type="dcterms:W3CDTF">2024-10-21T01:24:35Z</dcterms:modified>
</cp:coreProperties>
</file>