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64" autoAdjust="0"/>
  </p:normalViewPr>
  <p:slideViewPr>
    <p:cSldViewPr>
      <p:cViewPr varScale="1">
        <p:scale>
          <a:sx n="42" d="100"/>
          <a:sy n="42" d="100"/>
        </p:scale>
        <p:origin x="924" y="4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VASANTH </a:t>
            </a:r>
            <a:r>
              <a:rPr lang="en-US" sz="2400" b="1" dirty="0" smtClean="0"/>
              <a:t>S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222403092/4DC513COCC1CB968E4E435A9605D9A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Computer Science with Data Science</a:t>
            </a:r>
            <a:endParaRPr lang="en-US" sz="2400" b="1" dirty="0"/>
          </a:p>
          <a:p>
            <a:r>
              <a:rPr lang="en-US" sz="2400" b="1" dirty="0"/>
              <a:t>COLLEGE</a:t>
            </a:r>
            <a:r>
              <a:rPr lang="en-US" sz="2400" b="1" dirty="0" smtClean="0"/>
              <a:t>: Sri Ram College of Arts and Science/Madras University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3439" y="683084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2907897"/>
            <a:ext cx="6781800" cy="36387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471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Castellar</vt:lpstr>
      <vt:lpstr>Gabriola</vt:lpstr>
      <vt:lpstr>Roboto</vt:lpstr>
      <vt:lpstr>Times New Roman</vt:lpstr>
      <vt:lpstr>Trebuchet MS</vt:lpstr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30</cp:revision>
  <dcterms:created xsi:type="dcterms:W3CDTF">2024-03-29T15:07:22Z</dcterms:created>
  <dcterms:modified xsi:type="dcterms:W3CDTF">2025-09-16T08:49:52Z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