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58" r:id="rId5"/>
    <p:sldId id="259" r:id="rId6"/>
    <p:sldId id="260" r:id="rId7"/>
    <p:sldId id="262" r:id="rId8"/>
    <p:sldId id="265"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5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82AC9-2571-4B40-BAE7-0E3CF35715EC}" v="256" dt="2021-06-05T13:53:14.569"/>
    <p1510:client id="{A42F48DA-326D-4737-9026-649BBB70246A}" v="42" dt="2021-06-06T14:38:43.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sree" userId="942b3648f26261e8" providerId="Windows Live" clId="Web-{A42F48DA-326D-4737-9026-649BBB70246A}"/>
    <pc:docChg chg="addSld modSld sldOrd">
      <pc:chgData name="pooja sree" userId="942b3648f26261e8" providerId="Windows Live" clId="Web-{A42F48DA-326D-4737-9026-649BBB70246A}" dt="2021-06-06T14:38:43.666" v="38" actId="14100"/>
      <pc:docMkLst>
        <pc:docMk/>
      </pc:docMkLst>
      <pc:sldChg chg="addSp delSp modSp new ord">
        <pc:chgData name="pooja sree" userId="942b3648f26261e8" providerId="Windows Live" clId="Web-{A42F48DA-326D-4737-9026-649BBB70246A}" dt="2021-06-06T14:38:43.666" v="38" actId="14100"/>
        <pc:sldMkLst>
          <pc:docMk/>
          <pc:sldMk cId="1201910356" sldId="265"/>
        </pc:sldMkLst>
        <pc:spChg chg="mod">
          <ac:chgData name="pooja sree" userId="942b3648f26261e8" providerId="Windows Live" clId="Web-{A42F48DA-326D-4737-9026-649BBB70246A}" dt="2021-06-06T14:35:52.530" v="12" actId="14100"/>
          <ac:spMkLst>
            <pc:docMk/>
            <pc:sldMk cId="1201910356" sldId="265"/>
            <ac:spMk id="2" creationId="{F092ED10-14F7-4B7E-8FEF-F91A2FC10A6B}"/>
          </ac:spMkLst>
        </pc:spChg>
        <pc:spChg chg="del mod">
          <ac:chgData name="pooja sree" userId="942b3648f26261e8" providerId="Windows Live" clId="Web-{A42F48DA-326D-4737-9026-649BBB70246A}" dt="2021-06-06T14:36:08.766" v="17"/>
          <ac:spMkLst>
            <pc:docMk/>
            <pc:sldMk cId="1201910356" sldId="265"/>
            <ac:spMk id="3" creationId="{957A391C-5D47-4F6B-A868-894D2C3FAEAD}"/>
          </ac:spMkLst>
        </pc:spChg>
        <pc:picChg chg="add mod ord">
          <ac:chgData name="pooja sree" userId="942b3648f26261e8" providerId="Windows Live" clId="Web-{A42F48DA-326D-4737-9026-649BBB70246A}" dt="2021-06-06T14:38:43.666" v="38" actId="14100"/>
          <ac:picMkLst>
            <pc:docMk/>
            <pc:sldMk cId="1201910356" sldId="265"/>
            <ac:picMk id="4" creationId="{066C1323-26E5-413E-B87E-AD8B938F583C}"/>
          </ac:picMkLst>
        </pc:picChg>
        <pc:picChg chg="add mod">
          <ac:chgData name="pooja sree" userId="942b3648f26261e8" providerId="Windows Live" clId="Web-{A42F48DA-326D-4737-9026-649BBB70246A}" dt="2021-06-06T14:38:34.556" v="36" actId="14100"/>
          <ac:picMkLst>
            <pc:docMk/>
            <pc:sldMk cId="1201910356" sldId="265"/>
            <ac:picMk id="5" creationId="{0E0074E4-19BA-44F2-B6DC-AB5ED5BB6B11}"/>
          </ac:picMkLst>
        </pc:picChg>
        <pc:picChg chg="add mod">
          <ac:chgData name="pooja sree" userId="942b3648f26261e8" providerId="Windows Live" clId="Web-{A42F48DA-326D-4737-9026-649BBB70246A}" dt="2021-06-06T14:38:39.322" v="37" actId="14100"/>
          <ac:picMkLst>
            <pc:docMk/>
            <pc:sldMk cId="1201910356" sldId="265"/>
            <ac:picMk id="6" creationId="{C7D59F0A-48E4-40EF-99B4-25CCB32CB314}"/>
          </ac:picMkLst>
        </pc:picChg>
      </pc:sldChg>
    </pc:docChg>
  </pc:docChgLst>
  <pc:docChgLst>
    <pc:chgData name="pooja sree" userId="942b3648f26261e8" providerId="LiveId" clId="{9739AACB-FA70-FD4C-AD87-FED6B69B2F2D}"/>
    <pc:docChg chg="modSld">
      <pc:chgData name="pooja sree" userId="942b3648f26261e8" providerId="LiveId" clId="{9739AACB-FA70-FD4C-AD87-FED6B69B2F2D}" dt="2021-06-06T09:13:08.632" v="75" actId="20577"/>
      <pc:docMkLst>
        <pc:docMk/>
      </pc:docMkLst>
      <pc:sldChg chg="modSp">
        <pc:chgData name="pooja sree" userId="942b3648f26261e8" providerId="LiveId" clId="{9739AACB-FA70-FD4C-AD87-FED6B69B2F2D}" dt="2021-06-06T09:13:08.632" v="75" actId="20577"/>
        <pc:sldMkLst>
          <pc:docMk/>
          <pc:sldMk cId="928509256" sldId="264"/>
        </pc:sldMkLst>
        <pc:spChg chg="mod">
          <ac:chgData name="pooja sree" userId="942b3648f26261e8" providerId="LiveId" clId="{9739AACB-FA70-FD4C-AD87-FED6B69B2F2D}" dt="2021-06-06T09:13:08.632" v="75" actId="20577"/>
          <ac:spMkLst>
            <pc:docMk/>
            <pc:sldMk cId="928509256" sldId="264"/>
            <ac:spMk id="5" creationId="{2E1F1A63-F07A-4B84-BA5B-8F3A8C26D15F}"/>
          </ac:spMkLst>
        </pc:spChg>
      </pc:sldChg>
    </pc:docChg>
  </pc:docChgLst>
  <pc:docChgLst>
    <pc:chgData name="pooja sree" userId="942b3648f26261e8" providerId="Windows Live" clId="Web-{83D82AC9-2571-4B40-BAE7-0E3CF35715EC}"/>
    <pc:docChg chg="addSld modSld sldOrd">
      <pc:chgData name="pooja sree" userId="942b3648f26261e8" providerId="Windows Live" clId="Web-{83D82AC9-2571-4B40-BAE7-0E3CF35715EC}" dt="2021-06-05T13:53:14.569" v="161" actId="20577"/>
      <pc:docMkLst>
        <pc:docMk/>
      </pc:docMkLst>
      <pc:sldChg chg="addSp delSp modSp new ord">
        <pc:chgData name="pooja sree" userId="942b3648f26261e8" providerId="Windows Live" clId="Web-{83D82AC9-2571-4B40-BAE7-0E3CF35715EC}" dt="2021-06-05T13:53:14.569" v="161" actId="20577"/>
        <pc:sldMkLst>
          <pc:docMk/>
          <pc:sldMk cId="928509256" sldId="264"/>
        </pc:sldMkLst>
        <pc:spChg chg="mod">
          <ac:chgData name="pooja sree" userId="942b3648f26261e8" providerId="Windows Live" clId="Web-{83D82AC9-2571-4B40-BAE7-0E3CF35715EC}" dt="2021-06-05T13:49:10.688" v="49" actId="20577"/>
          <ac:spMkLst>
            <pc:docMk/>
            <pc:sldMk cId="928509256" sldId="264"/>
            <ac:spMk id="2" creationId="{BD0F656E-64E9-469C-A48B-4A1514582099}"/>
          </ac:spMkLst>
        </pc:spChg>
        <pc:spChg chg="del mod">
          <ac:chgData name="pooja sree" userId="942b3648f26261e8" providerId="Windows Live" clId="Web-{83D82AC9-2571-4B40-BAE7-0E3CF35715EC}" dt="2021-06-05T13:47:58.123" v="26"/>
          <ac:spMkLst>
            <pc:docMk/>
            <pc:sldMk cId="928509256" sldId="264"/>
            <ac:spMk id="3" creationId="{BF5A03AC-FB95-4F70-B90D-71262DE2861F}"/>
          </ac:spMkLst>
        </pc:spChg>
        <pc:spChg chg="add mod">
          <ac:chgData name="pooja sree" userId="942b3648f26261e8" providerId="Windows Live" clId="Web-{83D82AC9-2571-4B40-BAE7-0E3CF35715EC}" dt="2021-06-05T13:53:14.569" v="161" actId="20577"/>
          <ac:spMkLst>
            <pc:docMk/>
            <pc:sldMk cId="928509256" sldId="264"/>
            <ac:spMk id="5" creationId="{2E1F1A63-F07A-4B84-BA5B-8F3A8C26D15F}"/>
          </ac:spMkLst>
        </pc:spChg>
        <pc:spChg chg="add del mod">
          <ac:chgData name="pooja sree" userId="942b3648f26261e8" providerId="Windows Live" clId="Web-{83D82AC9-2571-4B40-BAE7-0E3CF35715EC}" dt="2021-06-05T13:50:15.127" v="62"/>
          <ac:spMkLst>
            <pc:docMk/>
            <pc:sldMk cId="928509256" sldId="264"/>
            <ac:spMk id="6" creationId="{FD3B7875-D78E-4E4F-9673-D25B99471996}"/>
          </ac:spMkLst>
        </pc:spChg>
        <pc:picChg chg="add mod ord">
          <ac:chgData name="pooja sree" userId="942b3648f26261e8" providerId="Windows Live" clId="Web-{83D82AC9-2571-4B40-BAE7-0E3CF35715EC}" dt="2021-06-05T13:49:23.657" v="51" actId="14100"/>
          <ac:picMkLst>
            <pc:docMk/>
            <pc:sldMk cId="928509256" sldId="264"/>
            <ac:picMk id="4" creationId="{92A15FDE-295E-4DAA-ABC8-33151E2B1149}"/>
          </ac:picMkLst>
        </pc:picChg>
      </pc:sldChg>
    </pc:docChg>
  </pc:docChgLst>
  <pc:docChgLst>
    <pc:chgData name="pooja sree" userId="942b3648f26261e8" providerId="Windows Live" clId="Web-{318E21F5-7124-4DDA-8100-1D97CAF6FC16}"/>
    <pc:docChg chg="addSld delSld modSld sldOrd addMainMaster delMainMaster">
      <pc:chgData name="pooja sree" userId="942b3648f26261e8" providerId="Windows Live" clId="Web-{318E21F5-7124-4DDA-8100-1D97CAF6FC16}" dt="2021-06-05T07:13:44.596" v="958" actId="20577"/>
      <pc:docMkLst>
        <pc:docMk/>
      </pc:docMkLst>
      <pc:sldChg chg="modSp mod modClrScheme chgLayout">
        <pc:chgData name="pooja sree" userId="942b3648f26261e8" providerId="Windows Live" clId="Web-{318E21F5-7124-4DDA-8100-1D97CAF6FC16}" dt="2021-06-05T07:13:44.596" v="958" actId="20577"/>
        <pc:sldMkLst>
          <pc:docMk/>
          <pc:sldMk cId="109857222" sldId="256"/>
        </pc:sldMkLst>
        <pc:spChg chg="mod ord">
          <ac:chgData name="pooja sree" userId="942b3648f26261e8" providerId="Windows Live" clId="Web-{318E21F5-7124-4DDA-8100-1D97CAF6FC16}" dt="2021-06-05T06:50:31.318" v="814" actId="14100"/>
          <ac:spMkLst>
            <pc:docMk/>
            <pc:sldMk cId="109857222" sldId="256"/>
            <ac:spMk id="2" creationId="{00000000-0000-0000-0000-000000000000}"/>
          </ac:spMkLst>
        </pc:spChg>
        <pc:spChg chg="mod ord">
          <ac:chgData name="pooja sree" userId="942b3648f26261e8" providerId="Windows Live" clId="Web-{318E21F5-7124-4DDA-8100-1D97CAF6FC16}" dt="2021-06-05T07:13:44.596" v="958" actId="20577"/>
          <ac:spMkLst>
            <pc:docMk/>
            <pc:sldMk cId="109857222" sldId="256"/>
            <ac:spMk id="3" creationId="{00000000-0000-0000-0000-000000000000}"/>
          </ac:spMkLst>
        </pc:spChg>
      </pc:sldChg>
      <pc:sldChg chg="modSp new">
        <pc:chgData name="pooja sree" userId="942b3648f26261e8" providerId="Windows Live" clId="Web-{318E21F5-7124-4DDA-8100-1D97CAF6FC16}" dt="2021-06-05T06:08:49.482" v="263" actId="20577"/>
        <pc:sldMkLst>
          <pc:docMk/>
          <pc:sldMk cId="3583273296" sldId="257"/>
        </pc:sldMkLst>
        <pc:spChg chg="mod">
          <ac:chgData name="pooja sree" userId="942b3648f26261e8" providerId="Windows Live" clId="Web-{318E21F5-7124-4DDA-8100-1D97CAF6FC16}" dt="2021-06-05T06:08:49.482" v="263" actId="20577"/>
          <ac:spMkLst>
            <pc:docMk/>
            <pc:sldMk cId="3583273296" sldId="257"/>
            <ac:spMk id="2" creationId="{B30DFD13-43FF-45BE-B46B-E6024CCF53C4}"/>
          </ac:spMkLst>
        </pc:spChg>
        <pc:spChg chg="mod">
          <ac:chgData name="pooja sree" userId="942b3648f26261e8" providerId="Windows Live" clId="Web-{318E21F5-7124-4DDA-8100-1D97CAF6FC16}" dt="2021-06-05T05:55:25.964" v="138" actId="20577"/>
          <ac:spMkLst>
            <pc:docMk/>
            <pc:sldMk cId="3583273296" sldId="257"/>
            <ac:spMk id="3" creationId="{7DE62F09-A20A-4961-8755-5B0B016AAA4E}"/>
          </ac:spMkLst>
        </pc:spChg>
      </pc:sldChg>
      <pc:sldChg chg="modSp new">
        <pc:chgData name="pooja sree" userId="942b3648f26261e8" providerId="Windows Live" clId="Web-{318E21F5-7124-4DDA-8100-1D97CAF6FC16}" dt="2021-06-05T06:08:33.607" v="262" actId="20577"/>
        <pc:sldMkLst>
          <pc:docMk/>
          <pc:sldMk cId="2275363536" sldId="258"/>
        </pc:sldMkLst>
        <pc:spChg chg="mod">
          <ac:chgData name="pooja sree" userId="942b3648f26261e8" providerId="Windows Live" clId="Web-{318E21F5-7124-4DDA-8100-1D97CAF6FC16}" dt="2021-06-05T06:08:33.607" v="262" actId="20577"/>
          <ac:spMkLst>
            <pc:docMk/>
            <pc:sldMk cId="2275363536" sldId="258"/>
            <ac:spMk id="2" creationId="{136DAF39-D621-45EC-94A3-73511394D670}"/>
          </ac:spMkLst>
        </pc:spChg>
        <pc:spChg chg="mod">
          <ac:chgData name="pooja sree" userId="942b3648f26261e8" providerId="Windows Live" clId="Web-{318E21F5-7124-4DDA-8100-1D97CAF6FC16}" dt="2021-06-05T06:07:26.183" v="251" actId="20577"/>
          <ac:spMkLst>
            <pc:docMk/>
            <pc:sldMk cId="2275363536" sldId="258"/>
            <ac:spMk id="3" creationId="{4A8F1CCB-F02E-43E3-9ECE-40F2A0C35F1D}"/>
          </ac:spMkLst>
        </pc:spChg>
      </pc:sldChg>
      <pc:sldChg chg="modSp new">
        <pc:chgData name="pooja sree" userId="942b3648f26261e8" providerId="Windows Live" clId="Web-{318E21F5-7124-4DDA-8100-1D97CAF6FC16}" dt="2021-06-05T06:14:15.646" v="288" actId="20577"/>
        <pc:sldMkLst>
          <pc:docMk/>
          <pc:sldMk cId="1510571644" sldId="259"/>
        </pc:sldMkLst>
        <pc:spChg chg="mod">
          <ac:chgData name="pooja sree" userId="942b3648f26261e8" providerId="Windows Live" clId="Web-{318E21F5-7124-4DDA-8100-1D97CAF6FC16}" dt="2021-06-05T06:09:09.248" v="267" actId="14100"/>
          <ac:spMkLst>
            <pc:docMk/>
            <pc:sldMk cId="1510571644" sldId="259"/>
            <ac:spMk id="2" creationId="{9A648F7C-3955-4162-98BA-0BC4B6E25AC2}"/>
          </ac:spMkLst>
        </pc:spChg>
        <pc:spChg chg="mod">
          <ac:chgData name="pooja sree" userId="942b3648f26261e8" providerId="Windows Live" clId="Web-{318E21F5-7124-4DDA-8100-1D97CAF6FC16}" dt="2021-06-05T06:14:15.646" v="288" actId="20577"/>
          <ac:spMkLst>
            <pc:docMk/>
            <pc:sldMk cId="1510571644" sldId="259"/>
            <ac:spMk id="3" creationId="{FE6291F7-CD4C-4D14-9D44-A1DADBCC905E}"/>
          </ac:spMkLst>
        </pc:spChg>
      </pc:sldChg>
      <pc:sldChg chg="modSp new">
        <pc:chgData name="pooja sree" userId="942b3648f26261e8" providerId="Windows Live" clId="Web-{318E21F5-7124-4DDA-8100-1D97CAF6FC16}" dt="2021-06-05T06:35:08.486" v="695" actId="20577"/>
        <pc:sldMkLst>
          <pc:docMk/>
          <pc:sldMk cId="1092793073" sldId="260"/>
        </pc:sldMkLst>
        <pc:spChg chg="mod">
          <ac:chgData name="pooja sree" userId="942b3648f26261e8" providerId="Windows Live" clId="Web-{318E21F5-7124-4DDA-8100-1D97CAF6FC16}" dt="2021-06-05T06:15:50.038" v="309" actId="14100"/>
          <ac:spMkLst>
            <pc:docMk/>
            <pc:sldMk cId="1092793073" sldId="260"/>
            <ac:spMk id="2" creationId="{32F53204-9432-42C9-9EE0-9A22747F2A73}"/>
          </ac:spMkLst>
        </pc:spChg>
        <pc:spChg chg="mod">
          <ac:chgData name="pooja sree" userId="942b3648f26261e8" providerId="Windows Live" clId="Web-{318E21F5-7124-4DDA-8100-1D97CAF6FC16}" dt="2021-06-05T06:35:08.486" v="695" actId="20577"/>
          <ac:spMkLst>
            <pc:docMk/>
            <pc:sldMk cId="1092793073" sldId="260"/>
            <ac:spMk id="3" creationId="{10790D10-F160-4BDC-BA7D-86D60F6EF11C}"/>
          </ac:spMkLst>
        </pc:spChg>
      </pc:sldChg>
      <pc:sldChg chg="addSp delSp modSp new">
        <pc:chgData name="pooja sree" userId="942b3648f26261e8" providerId="Windows Live" clId="Web-{318E21F5-7124-4DDA-8100-1D97CAF6FC16}" dt="2021-06-05T06:41:14.650" v="738" actId="14100"/>
        <pc:sldMkLst>
          <pc:docMk/>
          <pc:sldMk cId="1441930284" sldId="261"/>
        </pc:sldMkLst>
        <pc:spChg chg="mod">
          <ac:chgData name="pooja sree" userId="942b3648f26261e8" providerId="Windows Live" clId="Web-{318E21F5-7124-4DDA-8100-1D97CAF6FC16}" dt="2021-06-05T06:36:06.284" v="713" actId="14100"/>
          <ac:spMkLst>
            <pc:docMk/>
            <pc:sldMk cId="1441930284" sldId="261"/>
            <ac:spMk id="2" creationId="{72919BF1-CAE3-4D1A-83D0-66C6D6708FD8}"/>
          </ac:spMkLst>
        </pc:spChg>
        <pc:spChg chg="del mod">
          <ac:chgData name="pooja sree" userId="942b3648f26261e8" providerId="Windows Live" clId="Web-{318E21F5-7124-4DDA-8100-1D97CAF6FC16}" dt="2021-06-05T06:37:49.380" v="719"/>
          <ac:spMkLst>
            <pc:docMk/>
            <pc:sldMk cId="1441930284" sldId="261"/>
            <ac:spMk id="3" creationId="{9681DEA7-B050-42EE-BAD4-3B8F9DBAE206}"/>
          </ac:spMkLst>
        </pc:spChg>
        <pc:spChg chg="add del mod">
          <ac:chgData name="pooja sree" userId="942b3648f26261e8" providerId="Windows Live" clId="Web-{318E21F5-7124-4DDA-8100-1D97CAF6FC16}" dt="2021-06-05T06:39:50.554" v="721"/>
          <ac:spMkLst>
            <pc:docMk/>
            <pc:sldMk cId="1441930284" sldId="261"/>
            <ac:spMk id="6" creationId="{3EB3ABB2-FA09-4D85-852E-8EC4DB8E1985}"/>
          </ac:spMkLst>
        </pc:spChg>
        <pc:picChg chg="add del mod ord">
          <ac:chgData name="pooja sree" userId="942b3648f26261e8" providerId="Windows Live" clId="Web-{318E21F5-7124-4DDA-8100-1D97CAF6FC16}" dt="2021-06-05T06:37:55.474" v="720"/>
          <ac:picMkLst>
            <pc:docMk/>
            <pc:sldMk cId="1441930284" sldId="261"/>
            <ac:picMk id="4" creationId="{523D8D82-E4B9-4BFA-9CB7-5EB80CF5A825}"/>
          </ac:picMkLst>
        </pc:picChg>
        <pc:picChg chg="add mod ord">
          <ac:chgData name="pooja sree" userId="942b3648f26261e8" providerId="Windows Live" clId="Web-{318E21F5-7124-4DDA-8100-1D97CAF6FC16}" dt="2021-06-05T06:41:14.650" v="738" actId="14100"/>
          <ac:picMkLst>
            <pc:docMk/>
            <pc:sldMk cId="1441930284" sldId="261"/>
            <ac:picMk id="7" creationId="{A268D568-74DB-49EA-9230-5438938AB5D8}"/>
          </ac:picMkLst>
        </pc:picChg>
        <pc:picChg chg="add mod">
          <ac:chgData name="pooja sree" userId="942b3648f26261e8" providerId="Windows Live" clId="Web-{318E21F5-7124-4DDA-8100-1D97CAF6FC16}" dt="2021-06-05T06:41:10.744" v="737" actId="14100"/>
          <ac:picMkLst>
            <pc:docMk/>
            <pc:sldMk cId="1441930284" sldId="261"/>
            <ac:picMk id="8" creationId="{4BA5882B-A1C7-4485-954F-4B329101C8AA}"/>
          </ac:picMkLst>
        </pc:picChg>
      </pc:sldChg>
      <pc:sldChg chg="addSp delSp modSp new ord">
        <pc:chgData name="pooja sree" userId="942b3648f26261e8" providerId="Windows Live" clId="Web-{318E21F5-7124-4DDA-8100-1D97CAF6FC16}" dt="2021-06-05T06:48:47.879" v="791" actId="20577"/>
        <pc:sldMkLst>
          <pc:docMk/>
          <pc:sldMk cId="4227715328" sldId="262"/>
        </pc:sldMkLst>
        <pc:spChg chg="mod">
          <ac:chgData name="pooja sree" userId="942b3648f26261e8" providerId="Windows Live" clId="Web-{318E21F5-7124-4DDA-8100-1D97CAF6FC16}" dt="2021-06-05T06:48:47.879" v="791" actId="20577"/>
          <ac:spMkLst>
            <pc:docMk/>
            <pc:sldMk cId="4227715328" sldId="262"/>
            <ac:spMk id="2" creationId="{120B62AC-EC27-4D52-9897-58C61BF32C27}"/>
          </ac:spMkLst>
        </pc:spChg>
        <pc:spChg chg="del mod">
          <ac:chgData name="pooja sree" userId="942b3648f26261e8" providerId="Windows Live" clId="Web-{318E21F5-7124-4DDA-8100-1D97CAF6FC16}" dt="2021-06-05T06:46:29.954" v="756"/>
          <ac:spMkLst>
            <pc:docMk/>
            <pc:sldMk cId="4227715328" sldId="262"/>
            <ac:spMk id="3" creationId="{1EF249D5-BE28-4A8B-BAF7-261C871E1718}"/>
          </ac:spMkLst>
        </pc:spChg>
        <pc:spChg chg="add">
          <ac:chgData name="pooja sree" userId="942b3648f26261e8" providerId="Windows Live" clId="Web-{318E21F5-7124-4DDA-8100-1D97CAF6FC16}" dt="2021-06-05T06:48:30.285" v="781"/>
          <ac:spMkLst>
            <pc:docMk/>
            <pc:sldMk cId="4227715328" sldId="262"/>
            <ac:spMk id="7" creationId="{C22C2AE5-6CA5-46F5-924E-192D21B97B58}"/>
          </ac:spMkLst>
        </pc:spChg>
        <pc:picChg chg="add mod ord">
          <ac:chgData name="pooja sree" userId="942b3648f26261e8" providerId="Windows Live" clId="Web-{318E21F5-7124-4DDA-8100-1D97CAF6FC16}" dt="2021-06-05T06:46:49.313" v="761" actId="14100"/>
          <ac:picMkLst>
            <pc:docMk/>
            <pc:sldMk cId="4227715328" sldId="262"/>
            <ac:picMk id="4" creationId="{60780E86-9737-439C-8F3D-7C7E4ED98847}"/>
          </ac:picMkLst>
        </pc:picChg>
        <pc:picChg chg="add mod">
          <ac:chgData name="pooja sree" userId="942b3648f26261e8" providerId="Windows Live" clId="Web-{318E21F5-7124-4DDA-8100-1D97CAF6FC16}" dt="2021-06-05T06:47:31.143" v="771" actId="14100"/>
          <ac:picMkLst>
            <pc:docMk/>
            <pc:sldMk cId="4227715328" sldId="262"/>
            <ac:picMk id="5" creationId="{453C3244-4CC2-4A89-B34A-CFFB2A751D6A}"/>
          </ac:picMkLst>
        </pc:picChg>
        <pc:picChg chg="add mod">
          <ac:chgData name="pooja sree" userId="942b3648f26261e8" providerId="Windows Live" clId="Web-{318E21F5-7124-4DDA-8100-1D97CAF6FC16}" dt="2021-06-05T06:48:19.706" v="780" actId="14100"/>
          <ac:picMkLst>
            <pc:docMk/>
            <pc:sldMk cId="4227715328" sldId="262"/>
            <ac:picMk id="6" creationId="{EB5CEC4B-8E38-419D-B16F-65B49D6B5AE2}"/>
          </ac:picMkLst>
        </pc:picChg>
      </pc:sldChg>
      <pc:sldChg chg="modSp new">
        <pc:chgData name="pooja sree" userId="942b3648f26261e8" providerId="Windows Live" clId="Web-{318E21F5-7124-4DDA-8100-1D97CAF6FC16}" dt="2021-06-05T06:55:45.747" v="957" actId="14100"/>
        <pc:sldMkLst>
          <pc:docMk/>
          <pc:sldMk cId="1419705688" sldId="263"/>
        </pc:sldMkLst>
        <pc:spChg chg="mod">
          <ac:chgData name="pooja sree" userId="942b3648f26261e8" providerId="Windows Live" clId="Web-{318E21F5-7124-4DDA-8100-1D97CAF6FC16}" dt="2021-06-05T06:55:45.747" v="957" actId="14100"/>
          <ac:spMkLst>
            <pc:docMk/>
            <pc:sldMk cId="1419705688" sldId="263"/>
            <ac:spMk id="2" creationId="{F34AB94D-3D87-4E11-9C1F-A8B6D9AB3F58}"/>
          </ac:spMkLst>
        </pc:spChg>
        <pc:spChg chg="mod">
          <ac:chgData name="pooja sree" userId="942b3648f26261e8" providerId="Windows Live" clId="Web-{318E21F5-7124-4DDA-8100-1D97CAF6FC16}" dt="2021-06-05T06:55:26.590" v="952" actId="14100"/>
          <ac:spMkLst>
            <pc:docMk/>
            <pc:sldMk cId="1419705688" sldId="263"/>
            <ac:spMk id="3" creationId="{B8554747-6204-447B-97DE-C2803BF017AF}"/>
          </ac:spMkLst>
        </pc:spChg>
      </pc:sldChg>
      <pc:sldChg chg="modSp new del ord">
        <pc:chgData name="pooja sree" userId="942b3648f26261e8" providerId="Windows Live" clId="Web-{318E21F5-7124-4DDA-8100-1D97CAF6FC16}" dt="2021-06-05T06:54:41.605" v="932"/>
        <pc:sldMkLst>
          <pc:docMk/>
          <pc:sldMk cId="1970681664" sldId="263"/>
        </pc:sldMkLst>
        <pc:spChg chg="mod">
          <ac:chgData name="pooja sree" userId="942b3648f26261e8" providerId="Windows Live" clId="Web-{318E21F5-7124-4DDA-8100-1D97CAF6FC16}" dt="2021-06-05T06:54:35.496" v="931" actId="20577"/>
          <ac:spMkLst>
            <pc:docMk/>
            <pc:sldMk cId="1970681664" sldId="263"/>
            <ac:spMk id="3" creationId="{82FD7F43-BE37-4FB9-8BA2-62BD80837D0D}"/>
          </ac:spMkLst>
        </pc:spChg>
      </pc:sldChg>
      <pc:sldMasterChg chg="del delSldLayout">
        <pc:chgData name="pooja sree" userId="942b3648f26261e8" providerId="Windows Live" clId="Web-{318E21F5-7124-4DDA-8100-1D97CAF6FC16}" dt="2021-06-05T05:08:50.021" v="0"/>
        <pc:sldMasterMkLst>
          <pc:docMk/>
          <pc:sldMasterMk cId="2460954070" sldId="2147483660"/>
        </pc:sldMasterMkLst>
        <pc:sldLayoutChg chg="del">
          <pc:chgData name="pooja sree" userId="942b3648f26261e8" providerId="Windows Live" clId="Web-{318E21F5-7124-4DDA-8100-1D97CAF6FC16}" dt="2021-06-05T05:08:50.021" v="0"/>
          <pc:sldLayoutMkLst>
            <pc:docMk/>
            <pc:sldMasterMk cId="2460954070" sldId="2147483660"/>
            <pc:sldLayoutMk cId="2385387890" sldId="2147483661"/>
          </pc:sldLayoutMkLst>
        </pc:sldLayoutChg>
        <pc:sldLayoutChg chg="del">
          <pc:chgData name="pooja sree" userId="942b3648f26261e8" providerId="Windows Live" clId="Web-{318E21F5-7124-4DDA-8100-1D97CAF6FC16}" dt="2021-06-05T05:08:50.021" v="0"/>
          <pc:sldLayoutMkLst>
            <pc:docMk/>
            <pc:sldMasterMk cId="2460954070" sldId="2147483660"/>
            <pc:sldLayoutMk cId="949138452" sldId="2147483662"/>
          </pc:sldLayoutMkLst>
        </pc:sldLayoutChg>
        <pc:sldLayoutChg chg="del">
          <pc:chgData name="pooja sree" userId="942b3648f26261e8" providerId="Windows Live" clId="Web-{318E21F5-7124-4DDA-8100-1D97CAF6FC16}" dt="2021-06-05T05:08:50.021" v="0"/>
          <pc:sldLayoutMkLst>
            <pc:docMk/>
            <pc:sldMasterMk cId="2460954070" sldId="2147483660"/>
            <pc:sldLayoutMk cId="2591524520" sldId="2147483663"/>
          </pc:sldLayoutMkLst>
        </pc:sldLayoutChg>
        <pc:sldLayoutChg chg="del">
          <pc:chgData name="pooja sree" userId="942b3648f26261e8" providerId="Windows Live" clId="Web-{318E21F5-7124-4DDA-8100-1D97CAF6FC16}" dt="2021-06-05T05:08:50.021" v="0"/>
          <pc:sldLayoutMkLst>
            <pc:docMk/>
            <pc:sldMasterMk cId="2460954070" sldId="2147483660"/>
            <pc:sldLayoutMk cId="1203092039" sldId="2147483664"/>
          </pc:sldLayoutMkLst>
        </pc:sldLayoutChg>
        <pc:sldLayoutChg chg="del">
          <pc:chgData name="pooja sree" userId="942b3648f26261e8" providerId="Windows Live" clId="Web-{318E21F5-7124-4DDA-8100-1D97CAF6FC16}" dt="2021-06-05T05:08:50.021" v="0"/>
          <pc:sldLayoutMkLst>
            <pc:docMk/>
            <pc:sldMasterMk cId="2460954070" sldId="2147483660"/>
            <pc:sldLayoutMk cId="3733172339" sldId="2147483665"/>
          </pc:sldLayoutMkLst>
        </pc:sldLayoutChg>
        <pc:sldLayoutChg chg="del">
          <pc:chgData name="pooja sree" userId="942b3648f26261e8" providerId="Windows Live" clId="Web-{318E21F5-7124-4DDA-8100-1D97CAF6FC16}" dt="2021-06-05T05:08:50.021" v="0"/>
          <pc:sldLayoutMkLst>
            <pc:docMk/>
            <pc:sldMasterMk cId="2460954070" sldId="2147483660"/>
            <pc:sldLayoutMk cId="3210312558" sldId="2147483666"/>
          </pc:sldLayoutMkLst>
        </pc:sldLayoutChg>
        <pc:sldLayoutChg chg="del">
          <pc:chgData name="pooja sree" userId="942b3648f26261e8" providerId="Windows Live" clId="Web-{318E21F5-7124-4DDA-8100-1D97CAF6FC16}" dt="2021-06-05T05:08:50.021" v="0"/>
          <pc:sldLayoutMkLst>
            <pc:docMk/>
            <pc:sldMasterMk cId="2460954070" sldId="2147483660"/>
            <pc:sldLayoutMk cId="3146388984" sldId="2147483667"/>
          </pc:sldLayoutMkLst>
        </pc:sldLayoutChg>
        <pc:sldLayoutChg chg="del">
          <pc:chgData name="pooja sree" userId="942b3648f26261e8" providerId="Windows Live" clId="Web-{318E21F5-7124-4DDA-8100-1D97CAF6FC16}" dt="2021-06-05T05:08:50.021" v="0"/>
          <pc:sldLayoutMkLst>
            <pc:docMk/>
            <pc:sldMasterMk cId="2460954070" sldId="2147483660"/>
            <pc:sldLayoutMk cId="3171841454" sldId="2147483668"/>
          </pc:sldLayoutMkLst>
        </pc:sldLayoutChg>
        <pc:sldLayoutChg chg="del">
          <pc:chgData name="pooja sree" userId="942b3648f26261e8" providerId="Windows Live" clId="Web-{318E21F5-7124-4DDA-8100-1D97CAF6FC16}" dt="2021-06-05T05:08:50.021" v="0"/>
          <pc:sldLayoutMkLst>
            <pc:docMk/>
            <pc:sldMasterMk cId="2460954070" sldId="2147483660"/>
            <pc:sldLayoutMk cId="1718958274" sldId="2147483669"/>
          </pc:sldLayoutMkLst>
        </pc:sldLayoutChg>
        <pc:sldLayoutChg chg="del">
          <pc:chgData name="pooja sree" userId="942b3648f26261e8" providerId="Windows Live" clId="Web-{318E21F5-7124-4DDA-8100-1D97CAF6FC16}" dt="2021-06-05T05:08:50.021" v="0"/>
          <pc:sldLayoutMkLst>
            <pc:docMk/>
            <pc:sldMasterMk cId="2460954070" sldId="2147483660"/>
            <pc:sldLayoutMk cId="2202905451" sldId="2147483670"/>
          </pc:sldLayoutMkLst>
        </pc:sldLayoutChg>
        <pc:sldLayoutChg chg="del">
          <pc:chgData name="pooja sree" userId="942b3648f26261e8" providerId="Windows Live" clId="Web-{318E21F5-7124-4DDA-8100-1D97CAF6FC16}" dt="2021-06-05T05:08:50.021" v="0"/>
          <pc:sldLayoutMkLst>
            <pc:docMk/>
            <pc:sldMasterMk cId="2460954070" sldId="2147483660"/>
            <pc:sldLayoutMk cId="3479445657" sldId="2147483671"/>
          </pc:sldLayoutMkLst>
        </pc:sldLayoutChg>
      </pc:sldMasterChg>
      <pc:sldMasterChg chg="add del addSldLayout delSldLayout modSldLayout">
        <pc:chgData name="pooja sree" userId="942b3648f26261e8" providerId="Windows Live" clId="Web-{318E21F5-7124-4DDA-8100-1D97CAF6FC16}" dt="2021-06-05T05:08:53.005" v="1"/>
        <pc:sldMasterMkLst>
          <pc:docMk/>
          <pc:sldMasterMk cId="452135219" sldId="2147483672"/>
        </pc:sldMasterMkLst>
        <pc:sldLayoutChg chg="add del mod replId">
          <pc:chgData name="pooja sree" userId="942b3648f26261e8" providerId="Windows Live" clId="Web-{318E21F5-7124-4DDA-8100-1D97CAF6FC16}" dt="2021-06-05T05:08:53.005" v="1"/>
          <pc:sldLayoutMkLst>
            <pc:docMk/>
            <pc:sldMasterMk cId="452135219" sldId="2147483672"/>
            <pc:sldLayoutMk cId="3666696736" sldId="2147483673"/>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1357473898" sldId="2147483674"/>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93411834" sldId="2147483675"/>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4121348296" sldId="2147483676"/>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1237313428" sldId="2147483677"/>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2025768532" sldId="2147483678"/>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2877131420" sldId="2147483679"/>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1915756751" sldId="2147483680"/>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3201973641" sldId="2147483681"/>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2550594280" sldId="2147483682"/>
          </pc:sldLayoutMkLst>
        </pc:sldLayoutChg>
        <pc:sldLayoutChg chg="add del mod replId">
          <pc:chgData name="pooja sree" userId="942b3648f26261e8" providerId="Windows Live" clId="Web-{318E21F5-7124-4DDA-8100-1D97CAF6FC16}" dt="2021-06-05T05:08:53.005" v="1"/>
          <pc:sldLayoutMkLst>
            <pc:docMk/>
            <pc:sldMasterMk cId="452135219" sldId="2147483672"/>
            <pc:sldLayoutMk cId="4058751727" sldId="2147483683"/>
          </pc:sldLayoutMkLst>
        </pc:sldLayoutChg>
      </pc:sldMasterChg>
      <pc:sldMasterChg chg="add del addSldLayout delSldLayout modSldLayout">
        <pc:chgData name="pooja sree" userId="942b3648f26261e8" providerId="Windows Live" clId="Web-{318E21F5-7124-4DDA-8100-1D97CAF6FC16}" dt="2021-06-05T05:09:01.365" v="2"/>
        <pc:sldMasterMkLst>
          <pc:docMk/>
          <pc:sldMasterMk cId="1520383728" sldId="2147483684"/>
        </pc:sldMasterMkLst>
        <pc:sldLayoutChg chg="add del mod replId">
          <pc:chgData name="pooja sree" userId="942b3648f26261e8" providerId="Windows Live" clId="Web-{318E21F5-7124-4DDA-8100-1D97CAF6FC16}" dt="2021-06-05T05:09:01.365" v="2"/>
          <pc:sldLayoutMkLst>
            <pc:docMk/>
            <pc:sldMasterMk cId="1520383728" sldId="2147483684"/>
            <pc:sldLayoutMk cId="639331556" sldId="2147483685"/>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4158096265" sldId="2147483686"/>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348896259" sldId="2147483687"/>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2544548370" sldId="2147483688"/>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530285198" sldId="2147483689"/>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3254177187" sldId="2147483690"/>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3174911309" sldId="2147483691"/>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929271191" sldId="2147483692"/>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258932930" sldId="2147483693"/>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739063531" sldId="2147483694"/>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3087300016" sldId="2147483695"/>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149913939" sldId="2147483696"/>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2580415488" sldId="2147483697"/>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3994615476" sldId="2147483698"/>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047931320" sldId="2147483699"/>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317677898" sldId="2147483700"/>
          </pc:sldLayoutMkLst>
        </pc:sldLayoutChg>
        <pc:sldLayoutChg chg="add del mod replId">
          <pc:chgData name="pooja sree" userId="942b3648f26261e8" providerId="Windows Live" clId="Web-{318E21F5-7124-4DDA-8100-1D97CAF6FC16}" dt="2021-06-05T05:09:01.365" v="2"/>
          <pc:sldLayoutMkLst>
            <pc:docMk/>
            <pc:sldMasterMk cId="1520383728" sldId="2147483684"/>
            <pc:sldLayoutMk cId="1446273086" sldId="2147483701"/>
          </pc:sldLayoutMkLst>
        </pc:sldLayoutChg>
      </pc:sldMasterChg>
      <pc:sldMasterChg chg="add del addSldLayout delSldLayout modSldLayout">
        <pc:chgData name="pooja sree" userId="942b3648f26261e8" providerId="Windows Live" clId="Web-{318E21F5-7124-4DDA-8100-1D97CAF6FC16}" dt="2021-06-05T05:09:12.506" v="3"/>
        <pc:sldMasterMkLst>
          <pc:docMk/>
          <pc:sldMasterMk cId="2444481317" sldId="2147483702"/>
        </pc:sldMasterMkLst>
        <pc:sldLayoutChg chg="add del mod replId">
          <pc:chgData name="pooja sree" userId="942b3648f26261e8" providerId="Windows Live" clId="Web-{318E21F5-7124-4DDA-8100-1D97CAF6FC16}" dt="2021-06-05T05:09:12.506" v="3"/>
          <pc:sldLayoutMkLst>
            <pc:docMk/>
            <pc:sldMasterMk cId="2444481317" sldId="2147483702"/>
            <pc:sldLayoutMk cId="1821014120" sldId="2147483703"/>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4292850772" sldId="2147483704"/>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259508580" sldId="2147483705"/>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3666165952" sldId="2147483706"/>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4092133101" sldId="2147483707"/>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2226402413" sldId="2147483708"/>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2818788378" sldId="2147483709"/>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1638823970" sldId="2147483710"/>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24988808" sldId="2147483711"/>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570153833" sldId="2147483712"/>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4166784319" sldId="2147483713"/>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1548447135" sldId="2147483714"/>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3907812003" sldId="2147483715"/>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522276085" sldId="2147483716"/>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3177374632" sldId="2147483717"/>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1150711927" sldId="2147483718"/>
          </pc:sldLayoutMkLst>
        </pc:sldLayoutChg>
        <pc:sldLayoutChg chg="add del mod replId">
          <pc:chgData name="pooja sree" userId="942b3648f26261e8" providerId="Windows Live" clId="Web-{318E21F5-7124-4DDA-8100-1D97CAF6FC16}" dt="2021-06-05T05:09:12.506" v="3"/>
          <pc:sldLayoutMkLst>
            <pc:docMk/>
            <pc:sldMasterMk cId="2444481317" sldId="2147483702"/>
            <pc:sldLayoutMk cId="2865133563" sldId="2147483719"/>
          </pc:sldLayoutMkLst>
        </pc:sldLayoutChg>
      </pc:sldMasterChg>
      <pc:sldMasterChg chg="add del addSldLayout delSldLayout modSldLayout">
        <pc:chgData name="pooja sree" userId="942b3648f26261e8" providerId="Windows Live" clId="Web-{318E21F5-7124-4DDA-8100-1D97CAF6FC16}" dt="2021-06-05T05:09:16.132" v="4"/>
        <pc:sldMasterMkLst>
          <pc:docMk/>
          <pc:sldMasterMk cId="3798407242" sldId="2147483720"/>
        </pc:sldMasterMkLst>
        <pc:sldLayoutChg chg="add del mod replId">
          <pc:chgData name="pooja sree" userId="942b3648f26261e8" providerId="Windows Live" clId="Web-{318E21F5-7124-4DDA-8100-1D97CAF6FC16}" dt="2021-06-05T05:09:16.132" v="4"/>
          <pc:sldLayoutMkLst>
            <pc:docMk/>
            <pc:sldMasterMk cId="3798407242" sldId="2147483720"/>
            <pc:sldLayoutMk cId="3389745647" sldId="2147483721"/>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3522911407" sldId="2147483722"/>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2642364798" sldId="2147483723"/>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4013427199" sldId="2147483724"/>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798481311" sldId="2147483725"/>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745206275" sldId="2147483726"/>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3817145053" sldId="2147483727"/>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291067190" sldId="2147483728"/>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931830273" sldId="2147483729"/>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2876484967" sldId="2147483730"/>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293593200" sldId="2147483731"/>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2101966958" sldId="2147483732"/>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653100597" sldId="2147483733"/>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1789351677" sldId="2147483734"/>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3808184491" sldId="2147483735"/>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3147813934" sldId="2147483736"/>
          </pc:sldLayoutMkLst>
        </pc:sldLayoutChg>
        <pc:sldLayoutChg chg="add del mod replId">
          <pc:chgData name="pooja sree" userId="942b3648f26261e8" providerId="Windows Live" clId="Web-{318E21F5-7124-4DDA-8100-1D97CAF6FC16}" dt="2021-06-05T05:09:16.132" v="4"/>
          <pc:sldLayoutMkLst>
            <pc:docMk/>
            <pc:sldMasterMk cId="3798407242" sldId="2147483720"/>
            <pc:sldLayoutMk cId="2512213619" sldId="2147483737"/>
          </pc:sldLayoutMkLst>
        </pc:sldLayoutChg>
      </pc:sldMasterChg>
      <pc:sldMasterChg chg="add addSldLayout modSldLayout">
        <pc:chgData name="pooja sree" userId="942b3648f26261e8" providerId="Windows Live" clId="Web-{318E21F5-7124-4DDA-8100-1D97CAF6FC16}" dt="2021-06-05T05:09:16.132" v="4"/>
        <pc:sldMasterMkLst>
          <pc:docMk/>
          <pc:sldMasterMk cId="4271601254" sldId="2147483738"/>
        </pc:sldMasterMkLst>
        <pc:sldLayoutChg chg="add mod replId">
          <pc:chgData name="pooja sree" userId="942b3648f26261e8" providerId="Windows Live" clId="Web-{318E21F5-7124-4DDA-8100-1D97CAF6FC16}" dt="2021-06-05T05:09:16.132" v="4"/>
          <pc:sldLayoutMkLst>
            <pc:docMk/>
            <pc:sldMasterMk cId="4271601254" sldId="2147483738"/>
            <pc:sldLayoutMk cId="1134544106" sldId="2147483739"/>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2796139031" sldId="2147483740"/>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2927302195" sldId="2147483741"/>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342794954" sldId="2147483742"/>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2692515642" sldId="2147483743"/>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2196712333" sldId="2147483744"/>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3326640085" sldId="2147483745"/>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499243677" sldId="2147483746"/>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2344406143" sldId="2147483747"/>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1627859970" sldId="2147483748"/>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3641571673" sldId="2147483749"/>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564845223" sldId="2147483750"/>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996844393" sldId="2147483751"/>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2213673600" sldId="2147483752"/>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559028522" sldId="2147483753"/>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1201334306" sldId="2147483754"/>
          </pc:sldLayoutMkLst>
        </pc:sldLayoutChg>
        <pc:sldLayoutChg chg="add mod replId">
          <pc:chgData name="pooja sree" userId="942b3648f26261e8" providerId="Windows Live" clId="Web-{318E21F5-7124-4DDA-8100-1D97CAF6FC16}" dt="2021-06-05T05:09:16.132" v="4"/>
          <pc:sldLayoutMkLst>
            <pc:docMk/>
            <pc:sldMasterMk cId="4271601254" sldId="2147483738"/>
            <pc:sldLayoutMk cId="3298826254" sldId="214748375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11345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162785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364157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564845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996844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2213673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559028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1201334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329882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279613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29273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34279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269251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21967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33266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6/6/2021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49924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extLst>
      <p:ext uri="{BB962C8B-B14F-4D97-AF65-F5344CB8AC3E}">
        <p14:creationId xmlns:p14="http://schemas.microsoft.com/office/powerpoint/2010/main" val="234440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6/6/2021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extLst>
      <p:ext uri="{BB962C8B-B14F-4D97-AF65-F5344CB8AC3E}">
        <p14:creationId xmlns:p14="http://schemas.microsoft.com/office/powerpoint/2010/main" val="427160125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710" y="556404"/>
            <a:ext cx="11427959" cy="3631506"/>
          </a:xfrm>
        </p:spPr>
        <p:txBody>
          <a:bodyPr/>
          <a:lstStyle/>
          <a:p>
            <a:r>
              <a:rPr lang="en-US" sz="3200" b="1">
                <a:latin typeface="Arial"/>
                <a:cs typeface="Arial"/>
              </a:rPr>
              <a:t>  </a:t>
            </a:r>
            <a:r>
              <a:rPr lang="en-US" sz="3200" b="1" u="sng">
                <a:solidFill>
                  <a:schemeClr val="accent1"/>
                </a:solidFill>
                <a:latin typeface="Arial"/>
                <a:cs typeface="Arial"/>
              </a:rPr>
              <a:t>PROJECT ON:</a:t>
            </a:r>
            <a:r>
              <a:rPr lang="en-US" sz="3200" b="1">
                <a:solidFill>
                  <a:schemeClr val="accent1"/>
                </a:solidFill>
                <a:latin typeface="Arial"/>
                <a:cs typeface="Arial"/>
              </a:rPr>
              <a:t> - </a:t>
            </a:r>
            <a:br>
              <a:rPr lang="en-US" sz="3200" b="1">
                <a:solidFill>
                  <a:schemeClr val="accent1"/>
                </a:solidFill>
                <a:latin typeface="Arial"/>
                <a:cs typeface="Arial"/>
              </a:rPr>
            </a:br>
            <a:r>
              <a:rPr lang="en-US" sz="3200" b="1">
                <a:latin typeface="Arial"/>
                <a:cs typeface="Arial"/>
              </a:rPr>
              <a:t>                  </a:t>
            </a:r>
            <a:r>
              <a:rPr lang="en-US" sz="3200" b="1">
                <a:solidFill>
                  <a:srgbClr val="D45FA9"/>
                </a:solidFill>
                <a:latin typeface="Arial"/>
                <a:cs typeface="Arial"/>
              </a:rPr>
              <a:t>  </a:t>
            </a:r>
            <a:r>
              <a:rPr lang="en-US" sz="4400" b="1">
                <a:solidFill>
                  <a:schemeClr val="tx1"/>
                </a:solidFill>
                <a:latin typeface="Arial"/>
                <a:cs typeface="Arial"/>
              </a:rPr>
              <a:t> SMART WASTE MANAGEMENT SYSTEM  FOR METROPOLITAN CITIES</a:t>
            </a:r>
            <a:br>
              <a:rPr lang="en-US" sz="4400" b="1">
                <a:latin typeface="Arial"/>
                <a:cs typeface="Arial"/>
              </a:rPr>
            </a:br>
            <a:br>
              <a:rPr lang="en-US" sz="4400" b="1">
                <a:latin typeface="Arial"/>
                <a:cs typeface="Arial"/>
              </a:rPr>
            </a:br>
            <a:endParaRPr lang="en-US" sz="4400" b="1">
              <a:solidFill>
                <a:schemeClr val="tx1"/>
              </a:solidFill>
              <a:latin typeface="Arial"/>
              <a:cs typeface="Arial"/>
            </a:endParaRPr>
          </a:p>
        </p:txBody>
      </p:sp>
      <p:sp>
        <p:nvSpPr>
          <p:cNvPr id="3" name="Subtitle 2"/>
          <p:cNvSpPr>
            <a:spLocks noGrp="1"/>
          </p:cNvSpPr>
          <p:nvPr>
            <p:ph type="subTitle" idx="1"/>
          </p:nvPr>
        </p:nvSpPr>
        <p:spPr>
          <a:xfrm>
            <a:off x="608616" y="3023342"/>
            <a:ext cx="10737846" cy="3276816"/>
          </a:xfrm>
        </p:spPr>
        <p:txBody>
          <a:bodyPr/>
          <a:lstStyle/>
          <a:p>
            <a:r>
              <a:rPr lang="en-US" b="1"/>
              <a:t>BY</a:t>
            </a:r>
          </a:p>
          <a:p>
            <a:r>
              <a:rPr lang="en-US" b="1"/>
              <a:t> P.POOJA SREE  -</a:t>
            </a:r>
            <a:r>
              <a:rPr lang="en-US" b="1">
                <a:ea typeface="+mj-lt"/>
                <a:cs typeface="+mj-lt"/>
              </a:rPr>
              <a:t>19R11A04H8</a:t>
            </a:r>
          </a:p>
          <a:p>
            <a:r>
              <a:rPr lang="en-US" b="1"/>
              <a:t> P.SRUTHI - </a:t>
            </a:r>
            <a:r>
              <a:rPr lang="en-US" b="1">
                <a:ea typeface="+mj-lt"/>
                <a:cs typeface="+mj-lt"/>
              </a:rPr>
              <a:t>19R11A04H9</a:t>
            </a:r>
            <a:endParaRPr lang="en-US" b="1"/>
          </a:p>
          <a:p>
            <a:r>
              <a:rPr lang="en-US" b="1"/>
              <a:t>P.KATHYAYANI -</a:t>
            </a:r>
            <a:r>
              <a:rPr lang="en-US" b="1">
                <a:ea typeface="+mj-lt"/>
                <a:cs typeface="+mj-lt"/>
              </a:rPr>
              <a:t>19R11A04J1</a:t>
            </a:r>
            <a:endParaRPr lang="en-US" b="1"/>
          </a:p>
          <a:p>
            <a:r>
              <a:rPr lang="en-US" b="1"/>
              <a:t>R.PRERNA- </a:t>
            </a:r>
            <a:r>
              <a:rPr lang="en-US" b="1">
                <a:ea typeface="+mj-lt"/>
                <a:cs typeface="+mj-lt"/>
              </a:rPr>
              <a:t>19R11A04J2</a:t>
            </a:r>
            <a:endParaRPr lang="en-US" b="1"/>
          </a:p>
          <a:p>
            <a:r>
              <a:rPr lang="en-US" b="1"/>
              <a:t>T.VASAVI SRI LAKSHMI- </a:t>
            </a:r>
            <a:r>
              <a:rPr lang="en-US" b="1">
                <a:ea typeface="+mj-lt"/>
                <a:cs typeface="+mj-lt"/>
              </a:rPr>
              <a:t>19R11A04J9</a:t>
            </a:r>
          </a:p>
          <a:p>
            <a:endParaRPr lang="en-US"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B94D-3D87-4E11-9C1F-A8B6D9AB3F58}"/>
              </a:ext>
            </a:extLst>
          </p:cNvPr>
          <p:cNvSpPr>
            <a:spLocks noGrp="1"/>
          </p:cNvSpPr>
          <p:nvPr>
            <p:ph type="ctrTitle"/>
          </p:nvPr>
        </p:nvSpPr>
        <p:spPr>
          <a:xfrm>
            <a:off x="982428" y="1304026"/>
            <a:ext cx="10378411" cy="3674637"/>
          </a:xfrm>
        </p:spPr>
        <p:txBody>
          <a:bodyPr/>
          <a:lstStyle/>
          <a:p>
            <a:r>
              <a:rPr lang="en-US"/>
              <a:t>             THANK YOU... </a:t>
            </a:r>
          </a:p>
        </p:txBody>
      </p:sp>
      <p:sp>
        <p:nvSpPr>
          <p:cNvPr id="3" name="Subtitle 2">
            <a:extLst>
              <a:ext uri="{FF2B5EF4-FFF2-40B4-BE49-F238E27FC236}">
                <a16:creationId xmlns:a16="http://schemas.microsoft.com/office/drawing/2014/main" id="{B8554747-6204-447B-97DE-C2803BF017AF}"/>
              </a:ext>
            </a:extLst>
          </p:cNvPr>
          <p:cNvSpPr>
            <a:spLocks noGrp="1"/>
          </p:cNvSpPr>
          <p:nvPr>
            <p:ph type="subTitle" idx="1"/>
          </p:nvPr>
        </p:nvSpPr>
        <p:spPr>
          <a:xfrm flipV="1">
            <a:off x="1154955" y="5638800"/>
            <a:ext cx="8825658" cy="418164"/>
          </a:xfrm>
        </p:spPr>
        <p:txBody>
          <a:bodyPr/>
          <a:lstStyle/>
          <a:p>
            <a:endParaRPr lang="en-US"/>
          </a:p>
        </p:txBody>
      </p:sp>
    </p:spTree>
    <p:extLst>
      <p:ext uri="{BB962C8B-B14F-4D97-AF65-F5344CB8AC3E}">
        <p14:creationId xmlns:p14="http://schemas.microsoft.com/office/powerpoint/2010/main" val="141970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FD13-43FF-45BE-B46B-E6024CCF53C4}"/>
              </a:ext>
            </a:extLst>
          </p:cNvPr>
          <p:cNvSpPr>
            <a:spLocks noGrp="1"/>
          </p:cNvSpPr>
          <p:nvPr>
            <p:ph type="title"/>
          </p:nvPr>
        </p:nvSpPr>
        <p:spPr>
          <a:xfrm>
            <a:off x="646111" y="452718"/>
            <a:ext cx="9404723" cy="926078"/>
          </a:xfrm>
        </p:spPr>
        <p:txBody>
          <a:bodyPr/>
          <a:lstStyle/>
          <a:p>
            <a:r>
              <a:rPr lang="en-US" b="1" u="sng">
                <a:solidFill>
                  <a:schemeClr val="accent1"/>
                </a:solidFill>
                <a:latin typeface="Arial"/>
                <a:cs typeface="Arial"/>
              </a:rPr>
              <a:t>INTRODUCTION:-</a:t>
            </a:r>
          </a:p>
        </p:txBody>
      </p:sp>
      <p:sp>
        <p:nvSpPr>
          <p:cNvPr id="3" name="Content Placeholder 2">
            <a:extLst>
              <a:ext uri="{FF2B5EF4-FFF2-40B4-BE49-F238E27FC236}">
                <a16:creationId xmlns:a16="http://schemas.microsoft.com/office/drawing/2014/main" id="{7DE62F09-A20A-4961-8755-5B0B016AAA4E}"/>
              </a:ext>
            </a:extLst>
          </p:cNvPr>
          <p:cNvSpPr>
            <a:spLocks noGrp="1"/>
          </p:cNvSpPr>
          <p:nvPr>
            <p:ph idx="1"/>
          </p:nvPr>
        </p:nvSpPr>
        <p:spPr>
          <a:xfrm>
            <a:off x="556973" y="1621598"/>
            <a:ext cx="10269257" cy="4784951"/>
          </a:xfrm>
        </p:spPr>
        <p:txBody>
          <a:bodyPr vert="horz" lIns="91440" tIns="45720" rIns="91440" bIns="45720" rtlCol="0" anchor="t">
            <a:noAutofit/>
          </a:bodyPr>
          <a:lstStyle/>
          <a:p>
            <a:r>
              <a:rPr lang="en-US" sz="2400">
                <a:ea typeface="+mj-lt"/>
                <a:cs typeface="+mj-lt"/>
              </a:rPr>
              <a:t>An inevitable consequence of development and industrial progress is generation of waste. Therefore, efficient waste management is a matter of international concern and countries have setup robust regulatory waste management regimes for balancing the objectives of development and environment sustainability. In India, the national environment policy, 2006 while suggesting measures for collection of wastes and safe disposal of residues .The metro cities and major economic hubs generate the maximum volume of waste, but a survey of 20 smaller cities selected to be developed as smart cities show that most are struggling to manage waste. So, there should be an improvement in the waste management techniques.</a:t>
            </a:r>
            <a:endParaRPr lang="en-US" sz="2400"/>
          </a:p>
        </p:txBody>
      </p:sp>
    </p:spTree>
    <p:extLst>
      <p:ext uri="{BB962C8B-B14F-4D97-AF65-F5344CB8AC3E}">
        <p14:creationId xmlns:p14="http://schemas.microsoft.com/office/powerpoint/2010/main" val="358327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9BF1-CAE3-4D1A-83D0-66C6D6708FD8}"/>
              </a:ext>
            </a:extLst>
          </p:cNvPr>
          <p:cNvSpPr>
            <a:spLocks noGrp="1"/>
          </p:cNvSpPr>
          <p:nvPr>
            <p:ph type="title"/>
          </p:nvPr>
        </p:nvSpPr>
        <p:spPr>
          <a:xfrm>
            <a:off x="646111" y="452718"/>
            <a:ext cx="9404723" cy="854191"/>
          </a:xfrm>
        </p:spPr>
        <p:txBody>
          <a:bodyPr/>
          <a:lstStyle/>
          <a:p>
            <a:r>
              <a:rPr lang="en-US" b="1" u="sng">
                <a:solidFill>
                  <a:schemeClr val="accent1"/>
                </a:solidFill>
                <a:latin typeface="Arial"/>
                <a:cs typeface="Arial"/>
              </a:rPr>
              <a:t>PROBLEM:-</a:t>
            </a:r>
          </a:p>
        </p:txBody>
      </p:sp>
      <p:pic>
        <p:nvPicPr>
          <p:cNvPr id="7" name="Picture 7" descr="A picture containing green, bin, messy, container&#10;&#10;Description automatically generated">
            <a:extLst>
              <a:ext uri="{FF2B5EF4-FFF2-40B4-BE49-F238E27FC236}">
                <a16:creationId xmlns:a16="http://schemas.microsoft.com/office/drawing/2014/main" id="{A268D568-74DB-49EA-9230-5438938AB5D8}"/>
              </a:ext>
            </a:extLst>
          </p:cNvPr>
          <p:cNvPicPr>
            <a:picLocks noGrp="1" noChangeAspect="1"/>
          </p:cNvPicPr>
          <p:nvPr>
            <p:ph idx="1"/>
          </p:nvPr>
        </p:nvPicPr>
        <p:blipFill>
          <a:blip r:embed="rId2" cstate="print"/>
          <a:stretch>
            <a:fillRect/>
          </a:stretch>
        </p:blipFill>
        <p:spPr>
          <a:xfrm>
            <a:off x="557987" y="1409796"/>
            <a:ext cx="5048249" cy="3440142"/>
          </a:xfrm>
        </p:spPr>
      </p:pic>
      <p:pic>
        <p:nvPicPr>
          <p:cNvPr id="8" name="Picture 8" descr="A picture containing outdoor, street, trash, dirty&#10;&#10;Description automatically generated">
            <a:extLst>
              <a:ext uri="{FF2B5EF4-FFF2-40B4-BE49-F238E27FC236}">
                <a16:creationId xmlns:a16="http://schemas.microsoft.com/office/drawing/2014/main" id="{4BA5882B-A1C7-4485-954F-4B329101C8AA}"/>
              </a:ext>
            </a:extLst>
          </p:cNvPr>
          <p:cNvPicPr>
            <a:picLocks noChangeAspect="1"/>
          </p:cNvPicPr>
          <p:nvPr/>
        </p:nvPicPr>
        <p:blipFill>
          <a:blip r:embed="rId3" cstate="print"/>
          <a:stretch>
            <a:fillRect/>
          </a:stretch>
        </p:blipFill>
        <p:spPr>
          <a:xfrm>
            <a:off x="6349041" y="2804678"/>
            <a:ext cx="5057954" cy="3534643"/>
          </a:xfrm>
          <a:prstGeom prst="rect">
            <a:avLst/>
          </a:prstGeom>
        </p:spPr>
      </p:pic>
    </p:spTree>
    <p:extLst>
      <p:ext uri="{BB962C8B-B14F-4D97-AF65-F5344CB8AC3E}">
        <p14:creationId xmlns:p14="http://schemas.microsoft.com/office/powerpoint/2010/main" val="14419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F39-D621-45EC-94A3-73511394D670}"/>
              </a:ext>
            </a:extLst>
          </p:cNvPr>
          <p:cNvSpPr>
            <a:spLocks noGrp="1"/>
          </p:cNvSpPr>
          <p:nvPr>
            <p:ph type="title"/>
          </p:nvPr>
        </p:nvSpPr>
        <p:spPr/>
        <p:txBody>
          <a:bodyPr/>
          <a:lstStyle/>
          <a:p>
            <a:r>
              <a:rPr lang="en-US" b="1" u="sng">
                <a:solidFill>
                  <a:schemeClr val="accent1"/>
                </a:solidFill>
                <a:latin typeface="Arial"/>
                <a:cs typeface="Arial"/>
              </a:rPr>
              <a:t>PROBLEM STATEMENT:-</a:t>
            </a:r>
          </a:p>
        </p:txBody>
      </p:sp>
      <p:sp>
        <p:nvSpPr>
          <p:cNvPr id="3" name="Content Placeholder 2">
            <a:extLst>
              <a:ext uri="{FF2B5EF4-FFF2-40B4-BE49-F238E27FC236}">
                <a16:creationId xmlns:a16="http://schemas.microsoft.com/office/drawing/2014/main" id="{4A8F1CCB-F02E-43E3-9ECE-40F2A0C35F1D}"/>
              </a:ext>
            </a:extLst>
          </p:cNvPr>
          <p:cNvSpPr>
            <a:spLocks noGrp="1"/>
          </p:cNvSpPr>
          <p:nvPr>
            <p:ph idx="1"/>
          </p:nvPr>
        </p:nvSpPr>
        <p:spPr>
          <a:xfrm>
            <a:off x="513841" y="1319673"/>
            <a:ext cx="9536012" cy="4928726"/>
          </a:xfrm>
        </p:spPr>
        <p:txBody>
          <a:bodyPr vert="horz" lIns="91440" tIns="45720" rIns="91440" bIns="45720" rtlCol="0" anchor="t">
            <a:normAutofit/>
          </a:bodyPr>
          <a:lstStyle/>
          <a:p>
            <a:r>
              <a:rPr lang="en-US"/>
              <a:t>THE USUAL PROBLEMS FACED BY THE CURRENT METROPOLITAN CITIES ARE:-</a:t>
            </a:r>
          </a:p>
          <a:p>
            <a:r>
              <a:rPr lang="en-US">
                <a:ea typeface="+mj-lt"/>
                <a:cs typeface="+mj-lt"/>
              </a:rPr>
              <a:t>Some trash bins are overfilled while others are underfilled by the trash collection time.</a:t>
            </a:r>
            <a:endParaRPr lang="en-US"/>
          </a:p>
          <a:p>
            <a:pPr marL="0" indent="0">
              <a:buNone/>
            </a:pPr>
            <a:endParaRPr lang="en-US"/>
          </a:p>
          <a:p>
            <a:r>
              <a:rPr lang="en-US">
                <a:ea typeface="+mj-lt"/>
                <a:cs typeface="+mj-lt"/>
              </a:rPr>
              <a:t>overfilled trash bins create unhygienic conditions.</a:t>
            </a:r>
            <a:endParaRPr lang="en-US"/>
          </a:p>
          <a:p>
            <a:endParaRPr lang="en-US"/>
          </a:p>
          <a:p>
            <a:r>
              <a:rPr lang="en-US">
                <a:ea typeface="+mj-lt"/>
                <a:cs typeface="+mj-lt"/>
              </a:rPr>
              <a:t>unoptimized truck routes result in excessive fuel usage and environmental pollution .</a:t>
            </a:r>
            <a:endParaRPr lang="en-US"/>
          </a:p>
          <a:p>
            <a:endParaRPr lang="en-US"/>
          </a:p>
          <a:p>
            <a:r>
              <a:rPr lang="en-US">
                <a:ea typeface="+mj-lt"/>
                <a:cs typeface="+mj-lt"/>
              </a:rPr>
              <a:t>Some of these problems can be mitigated by implementing smart waste management systems.</a:t>
            </a:r>
            <a:endParaRPr lang="en-US"/>
          </a:p>
        </p:txBody>
      </p:sp>
    </p:spTree>
    <p:extLst>
      <p:ext uri="{BB962C8B-B14F-4D97-AF65-F5344CB8AC3E}">
        <p14:creationId xmlns:p14="http://schemas.microsoft.com/office/powerpoint/2010/main" val="227536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8F7C-3955-4162-98BA-0BC4B6E25AC2}"/>
              </a:ext>
            </a:extLst>
          </p:cNvPr>
          <p:cNvSpPr>
            <a:spLocks noGrp="1"/>
          </p:cNvSpPr>
          <p:nvPr>
            <p:ph type="title"/>
          </p:nvPr>
        </p:nvSpPr>
        <p:spPr>
          <a:xfrm>
            <a:off x="646111" y="452718"/>
            <a:ext cx="9404723" cy="710417"/>
          </a:xfrm>
        </p:spPr>
        <p:txBody>
          <a:bodyPr/>
          <a:lstStyle/>
          <a:p>
            <a:r>
              <a:rPr lang="en-US" b="1" u="sng">
                <a:solidFill>
                  <a:schemeClr val="accent1"/>
                </a:solidFill>
                <a:latin typeface="Arial"/>
                <a:cs typeface="Arial"/>
              </a:rPr>
              <a:t>ADVANTAGES:-</a:t>
            </a:r>
          </a:p>
        </p:txBody>
      </p:sp>
      <p:sp>
        <p:nvSpPr>
          <p:cNvPr id="3" name="Content Placeholder 2">
            <a:extLst>
              <a:ext uri="{FF2B5EF4-FFF2-40B4-BE49-F238E27FC236}">
                <a16:creationId xmlns:a16="http://schemas.microsoft.com/office/drawing/2014/main" id="{FE6291F7-CD4C-4D14-9D44-A1DADBCC905E}"/>
              </a:ext>
            </a:extLst>
          </p:cNvPr>
          <p:cNvSpPr>
            <a:spLocks noGrp="1"/>
          </p:cNvSpPr>
          <p:nvPr>
            <p:ph idx="1"/>
          </p:nvPr>
        </p:nvSpPr>
        <p:spPr>
          <a:xfrm>
            <a:off x="513841" y="1175900"/>
            <a:ext cx="10743710" cy="5374423"/>
          </a:xfrm>
        </p:spPr>
        <p:txBody>
          <a:bodyPr vert="horz" lIns="91440" tIns="45720" rIns="91440" bIns="45720" rtlCol="0" anchor="t">
            <a:normAutofit fontScale="92500"/>
          </a:bodyPr>
          <a:lstStyle/>
          <a:p>
            <a:r>
              <a:rPr lang="en-US" sz="2400">
                <a:ea typeface="+mj-lt"/>
                <a:cs typeface="+mj-lt"/>
              </a:rPr>
              <a:t>The sensors installed in the containers provide real time information on the fill level.   This information helps determine when and where to prioritise collection.</a:t>
            </a:r>
          </a:p>
          <a:p>
            <a:r>
              <a:rPr lang="en-US" sz="2400">
                <a:ea typeface="+mj-lt"/>
                <a:cs typeface="+mj-lt"/>
              </a:rPr>
              <a:t>Less time and fuel consumption as the trucks go only to the filled containers.</a:t>
            </a:r>
            <a:endParaRPr lang="en-US" sz="2400"/>
          </a:p>
          <a:p>
            <a:r>
              <a:rPr lang="en-US" sz="2400">
                <a:ea typeface="+mj-lt"/>
                <a:cs typeface="+mj-lt"/>
              </a:rPr>
              <a:t>Decreased noise, traffic flow and air pollution as a result of less trucks on the roads.</a:t>
            </a:r>
            <a:endParaRPr lang="en-US" sz="2400"/>
          </a:p>
          <a:p>
            <a:r>
              <a:rPr lang="en-US" sz="2400">
                <a:ea typeface="+mj-lt"/>
                <a:cs typeface="+mj-lt"/>
              </a:rPr>
              <a:t> It keeps the surroundings clean and green, free from bad odour of wastes, emphasizes on healthy environment and keep cities more beautiful.</a:t>
            </a:r>
            <a:endParaRPr lang="en-US" sz="2400"/>
          </a:p>
          <a:p>
            <a:r>
              <a:rPr lang="en-US" sz="2400">
                <a:ea typeface="+mj-lt"/>
                <a:cs typeface="+mj-lt"/>
              </a:rPr>
              <a:t>In this way both service providers and citizens benefit from an optimized system which results in major cost savings and less urban pollution.</a:t>
            </a:r>
            <a:endParaRPr lang="en-US"/>
          </a:p>
          <a:p>
            <a:r>
              <a:rPr lang="en-US" sz="2400">
                <a:ea typeface="+mj-lt"/>
                <a:cs typeface="+mj-lt"/>
              </a:rPr>
              <a:t>Applying this technology to the city optimises management, resources and costs, and makes it a “SMART CITY”.</a:t>
            </a:r>
            <a:endParaRPr lang="en-US"/>
          </a:p>
          <a:p>
            <a:endParaRPr lang="en-US" sz="2400"/>
          </a:p>
        </p:txBody>
      </p:sp>
    </p:spTree>
    <p:extLst>
      <p:ext uri="{BB962C8B-B14F-4D97-AF65-F5344CB8AC3E}">
        <p14:creationId xmlns:p14="http://schemas.microsoft.com/office/powerpoint/2010/main" val="151057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3204-9432-42C9-9EE0-9A22747F2A73}"/>
              </a:ext>
            </a:extLst>
          </p:cNvPr>
          <p:cNvSpPr>
            <a:spLocks noGrp="1"/>
          </p:cNvSpPr>
          <p:nvPr>
            <p:ph type="title"/>
          </p:nvPr>
        </p:nvSpPr>
        <p:spPr>
          <a:xfrm>
            <a:off x="646111" y="452718"/>
            <a:ext cx="9663515" cy="796681"/>
          </a:xfrm>
        </p:spPr>
        <p:txBody>
          <a:bodyPr/>
          <a:lstStyle/>
          <a:p>
            <a:r>
              <a:rPr lang="en-US" b="1" u="sng">
                <a:solidFill>
                  <a:schemeClr val="accent1"/>
                </a:solidFill>
                <a:latin typeface="Arial"/>
                <a:cs typeface="Arial"/>
              </a:rPr>
              <a:t>STEPS FOLLOWED:-</a:t>
            </a:r>
          </a:p>
        </p:txBody>
      </p:sp>
      <p:sp>
        <p:nvSpPr>
          <p:cNvPr id="3" name="Content Placeholder 2">
            <a:extLst>
              <a:ext uri="{FF2B5EF4-FFF2-40B4-BE49-F238E27FC236}">
                <a16:creationId xmlns:a16="http://schemas.microsoft.com/office/drawing/2014/main" id="{10790D10-F160-4BDC-BA7D-86D60F6EF11C}"/>
              </a:ext>
            </a:extLst>
          </p:cNvPr>
          <p:cNvSpPr>
            <a:spLocks noGrp="1"/>
          </p:cNvSpPr>
          <p:nvPr>
            <p:ph idx="1"/>
          </p:nvPr>
        </p:nvSpPr>
        <p:spPr>
          <a:xfrm>
            <a:off x="715124" y="1219032"/>
            <a:ext cx="10154238" cy="5187517"/>
          </a:xfrm>
        </p:spPr>
        <p:txBody>
          <a:bodyPr vert="horz" lIns="91440" tIns="45720" rIns="91440" bIns="45720" rtlCol="0" anchor="t">
            <a:normAutofit/>
          </a:bodyPr>
          <a:lstStyle/>
          <a:p>
            <a:r>
              <a:rPr lang="en-US"/>
              <a:t>TO solve the problem,the steps followed are:-</a:t>
            </a:r>
          </a:p>
          <a:p>
            <a:r>
              <a:rPr lang="en-US"/>
              <a:t>Written program in arduino ide to get garbage level and weight using sensors.</a:t>
            </a:r>
          </a:p>
          <a:p>
            <a:r>
              <a:rPr lang="en-US"/>
              <a:t>Integrated it with the  </a:t>
            </a:r>
            <a:r>
              <a:rPr lang="en-US">
                <a:ea typeface="+mj-lt"/>
                <a:cs typeface="+mj-lt"/>
              </a:rPr>
              <a:t> IBM iot platform .</a:t>
            </a:r>
            <a:endParaRPr lang="en-US"/>
          </a:p>
          <a:p>
            <a:r>
              <a:rPr lang="en-US"/>
              <a:t>Created node-RED flow to receive information from IBM iot platform and also to create web UI.</a:t>
            </a:r>
          </a:p>
          <a:p>
            <a:r>
              <a:rPr lang="en-US"/>
              <a:t>Created mobile application to display the data and to give warning about the status of the garbage level to the garbage collectors using mit app.</a:t>
            </a:r>
          </a:p>
          <a:p>
            <a:r>
              <a:rPr lang="en-US"/>
              <a:t>Added GPS location tracker to make easy for the workers to collect garbage without any problem in time.</a:t>
            </a:r>
          </a:p>
          <a:p>
            <a:endParaRPr lang="en-US"/>
          </a:p>
          <a:p>
            <a:endParaRPr lang="en-US"/>
          </a:p>
          <a:p>
            <a:endParaRPr lang="en-US"/>
          </a:p>
          <a:p>
            <a:endParaRPr lang="en-US"/>
          </a:p>
        </p:txBody>
      </p:sp>
    </p:spTree>
    <p:extLst>
      <p:ext uri="{BB962C8B-B14F-4D97-AF65-F5344CB8AC3E}">
        <p14:creationId xmlns:p14="http://schemas.microsoft.com/office/powerpoint/2010/main" val="109279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62AC-EC27-4D52-9897-58C61BF32C27}"/>
              </a:ext>
            </a:extLst>
          </p:cNvPr>
          <p:cNvSpPr>
            <a:spLocks noGrp="1"/>
          </p:cNvSpPr>
          <p:nvPr>
            <p:ph type="title"/>
          </p:nvPr>
        </p:nvSpPr>
        <p:spPr>
          <a:xfrm>
            <a:off x="646111" y="452718"/>
            <a:ext cx="9404723" cy="854191"/>
          </a:xfrm>
        </p:spPr>
        <p:txBody>
          <a:bodyPr/>
          <a:lstStyle/>
          <a:p>
            <a:r>
              <a:rPr lang="en-US" b="1" u="sng">
                <a:solidFill>
                  <a:schemeClr val="accent1"/>
                </a:solidFill>
                <a:latin typeface="Arial"/>
                <a:cs typeface="Arial"/>
              </a:rPr>
              <a:t>SOLUTION:-</a:t>
            </a:r>
            <a:r>
              <a:rPr lang="en-US" b="1" u="sng">
                <a:solidFill>
                  <a:schemeClr val="tx1"/>
                </a:solidFill>
                <a:latin typeface="Arial"/>
                <a:cs typeface="Arial"/>
              </a:rPr>
              <a:t>SMART CITY</a:t>
            </a:r>
          </a:p>
        </p:txBody>
      </p:sp>
      <p:pic>
        <p:nvPicPr>
          <p:cNvPr id="4" name="Picture 4" descr="A picture containing outdoor, sky, truck, road&#10;&#10;Description automatically generated">
            <a:extLst>
              <a:ext uri="{FF2B5EF4-FFF2-40B4-BE49-F238E27FC236}">
                <a16:creationId xmlns:a16="http://schemas.microsoft.com/office/drawing/2014/main" id="{60780E86-9737-439C-8F3D-7C7E4ED98847}"/>
              </a:ext>
            </a:extLst>
          </p:cNvPr>
          <p:cNvPicPr>
            <a:picLocks noGrp="1" noChangeAspect="1"/>
          </p:cNvPicPr>
          <p:nvPr>
            <p:ph idx="1"/>
          </p:nvPr>
        </p:nvPicPr>
        <p:blipFill>
          <a:blip r:embed="rId2" cstate="print"/>
          <a:stretch>
            <a:fillRect/>
          </a:stretch>
        </p:blipFill>
        <p:spPr>
          <a:xfrm>
            <a:off x="8271746" y="1449070"/>
            <a:ext cx="3782425" cy="3476612"/>
          </a:xfrm>
        </p:spPr>
      </p:pic>
      <p:pic>
        <p:nvPicPr>
          <p:cNvPr id="5" name="Picture 5" descr="A picture containing text&#10;&#10;Description automatically generated">
            <a:extLst>
              <a:ext uri="{FF2B5EF4-FFF2-40B4-BE49-F238E27FC236}">
                <a16:creationId xmlns:a16="http://schemas.microsoft.com/office/drawing/2014/main" id="{453C3244-4CC2-4A89-B34A-CFFB2A751D6A}"/>
              </a:ext>
            </a:extLst>
          </p:cNvPr>
          <p:cNvPicPr>
            <a:picLocks noChangeAspect="1"/>
          </p:cNvPicPr>
          <p:nvPr/>
        </p:nvPicPr>
        <p:blipFill>
          <a:blip r:embed="rId3" cstate="print"/>
          <a:stretch>
            <a:fillRect/>
          </a:stretch>
        </p:blipFill>
        <p:spPr>
          <a:xfrm>
            <a:off x="195533" y="1453207"/>
            <a:ext cx="4022786" cy="3477134"/>
          </a:xfrm>
          <a:prstGeom prst="rect">
            <a:avLst/>
          </a:prstGeom>
        </p:spPr>
      </p:pic>
      <p:pic>
        <p:nvPicPr>
          <p:cNvPr id="6" name="Picture 6">
            <a:extLst>
              <a:ext uri="{FF2B5EF4-FFF2-40B4-BE49-F238E27FC236}">
                <a16:creationId xmlns:a16="http://schemas.microsoft.com/office/drawing/2014/main" id="{EB5CEC4B-8E38-419D-B16F-65B49D6B5AE2}"/>
              </a:ext>
            </a:extLst>
          </p:cNvPr>
          <p:cNvPicPr>
            <a:picLocks noChangeAspect="1"/>
          </p:cNvPicPr>
          <p:nvPr/>
        </p:nvPicPr>
        <p:blipFill>
          <a:blip r:embed="rId4" cstate="print"/>
          <a:stretch>
            <a:fillRect/>
          </a:stretch>
        </p:blipFill>
        <p:spPr>
          <a:xfrm>
            <a:off x="4393721" y="1455795"/>
            <a:ext cx="3677728" cy="3471958"/>
          </a:xfrm>
          <a:prstGeom prst="rect">
            <a:avLst/>
          </a:prstGeom>
        </p:spPr>
      </p:pic>
      <p:sp>
        <p:nvSpPr>
          <p:cNvPr id="7" name="TextBox 6">
            <a:extLst>
              <a:ext uri="{FF2B5EF4-FFF2-40B4-BE49-F238E27FC236}">
                <a16:creationId xmlns:a16="http://schemas.microsoft.com/office/drawing/2014/main" id="{C22C2AE5-6CA5-46F5-924E-192D21B97B5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2277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ED10-14F7-4B7E-8FEF-F91A2FC10A6B}"/>
              </a:ext>
            </a:extLst>
          </p:cNvPr>
          <p:cNvSpPr>
            <a:spLocks noGrp="1"/>
          </p:cNvSpPr>
          <p:nvPr>
            <p:ph type="title"/>
          </p:nvPr>
        </p:nvSpPr>
        <p:spPr>
          <a:xfrm>
            <a:off x="646111" y="452718"/>
            <a:ext cx="9404723" cy="753549"/>
          </a:xfrm>
        </p:spPr>
        <p:txBody>
          <a:bodyPr/>
          <a:lstStyle/>
          <a:p>
            <a:r>
              <a:rPr lang="en-US" b="1" u="sng">
                <a:solidFill>
                  <a:schemeClr val="accent1"/>
                </a:solidFill>
              </a:rPr>
              <a:t>OUTPUTS:-</a:t>
            </a:r>
          </a:p>
        </p:txBody>
      </p:sp>
      <p:pic>
        <p:nvPicPr>
          <p:cNvPr id="4" name="Picture 4" descr="Map&#10;&#10;Description automatically generated">
            <a:extLst>
              <a:ext uri="{FF2B5EF4-FFF2-40B4-BE49-F238E27FC236}">
                <a16:creationId xmlns:a16="http://schemas.microsoft.com/office/drawing/2014/main" id="{066C1323-26E5-413E-B87E-AD8B938F583C}"/>
              </a:ext>
            </a:extLst>
          </p:cNvPr>
          <p:cNvPicPr>
            <a:picLocks noGrp="1" noChangeAspect="1"/>
          </p:cNvPicPr>
          <p:nvPr>
            <p:ph idx="1"/>
          </p:nvPr>
        </p:nvPicPr>
        <p:blipFill>
          <a:blip r:embed="rId2"/>
          <a:stretch>
            <a:fillRect/>
          </a:stretch>
        </p:blipFill>
        <p:spPr>
          <a:xfrm>
            <a:off x="1194903" y="1390385"/>
            <a:ext cx="2998037" cy="5017337"/>
          </a:xfrm>
        </p:spPr>
      </p:pic>
      <p:pic>
        <p:nvPicPr>
          <p:cNvPr id="5" name="Picture 5" descr="Graphical user interface, text, application, chat or text message&#10;&#10;Description automatically generated">
            <a:extLst>
              <a:ext uri="{FF2B5EF4-FFF2-40B4-BE49-F238E27FC236}">
                <a16:creationId xmlns:a16="http://schemas.microsoft.com/office/drawing/2014/main" id="{0E0074E4-19BA-44F2-B6DC-AB5ED5BB6B11}"/>
              </a:ext>
            </a:extLst>
          </p:cNvPr>
          <p:cNvPicPr>
            <a:picLocks noChangeAspect="1"/>
          </p:cNvPicPr>
          <p:nvPr/>
        </p:nvPicPr>
        <p:blipFill>
          <a:blip r:embed="rId3"/>
          <a:stretch>
            <a:fillRect/>
          </a:stretch>
        </p:blipFill>
        <p:spPr>
          <a:xfrm>
            <a:off x="4724400" y="905976"/>
            <a:ext cx="6280030" cy="1595482"/>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C7D59F0A-48E4-40EF-99B4-25CCB32CB314}"/>
              </a:ext>
            </a:extLst>
          </p:cNvPr>
          <p:cNvPicPr>
            <a:picLocks noChangeAspect="1"/>
          </p:cNvPicPr>
          <p:nvPr/>
        </p:nvPicPr>
        <p:blipFill>
          <a:blip r:embed="rId4"/>
          <a:stretch>
            <a:fillRect/>
          </a:stretch>
        </p:blipFill>
        <p:spPr>
          <a:xfrm>
            <a:off x="4724400" y="2641349"/>
            <a:ext cx="6280030" cy="3775038"/>
          </a:xfrm>
          <a:prstGeom prst="rect">
            <a:avLst/>
          </a:prstGeom>
        </p:spPr>
      </p:pic>
    </p:spTree>
    <p:extLst>
      <p:ext uri="{BB962C8B-B14F-4D97-AF65-F5344CB8AC3E}">
        <p14:creationId xmlns:p14="http://schemas.microsoft.com/office/powerpoint/2010/main" val="120191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656E-64E9-469C-A48B-4A1514582099}"/>
              </a:ext>
            </a:extLst>
          </p:cNvPr>
          <p:cNvSpPr>
            <a:spLocks noGrp="1"/>
          </p:cNvSpPr>
          <p:nvPr>
            <p:ph type="title"/>
          </p:nvPr>
        </p:nvSpPr>
        <p:spPr>
          <a:xfrm>
            <a:off x="602979" y="668378"/>
            <a:ext cx="9404723" cy="1400530"/>
          </a:xfrm>
        </p:spPr>
        <p:txBody>
          <a:bodyPr/>
          <a:lstStyle/>
          <a:p>
            <a:r>
              <a:rPr lang="en-US" b="1" u="sng" err="1">
                <a:solidFill>
                  <a:schemeClr val="accent1"/>
                </a:solidFill>
              </a:rPr>
              <a:t>Gps</a:t>
            </a:r>
            <a:r>
              <a:rPr lang="en-US" b="1" u="sng">
                <a:solidFill>
                  <a:schemeClr val="accent1"/>
                </a:solidFill>
              </a:rPr>
              <a:t> location tracker:-</a:t>
            </a:r>
          </a:p>
        </p:txBody>
      </p:sp>
      <p:pic>
        <p:nvPicPr>
          <p:cNvPr id="4" name="Picture 4" descr="Graphical user interface, application&#10;&#10;Description automatically generated">
            <a:extLst>
              <a:ext uri="{FF2B5EF4-FFF2-40B4-BE49-F238E27FC236}">
                <a16:creationId xmlns:a16="http://schemas.microsoft.com/office/drawing/2014/main" id="{92A15FDE-295E-4DAA-ABC8-33151E2B1149}"/>
              </a:ext>
            </a:extLst>
          </p:cNvPr>
          <p:cNvPicPr>
            <a:picLocks noGrp="1" noChangeAspect="1"/>
          </p:cNvPicPr>
          <p:nvPr>
            <p:ph idx="1"/>
          </p:nvPr>
        </p:nvPicPr>
        <p:blipFill>
          <a:blip r:embed="rId2"/>
          <a:stretch>
            <a:fillRect/>
          </a:stretch>
        </p:blipFill>
        <p:spPr>
          <a:xfrm>
            <a:off x="515573" y="2209715"/>
            <a:ext cx="4615490" cy="3838753"/>
          </a:xfrm>
        </p:spPr>
      </p:pic>
      <p:sp>
        <p:nvSpPr>
          <p:cNvPr id="5" name="TextBox 4">
            <a:extLst>
              <a:ext uri="{FF2B5EF4-FFF2-40B4-BE49-F238E27FC236}">
                <a16:creationId xmlns:a16="http://schemas.microsoft.com/office/drawing/2014/main" id="{2E1F1A63-F07A-4B84-BA5B-8F3A8C26D15F}"/>
              </a:ext>
            </a:extLst>
          </p:cNvPr>
          <p:cNvSpPr txBox="1"/>
          <p:nvPr/>
        </p:nvSpPr>
        <p:spPr>
          <a:xfrm>
            <a:off x="5847246" y="2724593"/>
            <a:ext cx="40084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It is used to find the filled garbage bin ,so that garbage collectors will be easily able to find the garbage bin and  clean them as soon as poosible  .</a:t>
            </a:r>
          </a:p>
        </p:txBody>
      </p:sp>
    </p:spTree>
    <p:extLst>
      <p:ext uri="{BB962C8B-B14F-4D97-AF65-F5344CB8AC3E}">
        <p14:creationId xmlns:p14="http://schemas.microsoft.com/office/powerpoint/2010/main" val="928509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  PROJECT ON: -                       SMART WASTE MANAGEMENT SYSTEM  FOR METROPOLITAN CITIES  </vt:lpstr>
      <vt:lpstr>INTRODUCTION:-</vt:lpstr>
      <vt:lpstr>PROBLEM:-</vt:lpstr>
      <vt:lpstr>PROBLEM STATEMENT:-</vt:lpstr>
      <vt:lpstr>ADVANTAGES:-</vt:lpstr>
      <vt:lpstr>STEPS FOLLOWED:-</vt:lpstr>
      <vt:lpstr>SOLUTION:-SMART CITY</vt:lpstr>
      <vt:lpstr>OUTPUTS:-</vt:lpstr>
      <vt:lpstr>Gps location tracker:-</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2021-06-05T05:08:18Z</dcterms:created>
  <dcterms:modified xsi:type="dcterms:W3CDTF">2021-06-06T14:39:25Z</dcterms:modified>
</cp:coreProperties>
</file>