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78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7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2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8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8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4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0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AC45-CDED-4F10-B45F-D50691DB7E2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B1B8-6C1C-4379-8274-44F812D75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8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029" y="1959429"/>
            <a:ext cx="6296297" cy="2821577"/>
          </a:xfrm>
        </p:spPr>
        <p:txBody>
          <a:bodyPr>
            <a:normAutofit/>
          </a:bodyPr>
          <a:lstStyle/>
          <a:p>
            <a:r>
              <a:rPr lang="en-US" sz="7200" b="1" u="sng" dirty="0" smtClean="0"/>
              <a:t>FINAL PROJECT</a:t>
            </a:r>
            <a:endParaRPr lang="en-IN" sz="7200" b="1" u="sng" dirty="0"/>
          </a:p>
        </p:txBody>
      </p:sp>
    </p:spTree>
    <p:extLst>
      <p:ext uri="{BB962C8B-B14F-4D97-AF65-F5344CB8AC3E}">
        <p14:creationId xmlns:p14="http://schemas.microsoft.com/office/powerpoint/2010/main" val="3257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34" y="404949"/>
            <a:ext cx="8347166" cy="55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OUTPUT:</a:t>
            </a:r>
            <a:endParaRPr lang="en-IN" sz="28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240971"/>
            <a:ext cx="8386355" cy="5238206"/>
          </a:xfrm>
        </p:spPr>
      </p:pic>
    </p:spTree>
    <p:extLst>
      <p:ext uri="{BB962C8B-B14F-4D97-AF65-F5344CB8AC3E}">
        <p14:creationId xmlns:p14="http://schemas.microsoft.com/office/powerpoint/2010/main" val="345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017" y="1867989"/>
            <a:ext cx="8440782" cy="3052353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40713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36128"/>
          </a:xfrm>
        </p:spPr>
        <p:txBody>
          <a:bodyPr/>
          <a:lstStyle/>
          <a:p>
            <a:r>
              <a:rPr lang="en-US" b="1" i="1" dirty="0" smtClean="0"/>
              <a:t>PRESENTATION ON</a:t>
            </a:r>
            <a:br>
              <a:rPr lang="en-US" b="1" i="1" dirty="0" smtClean="0"/>
            </a:br>
            <a:r>
              <a:rPr lang="en-US" b="1" i="1" dirty="0" smtClean="0"/>
              <a:t>EXPENSES TRACKER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9747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u="sng" dirty="0" smtClean="0"/>
              <a:t>Introduction: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Expense Tracker is a software application that enables individuals to record, categorize, and analyze their expenses.</a:t>
            </a:r>
          </a:p>
          <a:p>
            <a:r>
              <a:rPr lang="en-US" dirty="0" smtClean="0"/>
              <a:t> It helps users monitor their spending habits, stay within budget, and make informed financial decisions.</a:t>
            </a:r>
          </a:p>
          <a:p>
            <a:r>
              <a:rPr lang="en-US" dirty="0" smtClean="0"/>
              <a:t>By providing insights into where money is going, an expenses tracker can help users budget more effectively, they also identify areas for cost-cutting, and ultimately achieve better financial expenditures.</a:t>
            </a:r>
          </a:p>
          <a:p>
            <a:r>
              <a:rPr lang="en-US" dirty="0" smtClean="0"/>
              <a:t>It enables users to record their spending, categorize expenses, and analyze spending patterns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9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Working: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Expenses Tracker works by allowing users to input their expenses, including date, category, amount, and description. </a:t>
            </a:r>
          </a:p>
          <a:p>
            <a:r>
              <a:rPr lang="en-US" dirty="0" smtClean="0"/>
              <a:t>The application stores this data and provides features to view, edit, and delete expenses. </a:t>
            </a:r>
          </a:p>
          <a:p>
            <a:r>
              <a:rPr lang="en-US" dirty="0" smtClean="0"/>
              <a:t>It also offers reporting and analytics capabilities to help users understand their spending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0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26" y="365125"/>
            <a:ext cx="10515600" cy="1325563"/>
          </a:xfrm>
        </p:spPr>
        <p:txBody>
          <a:bodyPr/>
          <a:lstStyle/>
          <a:p>
            <a:r>
              <a:rPr lang="en-US" u="sng" dirty="0" smtClean="0"/>
              <a:t>Uses: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for Personal finance management .</a:t>
            </a:r>
          </a:p>
          <a:p>
            <a:r>
              <a:rPr lang="en-US" dirty="0" smtClean="0"/>
              <a:t>It is used for </a:t>
            </a:r>
            <a:r>
              <a:rPr lang="en-US" dirty="0" smtClean="0"/>
              <a:t>Budgeting and expense tracking</a:t>
            </a:r>
          </a:p>
          <a:p>
            <a:r>
              <a:rPr lang="en-US" dirty="0" smtClean="0"/>
              <a:t>It is used for the </a:t>
            </a:r>
            <a:r>
              <a:rPr lang="en-US" dirty="0" smtClean="0"/>
              <a:t>Financial planning and analysis</a:t>
            </a:r>
          </a:p>
          <a:p>
            <a:r>
              <a:rPr lang="en-US" dirty="0" smtClean="0"/>
              <a:t>It is used for the </a:t>
            </a:r>
            <a:r>
              <a:rPr lang="en-US" dirty="0" smtClean="0"/>
              <a:t>Identifying areas for cost reduction</a:t>
            </a:r>
          </a:p>
          <a:p>
            <a:r>
              <a:rPr lang="en-US" dirty="0" smtClean="0"/>
              <a:t>It is used for the </a:t>
            </a:r>
            <a:r>
              <a:rPr lang="en-US" dirty="0" smtClean="0"/>
              <a:t>Tax preparation and expense 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0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Advantages: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Easy expense tracking and management</a:t>
            </a:r>
          </a:p>
          <a:p>
            <a:r>
              <a:rPr lang="en-US" dirty="0" smtClean="0"/>
              <a:t> Improved financial awareness and planning</a:t>
            </a:r>
          </a:p>
          <a:p>
            <a:r>
              <a:rPr lang="en-US" dirty="0" smtClean="0"/>
              <a:t> Enhanced budgeting and cost control</a:t>
            </a:r>
          </a:p>
          <a:p>
            <a:r>
              <a:rPr lang="en-US" dirty="0" smtClean="0"/>
              <a:t> Simplified tax preparation and expense reporting</a:t>
            </a:r>
          </a:p>
          <a:p>
            <a:r>
              <a:rPr lang="en-US" dirty="0" smtClean="0"/>
              <a:t> Increased financial discipline and responsibility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5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Disadvantages: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 and data entry required</a:t>
            </a:r>
          </a:p>
          <a:p>
            <a:r>
              <a:rPr lang="en-US" dirty="0" smtClean="0"/>
              <a:t>May require regular updates and maintenance</a:t>
            </a:r>
          </a:p>
          <a:p>
            <a:r>
              <a:rPr lang="en-US" dirty="0" smtClean="0"/>
              <a:t>Limited functionality in basic versions</a:t>
            </a:r>
          </a:p>
          <a:p>
            <a:r>
              <a:rPr lang="en-US" dirty="0" smtClean="0"/>
              <a:t>Potential for errors or inaccuracies</a:t>
            </a:r>
          </a:p>
          <a:p>
            <a:r>
              <a:rPr lang="en-US" dirty="0" smtClean="0"/>
              <a:t>Dependence on technology and data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1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u="sng" dirty="0" smtClean="0"/>
              <a:t>Future Scope: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Integration with artificial intelligence and machine learning for predictive analytics.</a:t>
            </a:r>
          </a:p>
          <a:p>
            <a:r>
              <a:rPr lang="en-US" dirty="0" smtClean="0"/>
              <a:t> Enhanced mobile and cloud-based accessibility.</a:t>
            </a:r>
          </a:p>
          <a:p>
            <a:r>
              <a:rPr lang="en-US" dirty="0" smtClean="0"/>
              <a:t> Increased automation and synchronization with bank accounts.</a:t>
            </a:r>
          </a:p>
          <a:p>
            <a:r>
              <a:rPr lang="en-US" dirty="0" smtClean="0"/>
              <a:t>Expanded features for investment tracking and financial planning.</a:t>
            </a:r>
          </a:p>
          <a:p>
            <a:r>
              <a:rPr lang="en-US" dirty="0" smtClean="0"/>
              <a:t> Greater emphasis on data security and user privacy.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0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4" y="197346"/>
            <a:ext cx="859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is a python code on expenses tracker:-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8" y="566678"/>
            <a:ext cx="8164064" cy="60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327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PROJECT</vt:lpstr>
      <vt:lpstr>PRESENTATION ON EXPENSES TRACKER</vt:lpstr>
      <vt:lpstr> Introduction:</vt:lpstr>
      <vt:lpstr>Working:</vt:lpstr>
      <vt:lpstr>Uses:</vt:lpstr>
      <vt:lpstr>Advantages:</vt:lpstr>
      <vt:lpstr>Disadvantages:</vt:lpstr>
      <vt:lpstr> Future Scope:</vt:lpstr>
      <vt:lpstr>PowerPoint Presentation</vt:lpstr>
      <vt:lpstr>PowerPoint Presentation</vt:lpstr>
      <vt:lpstr>OUTPUT: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Dell</dc:creator>
  <cp:lastModifiedBy>Dell</cp:lastModifiedBy>
  <cp:revision>10</cp:revision>
  <dcterms:created xsi:type="dcterms:W3CDTF">2024-07-28T13:39:11Z</dcterms:created>
  <dcterms:modified xsi:type="dcterms:W3CDTF">2024-07-28T16:26:27Z</dcterms:modified>
</cp:coreProperties>
</file>