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8"/>
  </p:notesMasterIdLst>
  <p:sldIdLst>
    <p:sldId id="369" r:id="rId2"/>
    <p:sldId id="372" r:id="rId3"/>
    <p:sldId id="373" r:id="rId4"/>
    <p:sldId id="390" r:id="rId5"/>
    <p:sldId id="391" r:id="rId6"/>
    <p:sldId id="392" r:id="rId7"/>
  </p:sldIdLst>
  <p:sldSz cx="9144000" cy="5145088"/>
  <p:notesSz cx="6858000" cy="9144000"/>
  <p:custDataLst>
    <p:tags r:id="rId9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4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41" d="100"/>
        <a:sy n="41" d="100"/>
      </p:scale>
      <p:origin x="0" y="0"/>
    </p:cViewPr>
  </p:sorter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C0F7B8-3097-4669-8E62-5BE6BCD9FB55}" type="datetimeFigureOut">
              <a:rPr lang="zh-CN" altLang="en-US" smtClean="0"/>
              <a:t>2024/10/8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7E94B9-1F08-48DF-B7B6-E879767F1CA5}" type="slidenum">
              <a:rPr lang="zh-CN" altLang="en-US" smtClean="0"/>
              <a:t>‹nº›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9121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7E94B9-1F08-48DF-B7B6-E879767F1CA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06227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71052-D2CD-4509-9529-09D0CAC893E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94696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D596F6-935B-4887-B2A3-B76695E5F55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3980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D596F6-935B-4887-B2A3-B76695E5F55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97023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D596F6-935B-4887-B2A3-B76695E5F55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3363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D596F6-935B-4887-B2A3-B76695E5F55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6414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2032"/>
            <a:ext cx="6858000" cy="1791253"/>
          </a:xfrm>
        </p:spPr>
        <p:txBody>
          <a:bodyPr anchor="t">
            <a:normAutofit/>
          </a:bodyPr>
          <a:lstStyle>
            <a:lvl1pPr algn="ctr">
              <a:defRPr sz="4500"/>
            </a:lvl1pPr>
          </a:lstStyle>
          <a:p>
            <a:r>
              <a:rPr lang="pt-PT" altLang="pt-PT" sz="4000">
                <a:latin typeface="Montserrat"/>
                <a:ea typeface="Montserrat"/>
              </a:rPr>
              <a:t>Clique aqui para editar estilos de cabeçalho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2363"/>
            <a:ext cx="6858000" cy="1242205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PT" altLang="pt-PT">
                <a:latin typeface="Montserrat"/>
                <a:ea typeface="Montserrat"/>
              </a:rPr>
              <a:t>Clique para editar o estilo da legenda principal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C656BBA-ABFE-41B3-B648-AB586EB40D1B}" type="datetimeFigureOut">
              <a:rPr lang="pt-PT" altLang="pt-PT" sz="800" smtClean="0">
                <a:latin typeface="Montserrat"/>
                <a:ea typeface="Montserrat"/>
              </a:rPr>
              <a:t>08/10/2024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A35F372B-0072-4BE8-B1FF-3116CE4E13A7}" type="slidenum">
              <a:rPr lang="pt-PT" altLang="pt-PT" smtClean="0">
                <a:latin typeface="Montserrat"/>
                <a:ea typeface="Montserrat"/>
              </a:rPr>
              <a:t>‹nº›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375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random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Click="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altLang="pt-PT">
                <a:latin typeface="Montserrat"/>
                <a:ea typeface="Montserrat"/>
              </a:rPr>
              <a:t>Clique aqui para editar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vert">
            <a:normAutofit/>
          </a:bodyPr>
          <a:lstStyle/>
          <a:p>
            <a:pPr lvl="0"/>
            <a:r>
              <a:rPr lang="pt-PT" altLang="pt-PT">
                <a:latin typeface="Montserrat"/>
                <a:ea typeface="Montserrat"/>
              </a:rPr>
              <a:t>Editar estilo de texto</a:t>
            </a:r>
          </a:p>
          <a:p>
            <a:pPr lvl="1"/>
            <a:r>
              <a:rPr lang="pt-PT" altLang="pt-PT">
                <a:latin typeface="Montserrat"/>
                <a:ea typeface="Montserrat"/>
              </a:rPr>
              <a:t>segundo nível</a:t>
            </a:r>
          </a:p>
          <a:p>
            <a:pPr lvl="2"/>
            <a:r>
              <a:rPr lang="pt-PT" altLang="pt-PT">
                <a:latin typeface="Montserrat"/>
                <a:ea typeface="Montserrat"/>
              </a:rPr>
              <a:t>terceiro nivel</a:t>
            </a:r>
          </a:p>
          <a:p>
            <a:pPr lvl="3"/>
            <a:r>
              <a:rPr lang="pt-PT" altLang="pt-PT">
                <a:latin typeface="Montserrat"/>
                <a:ea typeface="Montserrat"/>
              </a:rPr>
              <a:t>quarto nível</a:t>
            </a:r>
          </a:p>
          <a:p>
            <a:pPr lvl="4"/>
            <a:r>
              <a:rPr lang="pt-PT" altLang="pt-PT">
                <a:latin typeface="Montserrat"/>
                <a:ea typeface="Montserrat"/>
              </a:rPr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C656BBA-ABFE-41B3-B648-AB586EB40D1B}" type="datetimeFigureOut">
              <a:rPr lang="pt-PT" altLang="pt-PT" sz="800" smtClean="0">
                <a:latin typeface="Montserrat"/>
                <a:ea typeface="Montserrat"/>
              </a:rPr>
              <a:t>08/10/2024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A35F372B-0072-4BE8-B1FF-3116CE4E13A7}" type="slidenum">
              <a:rPr lang="pt-PT" altLang="pt-PT" smtClean="0">
                <a:latin typeface="Montserrat"/>
                <a:ea typeface="Montserrat"/>
              </a:rPr>
              <a:t>‹nº›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021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random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Click="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928"/>
            <a:ext cx="1971675" cy="4360224"/>
          </a:xfrm>
        </p:spPr>
        <p:txBody>
          <a:bodyPr vert="vert">
            <a:normAutofit/>
          </a:bodyPr>
          <a:lstStyle/>
          <a:p>
            <a:r>
              <a:rPr lang="pt-PT" altLang="pt-PT" sz="2400">
                <a:latin typeface="Montserrat"/>
                <a:ea typeface="Montserrat"/>
              </a:rPr>
              <a:t>Clique aqui para editar estilos de cabeçalho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928"/>
            <a:ext cx="5800725" cy="4360224"/>
          </a:xfrm>
        </p:spPr>
        <p:txBody>
          <a:bodyPr vert="vert">
            <a:normAutofit/>
          </a:bodyPr>
          <a:lstStyle/>
          <a:p>
            <a:pPr lvl="0"/>
            <a:r>
              <a:rPr lang="pt-PT" altLang="pt-PT">
                <a:latin typeface="Montserrat"/>
                <a:ea typeface="Montserrat"/>
              </a:rPr>
              <a:t>Editar estilo de texto mestre</a:t>
            </a:r>
          </a:p>
          <a:p>
            <a:pPr lvl="1"/>
            <a:r>
              <a:rPr lang="pt-PT" altLang="pt-PT">
                <a:latin typeface="Montserrat"/>
                <a:ea typeface="Montserrat"/>
              </a:rPr>
              <a:t>segundo nível</a:t>
            </a:r>
          </a:p>
          <a:p>
            <a:pPr lvl="2"/>
            <a:r>
              <a:rPr lang="pt-PT" altLang="pt-PT">
                <a:latin typeface="Montserrat"/>
                <a:ea typeface="Montserrat"/>
              </a:rPr>
              <a:t>terceiro nivel</a:t>
            </a:r>
          </a:p>
          <a:p>
            <a:pPr lvl="3"/>
            <a:r>
              <a:rPr lang="pt-PT" altLang="pt-PT">
                <a:latin typeface="Montserrat"/>
                <a:ea typeface="Montserrat"/>
              </a:rPr>
              <a:t>quarto nível</a:t>
            </a:r>
          </a:p>
          <a:p>
            <a:pPr lvl="4"/>
            <a:r>
              <a:rPr lang="pt-PT" altLang="pt-PT">
                <a:latin typeface="Montserrat"/>
                <a:ea typeface="Montserrat"/>
              </a:rPr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C656BBA-ABFE-41B3-B648-AB586EB40D1B}" type="datetimeFigureOut">
              <a:rPr lang="pt-PT" altLang="pt-PT" sz="800" smtClean="0">
                <a:latin typeface="Montserrat"/>
                <a:ea typeface="Montserrat"/>
              </a:rPr>
              <a:t>08/10/2024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A35F372B-0072-4BE8-B1FF-3116CE4E13A7}" type="slidenum">
              <a:rPr lang="pt-PT" altLang="pt-PT" smtClean="0">
                <a:latin typeface="Montserrat"/>
                <a:ea typeface="Montserrat"/>
              </a:rPr>
              <a:t>‹nº›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491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random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Click="0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A2F50DB7-CD2C-4C09-994C-6E9A6029D9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5" y="1826"/>
            <a:ext cx="9143244" cy="5144599"/>
          </a:xfrm>
          <a:prstGeom prst="rect">
            <a:avLst/>
          </a:prstGeom>
        </p:spPr>
      </p:pic>
      <p:sp>
        <p:nvSpPr>
          <p:cNvPr id="3" name="文本框 37"/>
          <p:cNvSpPr txBox="1"/>
          <p:nvPr userDrawn="1"/>
        </p:nvSpPr>
        <p:spPr>
          <a:xfrm>
            <a:off x="3824375" y="203130"/>
            <a:ext cx="1479239" cy="300136"/>
          </a:xfrm>
          <a:prstGeom prst="rect">
            <a:avLst/>
          </a:prstGeom>
          <a:noFill/>
        </p:spPr>
        <p:txBody>
          <a:bodyPr wrap="none" lIns="68563" tIns="34282" rIns="68563" bIns="34282" rtlCol="0">
            <a:normAutofit/>
          </a:bodyPr>
          <a:lstStyle/>
          <a:p>
            <a:pPr lvl="0"/>
            <a:r>
              <a:rPr lang="pt-PT" altLang="pt-PT" sz="1500">
                <a:solidFill>
                  <a:schemeClr val="bg1"/>
                </a:solidFill>
                <a:latin typeface="Montserrat"/>
                <a:ea typeface="Montserrat"/>
              </a:rPr>
              <a:t>Visão geral do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938D03C8-5A6E-48BF-B576-BF785595610E}"/>
              </a:ext>
            </a:extLst>
          </p:cNvPr>
          <p:cNvCxnSpPr/>
          <p:nvPr userDrawn="1"/>
        </p:nvCxnSpPr>
        <p:spPr>
          <a:xfrm>
            <a:off x="286" y="376300"/>
            <a:ext cx="3638264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B8AE3EB0-54E6-4F03-BF5D-660BE55BAA33}"/>
              </a:ext>
            </a:extLst>
          </p:cNvPr>
          <p:cNvCxnSpPr/>
          <p:nvPr userDrawn="1"/>
        </p:nvCxnSpPr>
        <p:spPr>
          <a:xfrm>
            <a:off x="5505736" y="376300"/>
            <a:ext cx="3638264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8314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random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Click="0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0A00CB37-B525-41EC-A8C7-AD342783D7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5" y="1826"/>
            <a:ext cx="9143244" cy="5144599"/>
          </a:xfrm>
          <a:prstGeom prst="rect">
            <a:avLst/>
          </a:prstGeom>
        </p:spPr>
      </p:pic>
      <p:sp>
        <p:nvSpPr>
          <p:cNvPr id="3" name="文本框 37"/>
          <p:cNvSpPr txBox="1"/>
          <p:nvPr userDrawn="1"/>
        </p:nvSpPr>
        <p:spPr>
          <a:xfrm>
            <a:off x="3810271" y="203130"/>
            <a:ext cx="1459678" cy="207781"/>
          </a:xfrm>
          <a:prstGeom prst="rect">
            <a:avLst/>
          </a:prstGeom>
          <a:noFill/>
        </p:spPr>
        <p:txBody>
          <a:bodyPr wrap="none" lIns="68563" tIns="34282" rIns="68563" bIns="34282" rtlCol="0">
            <a:normAutofit/>
          </a:bodyPr>
          <a:lstStyle/>
          <a:p>
            <a:pPr lvl="0"/>
            <a:r>
              <a:rPr lang="pt-PT" altLang="pt-PT" sz="900">
                <a:solidFill>
                  <a:schemeClr val="bg1"/>
                </a:solidFill>
                <a:latin typeface="Montserrat"/>
                <a:ea typeface="Montserrat"/>
              </a:rPr>
              <a:t>Conclusão do Trabalho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938D03C8-5A6E-48BF-B576-BF785595610E}"/>
              </a:ext>
            </a:extLst>
          </p:cNvPr>
          <p:cNvCxnSpPr/>
          <p:nvPr userDrawn="1"/>
        </p:nvCxnSpPr>
        <p:spPr>
          <a:xfrm>
            <a:off x="286" y="376300"/>
            <a:ext cx="363826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B8AE3EB0-54E6-4F03-BF5D-660BE55BAA33}"/>
              </a:ext>
            </a:extLst>
          </p:cNvPr>
          <p:cNvCxnSpPr/>
          <p:nvPr userDrawn="1"/>
        </p:nvCxnSpPr>
        <p:spPr>
          <a:xfrm>
            <a:off x="5505736" y="376300"/>
            <a:ext cx="363826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4284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random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Click="0">
        <p:random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A6109FB7-98C7-4928-A515-7B26A7E0F14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5" y="1826"/>
            <a:ext cx="9143244" cy="5144599"/>
          </a:xfrm>
          <a:prstGeom prst="rect">
            <a:avLst/>
          </a:prstGeom>
        </p:spPr>
      </p:pic>
      <p:sp>
        <p:nvSpPr>
          <p:cNvPr id="3" name="文本框 37"/>
          <p:cNvSpPr txBox="1"/>
          <p:nvPr userDrawn="1"/>
        </p:nvSpPr>
        <p:spPr>
          <a:xfrm>
            <a:off x="3811498" y="203130"/>
            <a:ext cx="1498159" cy="238566"/>
          </a:xfrm>
          <a:prstGeom prst="rect">
            <a:avLst/>
          </a:prstGeom>
          <a:noFill/>
        </p:spPr>
        <p:txBody>
          <a:bodyPr wrap="none" lIns="68563" tIns="34282" rIns="68563" bIns="34282" rtlCol="0">
            <a:normAutofit/>
          </a:bodyPr>
          <a:lstStyle/>
          <a:p>
            <a:pPr lvl="0"/>
            <a:r>
              <a:rPr lang="pt-PT" altLang="pt-PT" sz="1100">
                <a:solidFill>
                  <a:schemeClr val="bg1"/>
                </a:solidFill>
                <a:latin typeface="Montserrat"/>
                <a:ea typeface="Montserrat"/>
              </a:rPr>
              <a:t>Exibição de projeto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938D03C8-5A6E-48BF-B576-BF785595610E}"/>
              </a:ext>
            </a:extLst>
          </p:cNvPr>
          <p:cNvCxnSpPr/>
          <p:nvPr userDrawn="1"/>
        </p:nvCxnSpPr>
        <p:spPr>
          <a:xfrm>
            <a:off x="286" y="376300"/>
            <a:ext cx="363826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B8AE3EB0-54E6-4F03-BF5D-660BE55BAA33}"/>
              </a:ext>
            </a:extLst>
          </p:cNvPr>
          <p:cNvCxnSpPr/>
          <p:nvPr userDrawn="1"/>
        </p:nvCxnSpPr>
        <p:spPr>
          <a:xfrm>
            <a:off x="5505736" y="376300"/>
            <a:ext cx="363826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731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random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Click="0">
        <p:random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C9614D0A-946E-46B0-9AAF-35A27D2656B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5" y="1826"/>
            <a:ext cx="9143244" cy="5144599"/>
          </a:xfrm>
          <a:prstGeom prst="rect">
            <a:avLst/>
          </a:prstGeom>
        </p:spPr>
      </p:pic>
      <p:sp>
        <p:nvSpPr>
          <p:cNvPr id="3" name="文本框 37"/>
          <p:cNvSpPr txBox="1"/>
          <p:nvPr userDrawn="1"/>
        </p:nvSpPr>
        <p:spPr>
          <a:xfrm>
            <a:off x="3824377" y="203130"/>
            <a:ext cx="1504893" cy="253958"/>
          </a:xfrm>
          <a:prstGeom prst="rect">
            <a:avLst/>
          </a:prstGeom>
          <a:noFill/>
        </p:spPr>
        <p:txBody>
          <a:bodyPr wrap="none" lIns="68563" tIns="34282" rIns="68563" bIns="34282" rtlCol="0">
            <a:normAutofit/>
          </a:bodyPr>
          <a:lstStyle/>
          <a:p>
            <a:r>
              <a:rPr lang="pt-PT" altLang="pt-PT" sz="1200">
                <a:solidFill>
                  <a:schemeClr val="bg1"/>
                </a:solidFill>
                <a:latin typeface="Montserrat"/>
                <a:ea typeface="Montserrat"/>
              </a:rPr>
              <a:t>Plano de trabalho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938D03C8-5A6E-48BF-B576-BF785595610E}"/>
              </a:ext>
            </a:extLst>
          </p:cNvPr>
          <p:cNvCxnSpPr/>
          <p:nvPr userDrawn="1"/>
        </p:nvCxnSpPr>
        <p:spPr>
          <a:xfrm>
            <a:off x="286" y="376300"/>
            <a:ext cx="363826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B8AE3EB0-54E6-4F03-BF5D-660BE55BAA33}"/>
              </a:ext>
            </a:extLst>
          </p:cNvPr>
          <p:cNvCxnSpPr/>
          <p:nvPr userDrawn="1"/>
        </p:nvCxnSpPr>
        <p:spPr>
          <a:xfrm>
            <a:off x="5505736" y="376300"/>
            <a:ext cx="363826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0949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random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Click="0">
        <p:random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5088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0" y="0"/>
            <a:ext cx="9144000" cy="5145088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5" rIns="68568" bIns="34285" rtlCol="0" anchor="ctr"/>
          <a:lstStyle/>
          <a:p>
            <a:pPr algn="ctr"/>
            <a:endParaRPr lang="zh-CN" altLang="en-US" sz="1799"/>
          </a:p>
        </p:txBody>
      </p:sp>
      <p:sp>
        <p:nvSpPr>
          <p:cNvPr id="3" name="TextBox 1"/>
          <p:cNvSpPr txBox="1"/>
          <p:nvPr userDrawn="1"/>
        </p:nvSpPr>
        <p:spPr>
          <a:xfrm>
            <a:off x="3878341" y="368823"/>
            <a:ext cx="1267283" cy="192395"/>
          </a:xfrm>
          <a:prstGeom prst="rect">
            <a:avLst/>
          </a:prstGeom>
          <a:noFill/>
        </p:spPr>
        <p:txBody>
          <a:bodyPr wrap="none" lIns="68568" tIns="34285" rIns="68568" bIns="34285" rtlCol="0">
            <a:normAutofit/>
          </a:bodyPr>
          <a:lstStyle/>
          <a:p>
            <a:pPr lvl="0" algn="ctr"/>
            <a:r>
              <a:rPr lang="pt-PT" altLang="pt-PT" sz="800" b="1">
                <a:solidFill>
                  <a:prstClr val="black">
                    <a:lumMod val="65000"/>
                    <a:lumOff val="35000"/>
                  </a:prstClr>
                </a:solidFill>
                <a:latin typeface="Montserrat"/>
                <a:ea typeface="Montserrat"/>
                <a:sym typeface="Arial" pitchFamily="34" charset="0"/>
              </a:rPr>
              <a:t>Clique para adicionar</a:t>
            </a:r>
            <a:endParaRPr lang="en-US" altLang="zh-CN" sz="1499" b="1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ea typeface="微软雅黑" pitchFamily="34" charset="-122"/>
              <a:sym typeface="Arial" panose="020B0604020202020204" pitchFamily="34" charset="0"/>
            </a:endParaRPr>
          </a:p>
        </p:txBody>
      </p:sp>
      <p:sp>
        <p:nvSpPr>
          <p:cNvPr id="4" name="TextBox 2"/>
          <p:cNvSpPr txBox="1"/>
          <p:nvPr userDrawn="1"/>
        </p:nvSpPr>
        <p:spPr>
          <a:xfrm>
            <a:off x="3274749" y="710767"/>
            <a:ext cx="2562232" cy="342890"/>
          </a:xfrm>
          <a:prstGeom prst="rect">
            <a:avLst/>
          </a:prstGeom>
          <a:noFill/>
        </p:spPr>
        <p:txBody>
          <a:bodyPr wrap="square" lIns="68568" tIns="34285" rIns="68568" bIns="34285" rtlCol="0">
            <a:normAutofit/>
          </a:bodyPr>
          <a:lstStyle/>
          <a:p>
            <a:pPr algn="ctr"/>
            <a:r>
              <a:rPr lang="pt-PT" altLang="pt-PT" sz="900">
                <a:solidFill>
                  <a:schemeClr val="tx1">
                    <a:lumMod val="50000"/>
                    <a:lumOff val="50000"/>
                  </a:schemeClr>
                </a:solidFill>
                <a:latin typeface="Montserrat"/>
                <a:ea typeface="Montserrat"/>
                <a:cs typeface="Open Sans" panose="020B0606030504020204" pitchFamily="34" charset="0"/>
                <a:sym typeface="Arial" pitchFamily="34" charset="0"/>
              </a:rPr>
              <a:t>Digite seu conteúdo aqui ou selecione Colar aqui copiando-o e optando por</a:t>
            </a:r>
            <a:endParaRPr lang="en-US" sz="90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8360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random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Click="0">
        <p:random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589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random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Click="0">
        <p:random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第一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1649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random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Click="0">
        <p:random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8"/>
          <p:cNvSpPr>
            <a:spLocks noGrp="1"/>
          </p:cNvSpPr>
          <p:nvPr>
            <p:ph type="title"/>
          </p:nvPr>
        </p:nvSpPr>
        <p:spPr>
          <a:xfrm>
            <a:off x="273051" y="512920"/>
            <a:ext cx="6489700" cy="52403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l">
              <a:defRPr sz="2399">
                <a:solidFill>
                  <a:schemeClr val="tx1">
                    <a:lumMod val="65000"/>
                    <a:lumOff val="35000"/>
                  </a:schemeClr>
                </a:solidFill>
                <a:latin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r>
              <a:rPr lang="pt-PT" altLang="pt-PT" sz="2200">
                <a:latin typeface="Montserrat"/>
                <a:ea typeface="Montserrat"/>
              </a:rPr>
              <a:t>Clique para editar o estilo</a:t>
            </a:r>
          </a:p>
        </p:txBody>
      </p:sp>
      <p:sp>
        <p:nvSpPr>
          <p:cNvPr id="6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273051" y="940385"/>
            <a:ext cx="6489700" cy="28588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 algn="l">
              <a:buNone/>
              <a:defRPr sz="900" baseline="0">
                <a:solidFill>
                  <a:schemeClr val="bg1">
                    <a:lumMod val="65000"/>
                  </a:schemeClr>
                </a:solidFill>
                <a:latin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pPr lvl="0"/>
            <a:r>
              <a:rPr lang="pt-PT" altLang="pt-PT">
                <a:latin typeface="Montserrat"/>
                <a:ea typeface="Montserrat"/>
              </a:rPr>
              <a:t>Clique para editar estilos</a:t>
            </a:r>
          </a:p>
        </p:txBody>
      </p:sp>
    </p:spTree>
    <p:extLst>
      <p:ext uri="{BB962C8B-B14F-4D97-AF65-F5344CB8AC3E}">
        <p14:creationId xmlns:p14="http://schemas.microsoft.com/office/powerpoint/2010/main" val="63273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random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Click="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altLang="pt-PT">
                <a:latin typeface="Montserrat"/>
                <a:ea typeface="Montserrat"/>
              </a:rPr>
              <a:t>Clique aqui para editar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pt-PT" altLang="pt-PT">
                <a:latin typeface="Montserrat"/>
                <a:ea typeface="Montserrat"/>
              </a:rPr>
              <a:t>Editar estilo de texto mestre</a:t>
            </a:r>
          </a:p>
          <a:p>
            <a:pPr lvl="1"/>
            <a:r>
              <a:rPr lang="pt-PT" altLang="pt-PT">
                <a:latin typeface="Montserrat"/>
                <a:ea typeface="Montserrat"/>
              </a:rPr>
              <a:t>segundo nível</a:t>
            </a:r>
          </a:p>
          <a:p>
            <a:pPr lvl="2"/>
            <a:r>
              <a:rPr lang="pt-PT" altLang="pt-PT">
                <a:latin typeface="Montserrat"/>
                <a:ea typeface="Montserrat"/>
              </a:rPr>
              <a:t>terceiro nivel</a:t>
            </a:r>
          </a:p>
          <a:p>
            <a:pPr lvl="3"/>
            <a:r>
              <a:rPr lang="pt-PT" altLang="pt-PT">
                <a:latin typeface="Montserrat"/>
                <a:ea typeface="Montserrat"/>
              </a:rPr>
              <a:t>quarto nível</a:t>
            </a:r>
          </a:p>
          <a:p>
            <a:pPr lvl="4"/>
            <a:r>
              <a:rPr lang="pt-PT" altLang="pt-PT">
                <a:latin typeface="Montserrat"/>
                <a:ea typeface="Montserrat"/>
              </a:rPr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C656BBA-ABFE-41B3-B648-AB586EB40D1B}" type="datetimeFigureOut">
              <a:rPr lang="pt-PT" altLang="pt-PT" sz="800" smtClean="0">
                <a:latin typeface="Montserrat"/>
                <a:ea typeface="Montserrat"/>
              </a:rPr>
              <a:t>08/10/2024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A35F372B-0072-4BE8-B1FF-3116CE4E13A7}" type="slidenum">
              <a:rPr lang="pt-PT" altLang="pt-PT" smtClean="0">
                <a:latin typeface="Montserrat"/>
                <a:ea typeface="Montserrat"/>
              </a:rPr>
              <a:t>‹nº›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5929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random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Click="0">
        <p:random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8800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random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Click="0">
        <p:random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3097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random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Click="0">
        <p:random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第一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6312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random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Click="0">
        <p:random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143000" y="374188"/>
            <a:ext cx="6858000" cy="523279"/>
          </a:xfrm>
        </p:spPr>
        <p:txBody>
          <a:bodyPr anchor="t">
            <a:normAutofit/>
          </a:bodyPr>
          <a:lstStyle>
            <a:lvl1pPr algn="ctr">
              <a:defRPr sz="3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PT" altLang="pt-PT" sz="2800">
                <a:latin typeface="Montserrat"/>
                <a:ea typeface="Montserrat"/>
              </a:rPr>
              <a:t>Clique para editar o</a:t>
            </a:r>
            <a:endParaRPr lang="en-AU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143000" y="918257"/>
            <a:ext cx="6858000" cy="280749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bg1">
                    <a:lumMod val="50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PT" altLang="pt-PT">
                <a:latin typeface="Montserrat"/>
                <a:ea typeface="Montserrat"/>
              </a:rPr>
              <a:t>Clique para editar o estilo</a:t>
            </a:r>
            <a:endParaRPr lang="en-AU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28650" y="1503977"/>
            <a:ext cx="3942159" cy="353809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accent1"/>
                </a:solidFill>
              </a:defRPr>
            </a:lvl1pPr>
          </a:lstStyle>
          <a:p>
            <a:pPr lvl="0"/>
            <a:endParaRPr lang="en-AU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28650" y="1869220"/>
            <a:ext cx="3942159" cy="1320052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latin typeface="Lato Light" panose="020F0302020204030203" pitchFamily="34" charset="0"/>
              </a:defRPr>
            </a:lvl1pPr>
          </a:lstStyle>
          <a:p>
            <a:pPr lvl="0"/>
            <a:endParaRPr lang="en-AU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629841" y="3288332"/>
            <a:ext cx="3940969" cy="370398"/>
          </a:xfrm>
        </p:spPr>
        <p:txBody>
          <a:bodyPr>
            <a:normAutofit/>
          </a:bodyPr>
          <a:lstStyle>
            <a:lvl1pPr marL="0" indent="0">
              <a:buNone/>
              <a:defRPr sz="1200" b="1" i="1">
                <a:latin typeface="Lato Light" panose="020F0302020204030203" pitchFamily="34" charset="0"/>
              </a:defRPr>
            </a:lvl1pPr>
          </a:lstStyle>
          <a:p>
            <a:pPr lvl="0"/>
            <a:endParaRPr lang="en-AU"/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629841" y="3658730"/>
            <a:ext cx="3940969" cy="370399"/>
          </a:xfrm>
        </p:spPr>
        <p:txBody>
          <a:bodyPr>
            <a:normAutofit/>
          </a:bodyPr>
          <a:lstStyle>
            <a:lvl1pPr marL="0" indent="0">
              <a:buNone/>
              <a:defRPr sz="900" b="1">
                <a:latin typeface="Lato Light" panose="020F0302020204030203" pitchFamily="34" charset="0"/>
              </a:defRPr>
            </a:lvl1pPr>
          </a:lstStyle>
          <a:p>
            <a:pPr lvl="0"/>
            <a:endParaRPr lang="en-AU"/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629841" y="4029128"/>
            <a:ext cx="3942159" cy="270355"/>
          </a:xfrm>
        </p:spPr>
        <p:txBody>
          <a:bodyPr>
            <a:normAutofit/>
          </a:bodyPr>
          <a:lstStyle>
            <a:lvl1pPr marL="0" indent="0">
              <a:buNone/>
              <a:defRPr sz="900">
                <a:latin typeface="Lato Light" panose="020F0302020204030203" pitchFamily="34" charset="0"/>
              </a:defRPr>
            </a:lvl1pPr>
          </a:lstStyle>
          <a:p>
            <a:pPr lvl="0"/>
            <a:endParaRPr lang="en-AU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8735"/>
            <a:ext cx="2057400" cy="273928"/>
          </a:xfrm>
        </p:spPr>
        <p:txBody>
          <a:bodyPr>
            <a:normAutofit/>
          </a:bodyPr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fld id="{722F6D6F-DD99-46DF-A9EA-728D63EA6A31}" type="datetimeFigureOut">
              <a:rPr lang="pt-PT" altLang="pt-PT" sz="800" smtClean="0">
                <a:latin typeface="Montserrat"/>
                <a:ea typeface="Montserrat"/>
              </a:rPr>
              <a:t>08/10/2024</a:t>
            </a:fld>
            <a:endParaRPr lang="en-AU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8735"/>
            <a:ext cx="3086100" cy="27392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endParaRPr lang="en-AU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8735"/>
            <a:ext cx="2057400" cy="273928"/>
          </a:xfrm>
        </p:spPr>
        <p:txBody>
          <a:bodyPr>
            <a:normAutofit/>
          </a:bodyPr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fld id="{84AD2E7E-F7BA-4F6B-9D0C-0B2331C2AE06}" type="slidenum">
              <a:rPr lang="pt-PT" altLang="pt-PT" smtClean="0">
                <a:latin typeface="Montserrat"/>
                <a:ea typeface="Montserrat"/>
              </a:rPr>
              <a:t>‹nº›</a:t>
            </a:fld>
            <a:endParaRPr lang="en-AU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8"/>
          </p:nvPr>
        </p:nvSpPr>
        <p:spPr>
          <a:xfrm>
            <a:off x="5112544" y="1504225"/>
            <a:ext cx="3251597" cy="353724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endParaRPr lang="en-AU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9"/>
          </p:nvPr>
        </p:nvSpPr>
        <p:spPr>
          <a:xfrm>
            <a:off x="5112544" y="1868668"/>
            <a:ext cx="3251597" cy="703876"/>
          </a:xfrm>
        </p:spPr>
        <p:txBody>
          <a:bodyPr>
            <a:normAutofit/>
          </a:bodyPr>
          <a:lstStyle>
            <a:lvl1pPr marL="0" indent="0">
              <a:buNone/>
              <a:defRPr sz="900">
                <a:latin typeface="Lato Light" panose="020F0302020204030203" pitchFamily="34" charset="0"/>
              </a:defRPr>
            </a:lvl1pPr>
          </a:lstStyle>
          <a:p>
            <a:pPr lvl="0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133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random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Click="0">
        <p:random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ir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3048000" y="331573"/>
            <a:ext cx="3276600" cy="2313387"/>
          </a:xfrm>
          <a:custGeom>
            <a:avLst/>
            <a:gdLst/>
            <a:ahLst/>
            <a:cxnLst/>
            <a:rect l="l" t="t" r="r" b="b"/>
            <a:pathLst>
              <a:path w="3276600" h="3124200">
                <a:moveTo>
                  <a:pt x="3028950" y="0"/>
                </a:moveTo>
                <a:cubicBezTo>
                  <a:pt x="3165723" y="0"/>
                  <a:pt x="3276600" y="110877"/>
                  <a:pt x="3276600" y="247650"/>
                </a:cubicBezTo>
                <a:lnTo>
                  <a:pt x="3276600" y="2876550"/>
                </a:lnTo>
                <a:cubicBezTo>
                  <a:pt x="3276600" y="3013323"/>
                  <a:pt x="3165723" y="3124200"/>
                  <a:pt x="3028950" y="3124200"/>
                </a:cubicBezTo>
                <a:cubicBezTo>
                  <a:pt x="2892177" y="3124200"/>
                  <a:pt x="2781300" y="3013323"/>
                  <a:pt x="2781300" y="2876550"/>
                </a:cubicBezTo>
                <a:lnTo>
                  <a:pt x="2781300" y="247650"/>
                </a:lnTo>
                <a:cubicBezTo>
                  <a:pt x="2781300" y="110877"/>
                  <a:pt x="2892177" y="0"/>
                  <a:pt x="3028950" y="0"/>
                </a:cubicBezTo>
                <a:close/>
                <a:moveTo>
                  <a:pt x="2317750" y="0"/>
                </a:moveTo>
                <a:cubicBezTo>
                  <a:pt x="2454523" y="0"/>
                  <a:pt x="2565400" y="110877"/>
                  <a:pt x="2565400" y="247650"/>
                </a:cubicBezTo>
                <a:lnTo>
                  <a:pt x="2565400" y="2876550"/>
                </a:lnTo>
                <a:cubicBezTo>
                  <a:pt x="2565400" y="3013323"/>
                  <a:pt x="2454523" y="3124200"/>
                  <a:pt x="2317750" y="3124200"/>
                </a:cubicBezTo>
                <a:cubicBezTo>
                  <a:pt x="2180977" y="3124200"/>
                  <a:pt x="2070100" y="3013323"/>
                  <a:pt x="2070100" y="2876550"/>
                </a:cubicBezTo>
                <a:lnTo>
                  <a:pt x="2070100" y="247650"/>
                </a:lnTo>
                <a:cubicBezTo>
                  <a:pt x="2070100" y="110877"/>
                  <a:pt x="2180977" y="0"/>
                  <a:pt x="2317750" y="0"/>
                </a:cubicBezTo>
                <a:close/>
                <a:moveTo>
                  <a:pt x="1606550" y="0"/>
                </a:moveTo>
                <a:cubicBezTo>
                  <a:pt x="1743323" y="0"/>
                  <a:pt x="1854200" y="110877"/>
                  <a:pt x="1854200" y="247650"/>
                </a:cubicBezTo>
                <a:lnTo>
                  <a:pt x="1854200" y="2876550"/>
                </a:lnTo>
                <a:cubicBezTo>
                  <a:pt x="1854200" y="3013323"/>
                  <a:pt x="1743323" y="3124200"/>
                  <a:pt x="1606550" y="3124200"/>
                </a:cubicBezTo>
                <a:cubicBezTo>
                  <a:pt x="1469777" y="3124200"/>
                  <a:pt x="1358900" y="3013323"/>
                  <a:pt x="1358900" y="2876550"/>
                </a:cubicBezTo>
                <a:lnTo>
                  <a:pt x="1358900" y="247650"/>
                </a:lnTo>
                <a:cubicBezTo>
                  <a:pt x="1358900" y="110877"/>
                  <a:pt x="1469777" y="0"/>
                  <a:pt x="1606550" y="0"/>
                </a:cubicBezTo>
                <a:close/>
                <a:moveTo>
                  <a:pt x="958850" y="0"/>
                </a:moveTo>
                <a:cubicBezTo>
                  <a:pt x="1095623" y="0"/>
                  <a:pt x="1206500" y="110877"/>
                  <a:pt x="1206500" y="247650"/>
                </a:cubicBezTo>
                <a:lnTo>
                  <a:pt x="1206500" y="2876550"/>
                </a:lnTo>
                <a:cubicBezTo>
                  <a:pt x="1206500" y="3013323"/>
                  <a:pt x="1095623" y="3124200"/>
                  <a:pt x="958850" y="3124200"/>
                </a:cubicBezTo>
                <a:cubicBezTo>
                  <a:pt x="822077" y="3124200"/>
                  <a:pt x="711200" y="3013323"/>
                  <a:pt x="711200" y="2876550"/>
                </a:cubicBezTo>
                <a:lnTo>
                  <a:pt x="711200" y="247650"/>
                </a:lnTo>
                <a:cubicBezTo>
                  <a:pt x="711200" y="110877"/>
                  <a:pt x="822077" y="0"/>
                  <a:pt x="958850" y="0"/>
                </a:cubicBezTo>
                <a:close/>
                <a:moveTo>
                  <a:pt x="247650" y="0"/>
                </a:moveTo>
                <a:cubicBezTo>
                  <a:pt x="384423" y="0"/>
                  <a:pt x="495300" y="110877"/>
                  <a:pt x="495300" y="247650"/>
                </a:cubicBezTo>
                <a:lnTo>
                  <a:pt x="495300" y="2876550"/>
                </a:lnTo>
                <a:cubicBezTo>
                  <a:pt x="495300" y="3013323"/>
                  <a:pt x="384423" y="3124200"/>
                  <a:pt x="247650" y="3124200"/>
                </a:cubicBezTo>
                <a:cubicBezTo>
                  <a:pt x="110877" y="3124200"/>
                  <a:pt x="0" y="3013323"/>
                  <a:pt x="0" y="2876550"/>
                </a:cubicBezTo>
                <a:lnTo>
                  <a:pt x="0" y="247650"/>
                </a:lnTo>
                <a:cubicBezTo>
                  <a:pt x="0" y="110877"/>
                  <a:pt x="110877" y="0"/>
                  <a:pt x="247650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966029" y="2851969"/>
            <a:ext cx="3383973" cy="323935"/>
          </a:xfrm>
          <a:prstGeom prst="rect">
            <a:avLst/>
          </a:prstGeom>
        </p:spPr>
        <p:txBody>
          <a:bodyPr vert="horz" lIns="0" tIns="40504" rIns="0" bIns="40504" anchor="t">
            <a:normAutofit fontScale="50000" lnSpcReduction="20000"/>
          </a:bodyPr>
          <a:lstStyle>
            <a:lvl1pPr marL="0" indent="0" algn="ctr">
              <a:lnSpc>
                <a:spcPct val="100000"/>
              </a:lnSpc>
              <a:spcBef>
                <a:spcPct val="0"/>
              </a:spcBef>
              <a:buNone/>
              <a:defRPr sz="3500" b="1">
                <a:solidFill>
                  <a:schemeClr val="bg1"/>
                </a:solidFill>
                <a:latin typeface="Lato Hairline"/>
                <a:cs typeface="Lato Hairline"/>
              </a:defRPr>
            </a:lvl1pPr>
          </a:lstStyle>
          <a:p>
            <a:pPr lvl="0"/>
            <a:r>
              <a:rPr lang="pt-PT" altLang="pt-PT">
                <a:latin typeface="Montserrat"/>
                <a:ea typeface="Montserrat"/>
              </a:rPr>
              <a:t>TÍTULO AQUI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2966029" y="3289953"/>
            <a:ext cx="3383973" cy="171391"/>
          </a:xfrm>
          <a:prstGeom prst="rect">
            <a:avLst/>
          </a:prstGeom>
        </p:spPr>
        <p:txBody>
          <a:bodyPr vert="horz" lIns="0" tIns="40504" rIns="0" bIns="40504" anchor="t">
            <a:normAutofit fontScale="45000" lnSpcReduction="20000"/>
          </a:bodyPr>
          <a:lstStyle>
            <a:lvl1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5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pt-PT" altLang="pt-PT">
                <a:latin typeface="Montserrat"/>
                <a:ea typeface="Montserrat"/>
              </a:rPr>
              <a:t>Modelo de Powerpoint Definitivo</a:t>
            </a:r>
            <a:endParaRPr lang="es-ES_tradnl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2981375" y="3614484"/>
            <a:ext cx="3366029" cy="1153007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indent="0" algn="ctr">
              <a:lnSpc>
                <a:spcPct val="130000"/>
              </a:lnSpc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pt-PT" altLang="pt-PT">
                <a:latin typeface="Montserrat"/>
                <a:ea typeface="Montserrat"/>
              </a:rPr>
              <a:t>Lorem ipsum dolor sit amet, consectetur adipiscing elit. Fusce diam tortor, mattis quis dapibus vitae, euismod non purus. Maecenas ut lacus nec mauris feugiat</a:t>
            </a:r>
          </a:p>
        </p:txBody>
      </p:sp>
    </p:spTree>
    <p:extLst>
      <p:ext uri="{BB962C8B-B14F-4D97-AF65-F5344CB8AC3E}">
        <p14:creationId xmlns:p14="http://schemas.microsoft.com/office/powerpoint/2010/main" val="1307080133"/>
      </p:ext>
    </p:extLst>
  </p:cSld>
  <p:clrMapOvr>
    <a:masterClrMapping/>
  </p:clrMapOvr>
  <p:transition spd="med" advClick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40213"/>
          </a:xfrm>
        </p:spPr>
        <p:txBody>
          <a:bodyPr anchor="t">
            <a:normAutofit/>
          </a:bodyPr>
          <a:lstStyle>
            <a:lvl1pPr>
              <a:defRPr sz="4500"/>
            </a:lvl1pPr>
          </a:lstStyle>
          <a:p>
            <a:r>
              <a:rPr lang="pt-PT" altLang="pt-PT">
                <a:latin typeface="Montserrat"/>
                <a:ea typeface="Montserrat"/>
              </a:rPr>
              <a:t>Clique aqui para editar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3160"/>
            <a:ext cx="7886700" cy="11254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altLang="pt-PT">
                <a:latin typeface="Montserrat"/>
                <a:ea typeface="Montserrat"/>
              </a:rPr>
              <a:t>Editar estilo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C656BBA-ABFE-41B3-B648-AB586EB40D1B}" type="datetimeFigureOut">
              <a:rPr lang="pt-PT" altLang="pt-PT" sz="800" smtClean="0">
                <a:latin typeface="Montserrat"/>
                <a:ea typeface="Montserrat"/>
              </a:rPr>
              <a:t>08/10/2024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A35F372B-0072-4BE8-B1FF-3116CE4E13A7}" type="slidenum">
              <a:rPr lang="pt-PT" altLang="pt-PT" smtClean="0">
                <a:latin typeface="Montserrat"/>
                <a:ea typeface="Montserrat"/>
              </a:rPr>
              <a:t>‹nº›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791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random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Click="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altLang="pt-PT">
                <a:latin typeface="Montserrat"/>
                <a:ea typeface="Montserrat"/>
              </a:rPr>
              <a:t>Clique aqui para editar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642"/>
            <a:ext cx="3886200" cy="3264511"/>
          </a:xfrm>
        </p:spPr>
        <p:txBody>
          <a:bodyPr>
            <a:normAutofit/>
          </a:bodyPr>
          <a:lstStyle/>
          <a:p>
            <a:pPr lvl="0"/>
            <a:r>
              <a:rPr lang="pt-PT" altLang="pt-PT">
                <a:latin typeface="Montserrat"/>
                <a:ea typeface="Montserrat"/>
              </a:rPr>
              <a:t>Editar estilo</a:t>
            </a:r>
          </a:p>
          <a:p>
            <a:pPr lvl="1"/>
            <a:r>
              <a:rPr lang="pt-PT" altLang="pt-PT">
                <a:latin typeface="Montserrat"/>
                <a:ea typeface="Montserrat"/>
              </a:rPr>
              <a:t>segundo nível</a:t>
            </a:r>
          </a:p>
          <a:p>
            <a:pPr lvl="2"/>
            <a:r>
              <a:rPr lang="pt-PT" altLang="pt-PT">
                <a:latin typeface="Montserrat"/>
                <a:ea typeface="Montserrat"/>
              </a:rPr>
              <a:t>terceiro nivel</a:t>
            </a:r>
          </a:p>
          <a:p>
            <a:pPr lvl="3"/>
            <a:r>
              <a:rPr lang="pt-PT" altLang="pt-PT">
                <a:latin typeface="Montserrat"/>
                <a:ea typeface="Montserrat"/>
              </a:rPr>
              <a:t>quarto nível</a:t>
            </a:r>
          </a:p>
          <a:p>
            <a:pPr lvl="4"/>
            <a:r>
              <a:rPr lang="pt-PT" altLang="pt-PT">
                <a:latin typeface="Montserrat"/>
                <a:ea typeface="Montserrat"/>
              </a:rPr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642"/>
            <a:ext cx="3886200" cy="3264511"/>
          </a:xfrm>
        </p:spPr>
        <p:txBody>
          <a:bodyPr>
            <a:normAutofit/>
          </a:bodyPr>
          <a:lstStyle/>
          <a:p>
            <a:pPr lvl="0"/>
            <a:r>
              <a:rPr lang="pt-PT" altLang="pt-PT">
                <a:latin typeface="Montserrat"/>
                <a:ea typeface="Montserrat"/>
              </a:rPr>
              <a:t>Editar estilo</a:t>
            </a:r>
          </a:p>
          <a:p>
            <a:pPr lvl="1"/>
            <a:r>
              <a:rPr lang="pt-PT" altLang="pt-PT">
                <a:latin typeface="Montserrat"/>
                <a:ea typeface="Montserrat"/>
              </a:rPr>
              <a:t>segundo nível</a:t>
            </a:r>
          </a:p>
          <a:p>
            <a:pPr lvl="2"/>
            <a:r>
              <a:rPr lang="pt-PT" altLang="pt-PT">
                <a:latin typeface="Montserrat"/>
                <a:ea typeface="Montserrat"/>
              </a:rPr>
              <a:t>terceiro nivel</a:t>
            </a:r>
          </a:p>
          <a:p>
            <a:pPr lvl="3"/>
            <a:r>
              <a:rPr lang="pt-PT" altLang="pt-PT">
                <a:latin typeface="Montserrat"/>
                <a:ea typeface="Montserrat"/>
              </a:rPr>
              <a:t>quarto nível</a:t>
            </a:r>
          </a:p>
          <a:p>
            <a:pPr lvl="4"/>
            <a:r>
              <a:rPr lang="pt-PT" altLang="pt-PT">
                <a:latin typeface="Montserrat"/>
                <a:ea typeface="Montserrat"/>
              </a:rPr>
              <a:t>quinto nível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C656BBA-ABFE-41B3-B648-AB586EB40D1B}" type="datetimeFigureOut">
              <a:rPr lang="pt-PT" altLang="pt-PT" sz="800" smtClean="0">
                <a:latin typeface="Montserrat"/>
                <a:ea typeface="Montserrat"/>
              </a:rPr>
              <a:t>08/10/2024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A35F372B-0072-4BE8-B1FF-3116CE4E13A7}" type="slidenum">
              <a:rPr lang="pt-PT" altLang="pt-PT" smtClean="0">
                <a:latin typeface="Montserrat"/>
                <a:ea typeface="Montserrat"/>
              </a:rPr>
              <a:t>‹nº›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0548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random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Click="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929"/>
            <a:ext cx="7886700" cy="994479"/>
          </a:xfrm>
        </p:spPr>
        <p:txBody>
          <a:bodyPr>
            <a:normAutofit/>
          </a:bodyPr>
          <a:lstStyle/>
          <a:p>
            <a:r>
              <a:rPr lang="pt-PT" altLang="pt-PT">
                <a:latin typeface="Montserrat"/>
                <a:ea typeface="Montserrat"/>
              </a:rPr>
              <a:t>Clique aqui para editar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1261"/>
            <a:ext cx="3868340" cy="618125"/>
          </a:xfrm>
        </p:spPr>
        <p:txBody>
          <a:bodyPr anchor="t">
            <a:normAutofit/>
          </a:bodyPr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PT" altLang="pt-PT">
                <a:latin typeface="Montserrat"/>
                <a:ea typeface="Montserrat"/>
              </a:rPr>
              <a:t>Editar estilo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9386"/>
            <a:ext cx="3868340" cy="2764294"/>
          </a:xfrm>
        </p:spPr>
        <p:txBody>
          <a:bodyPr>
            <a:normAutofit/>
          </a:bodyPr>
          <a:lstStyle/>
          <a:p>
            <a:pPr lvl="0"/>
            <a:r>
              <a:rPr lang="pt-PT" altLang="pt-PT">
                <a:latin typeface="Montserrat"/>
                <a:ea typeface="Montserrat"/>
              </a:rPr>
              <a:t>Editar estilo</a:t>
            </a:r>
          </a:p>
          <a:p>
            <a:pPr lvl="1"/>
            <a:r>
              <a:rPr lang="pt-PT" altLang="pt-PT">
                <a:latin typeface="Montserrat"/>
                <a:ea typeface="Montserrat"/>
              </a:rPr>
              <a:t>segundo nível</a:t>
            </a:r>
          </a:p>
          <a:p>
            <a:pPr lvl="2"/>
            <a:r>
              <a:rPr lang="pt-PT" altLang="pt-PT">
                <a:latin typeface="Montserrat"/>
                <a:ea typeface="Montserrat"/>
              </a:rPr>
              <a:t>terceiro nivel</a:t>
            </a:r>
          </a:p>
          <a:p>
            <a:pPr lvl="3"/>
            <a:r>
              <a:rPr lang="pt-PT" altLang="pt-PT">
                <a:latin typeface="Montserrat"/>
                <a:ea typeface="Montserrat"/>
              </a:rPr>
              <a:t>quarto nível</a:t>
            </a:r>
          </a:p>
          <a:p>
            <a:pPr lvl="4"/>
            <a:r>
              <a:rPr lang="pt-PT" altLang="pt-PT">
                <a:latin typeface="Montserrat"/>
                <a:ea typeface="Montserrat"/>
              </a:rPr>
              <a:t>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1261"/>
            <a:ext cx="3887391" cy="618125"/>
          </a:xfrm>
        </p:spPr>
        <p:txBody>
          <a:bodyPr anchor="t">
            <a:normAutofit/>
          </a:bodyPr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PT" altLang="pt-PT">
                <a:latin typeface="Montserrat"/>
                <a:ea typeface="Montserrat"/>
              </a:rPr>
              <a:t>Editar estilo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9386"/>
            <a:ext cx="3887391" cy="2764294"/>
          </a:xfrm>
        </p:spPr>
        <p:txBody>
          <a:bodyPr>
            <a:normAutofit/>
          </a:bodyPr>
          <a:lstStyle/>
          <a:p>
            <a:pPr lvl="0"/>
            <a:r>
              <a:rPr lang="pt-PT" altLang="pt-PT">
                <a:latin typeface="Montserrat"/>
                <a:ea typeface="Montserrat"/>
              </a:rPr>
              <a:t>Editar estilo</a:t>
            </a:r>
          </a:p>
          <a:p>
            <a:pPr lvl="1"/>
            <a:r>
              <a:rPr lang="pt-PT" altLang="pt-PT">
                <a:latin typeface="Montserrat"/>
                <a:ea typeface="Montserrat"/>
              </a:rPr>
              <a:t>segundo nível</a:t>
            </a:r>
          </a:p>
          <a:p>
            <a:pPr lvl="2"/>
            <a:r>
              <a:rPr lang="pt-PT" altLang="pt-PT">
                <a:latin typeface="Montserrat"/>
                <a:ea typeface="Montserrat"/>
              </a:rPr>
              <a:t>terceiro nivel</a:t>
            </a:r>
          </a:p>
          <a:p>
            <a:pPr lvl="3"/>
            <a:r>
              <a:rPr lang="pt-PT" altLang="pt-PT">
                <a:latin typeface="Montserrat"/>
                <a:ea typeface="Montserrat"/>
              </a:rPr>
              <a:t>quarto nível</a:t>
            </a:r>
          </a:p>
          <a:p>
            <a:pPr lvl="4"/>
            <a:r>
              <a:rPr lang="pt-PT" altLang="pt-PT">
                <a:latin typeface="Montserrat"/>
                <a:ea typeface="Montserrat"/>
              </a:rPr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C656BBA-ABFE-41B3-B648-AB586EB40D1B}" type="datetimeFigureOut">
              <a:rPr lang="pt-PT" altLang="pt-PT" sz="800" smtClean="0">
                <a:latin typeface="Montserrat"/>
                <a:ea typeface="Montserrat"/>
              </a:rPr>
              <a:t>08/10/2024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A35F372B-0072-4BE8-B1FF-3116CE4E13A7}" type="slidenum">
              <a:rPr lang="pt-PT" altLang="pt-PT" smtClean="0">
                <a:latin typeface="Montserrat"/>
                <a:ea typeface="Montserrat"/>
              </a:rPr>
              <a:t>‹nº›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9871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random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Click="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altLang="pt-PT">
                <a:latin typeface="Montserrat"/>
                <a:ea typeface="Montserrat"/>
              </a:rPr>
              <a:t>Clique aqui para editar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C656BBA-ABFE-41B3-B648-AB586EB40D1B}" type="datetimeFigureOut">
              <a:rPr lang="pt-PT" altLang="pt-PT" sz="800" smtClean="0">
                <a:latin typeface="Montserrat"/>
                <a:ea typeface="Montserrat"/>
              </a:rPr>
              <a:t>08/10/2024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A35F372B-0072-4BE8-B1FF-3116CE4E13A7}" type="slidenum">
              <a:rPr lang="pt-PT" altLang="pt-PT" smtClean="0">
                <a:latin typeface="Montserrat"/>
                <a:ea typeface="Montserrat"/>
              </a:rPr>
              <a:t>‹nº›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5727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random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Click="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C656BBA-ABFE-41B3-B648-AB586EB40D1B}" type="datetimeFigureOut">
              <a:rPr lang="pt-PT" altLang="pt-PT" sz="800" smtClean="0">
                <a:latin typeface="Montserrat"/>
                <a:ea typeface="Montserrat"/>
              </a:rPr>
              <a:t>08/10/2024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A35F372B-0072-4BE8-B1FF-3116CE4E13A7}" type="slidenum">
              <a:rPr lang="pt-PT" altLang="pt-PT" smtClean="0">
                <a:latin typeface="Montserrat"/>
                <a:ea typeface="Montserrat"/>
              </a:rPr>
              <a:t>‹nº›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859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random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Click="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3006"/>
            <a:ext cx="2949178" cy="1200521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pt-PT" altLang="pt-PT" sz="1600">
                <a:latin typeface="Montserrat"/>
                <a:ea typeface="Montserrat"/>
              </a:rPr>
              <a:t>Clique aqui para editar estilos de cabeçalho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798"/>
            <a:ext cx="4629150" cy="365634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PT" altLang="pt-PT">
                <a:latin typeface="Montserrat"/>
                <a:ea typeface="Montserrat"/>
              </a:rPr>
              <a:t>Editar estilo</a:t>
            </a:r>
          </a:p>
          <a:p>
            <a:pPr lvl="1"/>
            <a:r>
              <a:rPr lang="pt-PT" altLang="pt-PT">
                <a:latin typeface="Montserrat"/>
                <a:ea typeface="Montserrat"/>
              </a:rPr>
              <a:t>segundo nível</a:t>
            </a:r>
          </a:p>
          <a:p>
            <a:pPr lvl="2"/>
            <a:r>
              <a:rPr lang="pt-PT" altLang="pt-PT">
                <a:latin typeface="Montserrat"/>
                <a:ea typeface="Montserrat"/>
              </a:rPr>
              <a:t>terceiro nivel</a:t>
            </a:r>
          </a:p>
          <a:p>
            <a:pPr lvl="3"/>
            <a:r>
              <a:rPr lang="pt-PT" altLang="pt-PT">
                <a:latin typeface="Montserrat"/>
                <a:ea typeface="Montserrat"/>
              </a:rPr>
              <a:t>quarto nível</a:t>
            </a:r>
          </a:p>
          <a:p>
            <a:pPr lvl="4"/>
            <a:r>
              <a:rPr lang="pt-PT" altLang="pt-PT">
                <a:latin typeface="Montserrat"/>
                <a:ea typeface="Montserrat"/>
              </a:rPr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526"/>
            <a:ext cx="2949178" cy="285957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PT" altLang="pt-PT">
                <a:latin typeface="Montserrat"/>
                <a:ea typeface="Montserrat"/>
              </a:rPr>
              <a:t>Editar estilo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C656BBA-ABFE-41B3-B648-AB586EB40D1B}" type="datetimeFigureOut">
              <a:rPr lang="pt-PT" altLang="pt-PT" sz="800" smtClean="0">
                <a:latin typeface="Montserrat"/>
                <a:ea typeface="Montserrat"/>
              </a:rPr>
              <a:t>08/10/2024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A35F372B-0072-4BE8-B1FF-3116CE4E13A7}" type="slidenum">
              <a:rPr lang="pt-PT" altLang="pt-PT" smtClean="0">
                <a:latin typeface="Montserrat"/>
                <a:ea typeface="Montserrat"/>
              </a:rPr>
              <a:t>‹nº›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8109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random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Click="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3006"/>
            <a:ext cx="2949178" cy="1200521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pt-PT" altLang="pt-PT" sz="1600">
                <a:latin typeface="Montserrat"/>
                <a:ea typeface="Montserrat"/>
              </a:rPr>
              <a:t>Clique aqui para editar estilos de cabeçalho mestre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798"/>
            <a:ext cx="4629150" cy="3656347"/>
          </a:xfrm>
        </p:spPr>
        <p:txBody>
          <a:bodyPr anchor="t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PT" altLang="pt-PT">
                <a:latin typeface="Montserrat"/>
                <a:ea typeface="Montserrat"/>
              </a:rPr>
              <a:t>Clique no ícone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526"/>
            <a:ext cx="2949178" cy="285957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PT" altLang="pt-PT">
                <a:latin typeface="Montserrat"/>
                <a:ea typeface="Montserrat"/>
              </a:rPr>
              <a:t>Editar estilo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C656BBA-ABFE-41B3-B648-AB586EB40D1B}" type="datetimeFigureOut">
              <a:rPr lang="pt-PT" altLang="pt-PT" sz="800" smtClean="0">
                <a:latin typeface="Montserrat"/>
                <a:ea typeface="Montserrat"/>
              </a:rPr>
              <a:t>08/10/2024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A35F372B-0072-4BE8-B1FF-3116CE4E13A7}" type="slidenum">
              <a:rPr lang="pt-PT" altLang="pt-PT" smtClean="0">
                <a:latin typeface="Montserrat"/>
                <a:ea typeface="Montserrat"/>
              </a:rPr>
              <a:t>‹nº›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9893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random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Click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929"/>
            <a:ext cx="7886700" cy="9944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altLang="pt-PT">
                <a:latin typeface="Montserrat"/>
                <a:ea typeface="Montserrat"/>
              </a:rPr>
              <a:t>Clique aqui para editar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642"/>
            <a:ext cx="7886700" cy="3264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altLang="pt-PT">
                <a:latin typeface="Montserrat"/>
                <a:ea typeface="Montserrat"/>
              </a:rPr>
              <a:t>Editar estilo de texto mestre</a:t>
            </a:r>
          </a:p>
          <a:p>
            <a:pPr lvl="1"/>
            <a:r>
              <a:rPr lang="pt-PT" altLang="pt-PT">
                <a:latin typeface="Montserrat"/>
                <a:ea typeface="Montserrat"/>
              </a:rPr>
              <a:t>segundo nível</a:t>
            </a:r>
          </a:p>
          <a:p>
            <a:pPr lvl="2"/>
            <a:r>
              <a:rPr lang="pt-PT" altLang="pt-PT">
                <a:latin typeface="Montserrat"/>
                <a:ea typeface="Montserrat"/>
              </a:rPr>
              <a:t>terceiro nivel</a:t>
            </a:r>
          </a:p>
          <a:p>
            <a:pPr lvl="3"/>
            <a:r>
              <a:rPr lang="pt-PT" altLang="pt-PT">
                <a:latin typeface="Montserrat"/>
                <a:ea typeface="Montserrat"/>
              </a:rPr>
              <a:t>quarto nível</a:t>
            </a:r>
          </a:p>
          <a:p>
            <a:pPr lvl="4"/>
            <a:r>
              <a:rPr lang="pt-PT" altLang="pt-PT">
                <a:latin typeface="Montserrat"/>
                <a:ea typeface="Montserrat"/>
              </a:rPr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8735"/>
            <a:ext cx="2057400" cy="2739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56BBA-ABFE-41B3-B648-AB586EB40D1B}" type="datetimeFigureOut">
              <a:rPr lang="pt-PT" altLang="pt-PT" sz="800" smtClean="0">
                <a:latin typeface="Montserrat"/>
                <a:ea typeface="Montserrat"/>
              </a:rPr>
              <a:t>08/10/2024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8735"/>
            <a:ext cx="30861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8735"/>
            <a:ext cx="2057400" cy="2739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F372B-0072-4BE8-B1FF-3116CE4E13A7}" type="slidenum">
              <a:rPr lang="pt-PT" altLang="pt-PT" smtClean="0">
                <a:latin typeface="Montserrat"/>
                <a:ea typeface="Montserrat"/>
              </a:rPr>
              <a:t>‹nº›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826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64" r:id="rId12"/>
    <p:sldLayoutId id="2147483689" r:id="rId13"/>
    <p:sldLayoutId id="2147483665" r:id="rId14"/>
    <p:sldLayoutId id="2147483666" r:id="rId15"/>
    <p:sldLayoutId id="2147483660" r:id="rId16"/>
    <p:sldLayoutId id="2147483662" r:id="rId17"/>
    <p:sldLayoutId id="2147483668" r:id="rId18"/>
    <p:sldLayoutId id="2147483669" r:id="rId19"/>
    <p:sldLayoutId id="2147483670" r:id="rId20"/>
    <p:sldLayoutId id="2147483686" r:id="rId21"/>
    <p:sldLayoutId id="2147483687" r:id="rId22"/>
    <p:sldLayoutId id="2147483688" r:id="rId23"/>
    <p:sldLayoutId id="2147483690" r:id="rId24"/>
  </p:sldLayoutIdLst>
  <mc:AlternateContent xmlns:mc="http://schemas.openxmlformats.org/markup-compatibility/2006" xmlns:p14="http://schemas.microsoft.com/office/powerpoint/2010/main">
    <mc:Choice Requires="p14">
      <p:transition spd="slow" p14:dur="1500" advClick="0">
        <p:random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Click="0">
        <p:random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C09F1FB1-4C49-4B34-AF27-AE5890712E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8" y="2181"/>
            <a:ext cx="9143244" cy="5144599"/>
          </a:xfrm>
          <a:prstGeom prst="rect">
            <a:avLst/>
          </a:prstGeom>
        </p:spPr>
      </p:pic>
      <p:sp>
        <p:nvSpPr>
          <p:cNvPr id="6" name="文本框 3">
            <a:extLst>
              <a:ext uri="{FF2B5EF4-FFF2-40B4-BE49-F238E27FC236}">
                <a16:creationId xmlns:a16="http://schemas.microsoft.com/office/drawing/2014/main" id="{0461BF5C-ED23-4455-BA84-AF17B1481893}"/>
              </a:ext>
            </a:extLst>
          </p:cNvPr>
          <p:cNvSpPr txBox="1"/>
          <p:nvPr/>
        </p:nvSpPr>
        <p:spPr>
          <a:xfrm>
            <a:off x="4212771" y="1687905"/>
            <a:ext cx="4396211" cy="678180"/>
          </a:xfrm>
          <a:prstGeom prst="rect">
            <a:avLst/>
          </a:prstGeom>
          <a:noFill/>
        </p:spPr>
        <p:txBody>
          <a:bodyPr wrap="square" lIns="68580" tIns="34290" rIns="68580" bIns="34290" rtlCol="0">
            <a:normAutofit/>
          </a:bodyPr>
          <a:lstStyle/>
          <a:p>
            <a:r>
              <a:rPr lang="pt-PT" altLang="pt-PT" sz="4000" spc="225" dirty="0">
                <a:ln w="12700">
                  <a:noFill/>
                </a:ln>
                <a:solidFill>
                  <a:schemeClr val="bg1"/>
                </a:solidFill>
                <a:latin typeface="Montserrat"/>
                <a:ea typeface="Montserrat"/>
                <a:cs typeface="经典综艺体简" panose="02010609000101010101" pitchFamily="49" charset="-122"/>
              </a:rPr>
              <a:t>Security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0960587-70DD-4E36-80E2-55F90367F715}"/>
              </a:ext>
            </a:extLst>
          </p:cNvPr>
          <p:cNvSpPr txBox="1"/>
          <p:nvPr/>
        </p:nvSpPr>
        <p:spPr>
          <a:xfrm>
            <a:off x="3513903" y="2627652"/>
            <a:ext cx="2556284" cy="205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68580" tIns="34290" rIns="68580" bIns="34290" rtlCol="0">
            <a:normAutofit fontScale="25000" lnSpcReduction="20000"/>
          </a:bodyPr>
          <a:lstStyle/>
          <a:p>
            <a:pPr algn="ctr"/>
            <a:r>
              <a:rPr lang="pt-BR" altLang="zh-CN" sz="900" dirty="0">
                <a:solidFill>
                  <a:schemeClr val="bg1"/>
                </a:solidFill>
                <a:latin typeface="锐字云字库美黑体1.0" panose="02010604000000000000" charset="-122"/>
                <a:ea typeface="锐字云字库美黑体1.0" panose="02010604000000000000" charset="-122"/>
              </a:rPr>
              <a:t>Poli</a:t>
            </a:r>
          </a:p>
          <a:p>
            <a:pPr algn="ctr"/>
            <a:r>
              <a:rPr lang="pt-BR" altLang="zh-CN" sz="5500" dirty="0">
                <a:solidFill>
                  <a:schemeClr val="bg1"/>
                </a:solidFill>
                <a:latin typeface="Arial" panose="020B0604020202020204" pitchFamily="34" charset="0"/>
                <a:ea typeface="锐字云字库美黑体1.0" panose="02010604000000000000" charset="-122"/>
                <a:cs typeface="Arial" panose="020B0604020202020204" pitchFamily="34" charset="0"/>
              </a:rPr>
              <a:t>Políticas de segurança</a:t>
            </a:r>
            <a:endParaRPr lang="zh-CN" altLang="zh-CN" sz="5500" dirty="0">
              <a:solidFill>
                <a:schemeClr val="bg1"/>
              </a:solidFill>
              <a:latin typeface="Arial" panose="020B0604020202020204" pitchFamily="34" charset="0"/>
              <a:ea typeface="锐字云字库美黑体1.0" panose="02010604000000000000" charset="-122"/>
              <a:cs typeface="Arial" panose="020B0604020202020204" pitchFamily="34" charset="0"/>
            </a:endParaRPr>
          </a:p>
        </p:txBody>
      </p:sp>
      <p:sp>
        <p:nvSpPr>
          <p:cNvPr id="8" name="TextBox 11">
            <a:extLst>
              <a:ext uri="{FF2B5EF4-FFF2-40B4-BE49-F238E27FC236}">
                <a16:creationId xmlns:a16="http://schemas.microsoft.com/office/drawing/2014/main" id="{5C46AC27-1D21-4F7D-917F-64B96CD3A271}"/>
              </a:ext>
            </a:extLst>
          </p:cNvPr>
          <p:cNvSpPr txBox="1"/>
          <p:nvPr/>
        </p:nvSpPr>
        <p:spPr>
          <a:xfrm>
            <a:off x="4253205" y="1513759"/>
            <a:ext cx="4170948" cy="220990"/>
          </a:xfrm>
          <a:prstGeom prst="rect">
            <a:avLst/>
          </a:prstGeom>
          <a:noFill/>
          <a:effectLst/>
        </p:spPr>
        <p:txBody>
          <a:bodyPr wrap="square" lIns="68589" tIns="34295" rIns="68589" bIns="34295" rtlCol="0">
            <a:normAutofit/>
          </a:bodyPr>
          <a:lstStyle/>
          <a:p>
            <a:endParaRPr lang="pt-PT" altLang="pt-PT" sz="1000" dirty="0">
              <a:solidFill>
                <a:schemeClr val="bg1"/>
              </a:solidFill>
              <a:latin typeface="Montserrat"/>
              <a:ea typeface="Montserrat"/>
            </a:endParaRPr>
          </a:p>
        </p:txBody>
      </p:sp>
      <p:sp>
        <p:nvSpPr>
          <p:cNvPr id="9" name="文本框 3">
            <a:extLst>
              <a:ext uri="{FF2B5EF4-FFF2-40B4-BE49-F238E27FC236}">
                <a16:creationId xmlns:a16="http://schemas.microsoft.com/office/drawing/2014/main" id="{8C290F35-D0DE-42A9-B370-1FAD431B0556}"/>
              </a:ext>
            </a:extLst>
          </p:cNvPr>
          <p:cNvSpPr txBox="1"/>
          <p:nvPr/>
        </p:nvSpPr>
        <p:spPr>
          <a:xfrm>
            <a:off x="3005846" y="1380766"/>
            <a:ext cx="1567043" cy="1074420"/>
          </a:xfrm>
          <a:prstGeom prst="rect">
            <a:avLst/>
          </a:prstGeom>
          <a:noFill/>
        </p:spPr>
        <p:txBody>
          <a:bodyPr wrap="square" lIns="68580" tIns="34290" rIns="68580" bIns="34290" rtlCol="0">
            <a:normAutofit/>
          </a:bodyPr>
          <a:lstStyle/>
          <a:p>
            <a:pPr algn="ctr"/>
            <a:r>
              <a:rPr lang="pt-PT" altLang="zh-CN" sz="3300" spc="225" dirty="0">
                <a:ln w="12700">
                  <a:noFill/>
                </a:ln>
                <a:solidFill>
                  <a:schemeClr val="bg1"/>
                </a:solidFill>
                <a:latin typeface="Montserrat"/>
                <a:ea typeface="方正姚体" panose="02010601030101010101" pitchFamily="2" charset="-122"/>
                <a:cs typeface="经典综艺体简" panose="02010609000101010101" pitchFamily="49" charset="-122"/>
              </a:rPr>
              <a:t>DUO</a:t>
            </a:r>
            <a:endParaRPr lang="zh-CN" altLang="en-US" sz="6600" b="1" spc="225" dirty="0">
              <a:ln w="12700">
                <a:noFill/>
              </a:ln>
              <a:solidFill>
                <a:schemeClr val="accent1"/>
              </a:solidFill>
              <a:latin typeface="方正姚体" panose="02010601030101010101" pitchFamily="2" charset="-122"/>
              <a:ea typeface="方正姚体" panose="02010601030101010101" pitchFamily="2" charset="-122"/>
              <a:cs typeface="经典综艺体简" panose="02010609000101010101" pitchFamily="49" charset="-122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8A83A0A0-B307-4D5F-B1FA-F55AB062A7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1466" y="3043018"/>
            <a:ext cx="4753036" cy="243840"/>
          </a:xfrm>
          <a:prstGeom prst="rect">
            <a:avLst/>
          </a:prstGeom>
          <a:noFill/>
        </p:spPr>
        <p:txBody>
          <a:bodyPr wrap="square" lIns="0" tIns="0" rIns="0" bIns="0">
            <a:norm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lvl1pPr algn="ctr">
              <a:spcBef>
                <a:spcPct val="0"/>
              </a:spcBef>
              <a:buNone/>
              <a:defRPr lang="ko-KR" altLang="en-US" sz="4400" b="1" baseline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pt-PT" altLang="pt-PT" sz="800" b="0" noProof="1">
              <a:effectLst/>
              <a:latin typeface="Montserrat"/>
              <a:ea typeface="Montserrat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38D7989-F2C6-4359-B411-DF3E60DA975C}"/>
              </a:ext>
            </a:extLst>
          </p:cNvPr>
          <p:cNvSpPr txBox="1"/>
          <p:nvPr/>
        </p:nvSpPr>
        <p:spPr>
          <a:xfrm>
            <a:off x="5677984" y="3164938"/>
            <a:ext cx="3146527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Diego Duarte – 824144196</a:t>
            </a:r>
          </a:p>
          <a:p>
            <a:r>
              <a:rPr lang="pt-BR" sz="1600" dirty="0">
                <a:solidFill>
                  <a:schemeClr val="bg1"/>
                </a:solidFill>
              </a:rPr>
              <a:t>Iuri Macena – 82417061</a:t>
            </a:r>
          </a:p>
          <a:p>
            <a:r>
              <a:rPr lang="pt-BR" sz="1600" dirty="0">
                <a:solidFill>
                  <a:schemeClr val="bg1"/>
                </a:solidFill>
              </a:rPr>
              <a:t>Maria Luiza Fernandes – 82415895</a:t>
            </a:r>
          </a:p>
          <a:p>
            <a:r>
              <a:rPr lang="pt-BR" sz="1600" dirty="0">
                <a:solidFill>
                  <a:schemeClr val="bg1"/>
                </a:solidFill>
              </a:rPr>
              <a:t>Victoria Braga – 824156434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35633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>
        <p14:ferris dir="l"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  <p:cond evt="onBegin" delay="0">
                          <p:tn val="9"/>
                        </p:cond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  <p:cond evt="onBegin" delay="0">
                          <p:tn val="16"/>
                        </p:cond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  <p:bldP spid="9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片 30">
            <a:extLst>
              <a:ext uri="{FF2B5EF4-FFF2-40B4-BE49-F238E27FC236}">
                <a16:creationId xmlns:a16="http://schemas.microsoft.com/office/drawing/2014/main" id="{862230A8-1DF2-48C0-9333-0D58F07964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" y="489"/>
            <a:ext cx="9143244" cy="5144599"/>
          </a:xfrm>
          <a:prstGeom prst="rect">
            <a:avLst/>
          </a:prstGeom>
        </p:spPr>
      </p:pic>
      <p:grpSp>
        <p:nvGrpSpPr>
          <p:cNvPr id="2" name="组合 3"/>
          <p:cNvGrpSpPr/>
          <p:nvPr/>
        </p:nvGrpSpPr>
        <p:grpSpPr>
          <a:xfrm>
            <a:off x="-1235370" y="294836"/>
            <a:ext cx="3431103" cy="994912"/>
            <a:chOff x="502570" y="639587"/>
            <a:chExt cx="2055538" cy="439368"/>
          </a:xfrm>
        </p:grpSpPr>
        <p:sp>
          <p:nvSpPr>
            <p:cNvPr id="5" name="Text Box 7"/>
            <p:cNvSpPr txBox="1">
              <a:spLocks noChangeArrowheads="1"/>
            </p:cNvSpPr>
            <p:nvPr/>
          </p:nvSpPr>
          <p:spPr bwMode="auto">
            <a:xfrm>
              <a:off x="1395983" y="812237"/>
              <a:ext cx="1162125" cy="26671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45720" tIns="22860" rIns="45720" bIns="22860">
              <a:noAutofit/>
            </a:bodyPr>
            <a:lstStyle/>
            <a:p>
              <a:pPr algn="ctr" defTabSz="816208"/>
              <a:r>
                <a:rPr lang="pt-PT" altLang="pt-PT" b="1" kern="0" dirty="0">
                  <a:solidFill>
                    <a:schemeClr val="accent1"/>
                  </a:solidFill>
                  <a:latin typeface="Arial" panose="020B0604020202020204" pitchFamily="34" charset="0"/>
                  <a:ea typeface="Montserrat"/>
                  <a:cs typeface="Arial" panose="020B0604020202020204" pitchFamily="34" charset="0"/>
                </a:rPr>
                <a:t>CONTEÚDO</a:t>
              </a:r>
              <a:endParaRPr lang="en-CA" b="1" spc="-113" dirty="0">
                <a:solidFill>
                  <a:schemeClr val="accent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502570" y="639587"/>
              <a:ext cx="1015898" cy="410336"/>
            </a:xfrm>
            <a:prstGeom prst="rect">
              <a:avLst/>
            </a:prstGeom>
          </p:spPr>
          <p:txBody>
            <a:bodyPr wrap="none">
              <a:normAutofit/>
            </a:bodyPr>
            <a:lstStyle/>
            <a:p>
              <a:pPr algn="ctr" defTabSz="816208"/>
              <a:endParaRPr lang="en-CA" altLang="zh-CN" sz="2000" b="1" dirty="0">
                <a:solidFill>
                  <a:schemeClr val="accent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97" name="Rectangle 5"/>
          <p:cNvSpPr/>
          <p:nvPr/>
        </p:nvSpPr>
        <p:spPr>
          <a:xfrm>
            <a:off x="0" y="2825341"/>
            <a:ext cx="9144000" cy="1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98" name="Oval 6"/>
          <p:cNvSpPr/>
          <p:nvPr/>
        </p:nvSpPr>
        <p:spPr>
          <a:xfrm>
            <a:off x="1121230" y="2732105"/>
            <a:ext cx="217712" cy="21777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99" name="Oval 7"/>
          <p:cNvSpPr/>
          <p:nvPr/>
        </p:nvSpPr>
        <p:spPr>
          <a:xfrm>
            <a:off x="3341917" y="2740272"/>
            <a:ext cx="217712" cy="21777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00" name="Oval 8"/>
          <p:cNvSpPr/>
          <p:nvPr/>
        </p:nvSpPr>
        <p:spPr>
          <a:xfrm>
            <a:off x="5562603" y="2748439"/>
            <a:ext cx="217712" cy="21777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01" name="Oval 9"/>
          <p:cNvSpPr/>
          <p:nvPr/>
        </p:nvSpPr>
        <p:spPr>
          <a:xfrm>
            <a:off x="7783288" y="2732105"/>
            <a:ext cx="217712" cy="21777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grpSp>
        <p:nvGrpSpPr>
          <p:cNvPr id="3" name="Group 56"/>
          <p:cNvGrpSpPr/>
          <p:nvPr/>
        </p:nvGrpSpPr>
        <p:grpSpPr>
          <a:xfrm>
            <a:off x="1970108" y="1956329"/>
            <a:ext cx="2374845" cy="444836"/>
            <a:chOff x="852622" y="1795966"/>
            <a:chExt cx="3569351" cy="609222"/>
          </a:xfrm>
          <a:solidFill>
            <a:srgbClr val="7AB005"/>
          </a:solidFill>
        </p:grpSpPr>
        <p:sp>
          <p:nvSpPr>
            <p:cNvPr id="103" name="Rectangular Callout 15"/>
            <p:cNvSpPr/>
            <p:nvPr/>
          </p:nvSpPr>
          <p:spPr>
            <a:xfrm flipH="1">
              <a:off x="857433" y="1820807"/>
              <a:ext cx="3078665" cy="584381"/>
            </a:xfrm>
            <a:prstGeom prst="wedgeRectCallou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5" name="Rectangle 44"/>
            <p:cNvSpPr/>
            <p:nvPr/>
          </p:nvSpPr>
          <p:spPr>
            <a:xfrm>
              <a:off x="852622" y="1795966"/>
              <a:ext cx="3569351" cy="39578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noAutofit/>
            </a:bodyPr>
            <a:lstStyle/>
            <a:p>
              <a:pPr lvl="0"/>
              <a:r>
                <a:rPr lang="pt-BR" altLang="pt-PT" sz="1050" dirty="0">
                  <a:solidFill>
                    <a:schemeClr val="bg1"/>
                  </a:solidFill>
                  <a:latin typeface="Arial" panose="020B0604020202020204" pitchFamily="34" charset="0"/>
                  <a:ea typeface="Montserrat"/>
                  <a:cs typeface="Arial" panose="020B0604020202020204" pitchFamily="34" charset="0"/>
                </a:rPr>
                <a:t>Política de Uso de Dispositivos Móveis e Redes</a:t>
              </a:r>
              <a:endParaRPr lang="pt-PT" altLang="pt-PT" sz="1050" dirty="0">
                <a:solidFill>
                  <a:schemeClr val="bg1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</a:endParaRPr>
            </a:p>
          </p:txBody>
        </p:sp>
      </p:grpSp>
      <p:grpSp>
        <p:nvGrpSpPr>
          <p:cNvPr id="4" name="Group 57"/>
          <p:cNvGrpSpPr/>
          <p:nvPr/>
        </p:nvGrpSpPr>
        <p:grpSpPr>
          <a:xfrm>
            <a:off x="6617581" y="2034631"/>
            <a:ext cx="2220361" cy="464214"/>
            <a:chOff x="6019793" y="1800216"/>
            <a:chExt cx="2517977" cy="569690"/>
          </a:xfrm>
          <a:solidFill>
            <a:srgbClr val="7AB005"/>
          </a:solidFill>
        </p:grpSpPr>
        <p:sp>
          <p:nvSpPr>
            <p:cNvPr id="107" name="Rectangular Callout 17"/>
            <p:cNvSpPr/>
            <p:nvPr/>
          </p:nvSpPr>
          <p:spPr>
            <a:xfrm flipH="1">
              <a:off x="6019793" y="1800216"/>
              <a:ext cx="2090347" cy="569690"/>
            </a:xfrm>
            <a:prstGeom prst="wedgeRectCallou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bg1"/>
                </a:solidFill>
              </a:endParaRPr>
            </a:p>
          </p:txBody>
        </p:sp>
        <p:sp>
          <p:nvSpPr>
            <p:cNvPr id="109" name="Rectangle 46"/>
            <p:cNvSpPr/>
            <p:nvPr/>
          </p:nvSpPr>
          <p:spPr>
            <a:xfrm>
              <a:off x="6019793" y="1833624"/>
              <a:ext cx="2517977" cy="414801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r>
                <a:rPr lang="pt-BR" altLang="pt-PT" sz="1050" dirty="0">
                  <a:solidFill>
                    <a:schemeClr val="bg1"/>
                  </a:solidFill>
                  <a:latin typeface="Arial" panose="020B0604020202020204" pitchFamily="34" charset="0"/>
                  <a:ea typeface="Montserrat"/>
                  <a:cs typeface="Arial" panose="020B0604020202020204" pitchFamily="34" charset="0"/>
                </a:rPr>
                <a:t>Política de Backup e Recuperação de Desastres</a:t>
              </a:r>
              <a:endParaRPr lang="pt-PT" altLang="pt-PT" sz="1050" dirty="0">
                <a:solidFill>
                  <a:schemeClr val="bg1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</a:endParaRPr>
            </a:p>
          </p:txBody>
        </p:sp>
      </p:grpSp>
      <p:grpSp>
        <p:nvGrpSpPr>
          <p:cNvPr id="7" name="Group 58"/>
          <p:cNvGrpSpPr/>
          <p:nvPr/>
        </p:nvGrpSpPr>
        <p:grpSpPr>
          <a:xfrm>
            <a:off x="5061228" y="3316379"/>
            <a:ext cx="2044652" cy="477457"/>
            <a:chOff x="4844141" y="3398224"/>
            <a:chExt cx="2699660" cy="707453"/>
          </a:xfrm>
          <a:solidFill>
            <a:schemeClr val="accent2"/>
          </a:solidFill>
        </p:grpSpPr>
        <p:sp>
          <p:nvSpPr>
            <p:cNvPr id="111" name="Rectangular Callout 16"/>
            <p:cNvSpPr/>
            <p:nvPr/>
          </p:nvSpPr>
          <p:spPr>
            <a:xfrm rot="10800000" flipH="1">
              <a:off x="4844141" y="3398224"/>
              <a:ext cx="2699660" cy="707453"/>
            </a:xfrm>
            <a:prstGeom prst="wedgeRectCallou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bg1"/>
                </a:solidFill>
              </a:endParaRPr>
            </a:p>
          </p:txBody>
        </p:sp>
        <p:sp>
          <p:nvSpPr>
            <p:cNvPr id="113" name="Rectangle 53"/>
            <p:cNvSpPr/>
            <p:nvPr/>
          </p:nvSpPr>
          <p:spPr>
            <a:xfrm>
              <a:off x="4870260" y="3416224"/>
              <a:ext cx="2517980" cy="448852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>
              <a:noAutofit/>
            </a:bodyPr>
            <a:lstStyle/>
            <a:p>
              <a:pPr lvl="0"/>
              <a:r>
                <a:rPr lang="pt-BR" altLang="pt-PT" sz="1050" dirty="0">
                  <a:solidFill>
                    <a:schemeClr val="bg1"/>
                  </a:solidFill>
                  <a:latin typeface="Arial" panose="020B0604020202020204" pitchFamily="34" charset="0"/>
                  <a:ea typeface="Montserrat"/>
                  <a:cs typeface="Arial" panose="020B0604020202020204" pitchFamily="34" charset="0"/>
                </a:rPr>
                <a:t>Diretrizes para Resposta a Incidentes de Segurança</a:t>
              </a:r>
              <a:endParaRPr lang="pt-PT" altLang="pt-PT" sz="1050" dirty="0">
                <a:solidFill>
                  <a:schemeClr val="bg1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</a:endParaRPr>
            </a:p>
          </p:txBody>
        </p:sp>
      </p:grpSp>
      <p:grpSp>
        <p:nvGrpSpPr>
          <p:cNvPr id="8" name="Group 59"/>
          <p:cNvGrpSpPr/>
          <p:nvPr/>
        </p:nvGrpSpPr>
        <p:grpSpPr>
          <a:xfrm>
            <a:off x="661294" y="3340817"/>
            <a:ext cx="1978836" cy="440094"/>
            <a:chOff x="348339" y="3393667"/>
            <a:chExt cx="3094903" cy="487869"/>
          </a:xfrm>
          <a:solidFill>
            <a:srgbClr val="7AB005"/>
          </a:solidFill>
        </p:grpSpPr>
        <p:sp>
          <p:nvSpPr>
            <p:cNvPr id="115" name="Rectangular Callout 14"/>
            <p:cNvSpPr/>
            <p:nvPr/>
          </p:nvSpPr>
          <p:spPr>
            <a:xfrm rot="10800000" flipH="1">
              <a:off x="348339" y="3398224"/>
              <a:ext cx="3094903" cy="483312"/>
            </a:xfrm>
            <a:prstGeom prst="wedgeRectCallou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17" name="Rectangle 55"/>
            <p:cNvSpPr/>
            <p:nvPr/>
          </p:nvSpPr>
          <p:spPr>
            <a:xfrm>
              <a:off x="621351" y="3393667"/>
              <a:ext cx="2806172" cy="430671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pPr lvl="0"/>
              <a:r>
                <a:rPr lang="pt-BR" altLang="pt-PT" sz="1050" dirty="0">
                  <a:solidFill>
                    <a:schemeClr val="bg1"/>
                  </a:solidFill>
                  <a:latin typeface="Arial" panose="020B0604020202020204" pitchFamily="34" charset="0"/>
                  <a:ea typeface="Montserrat"/>
                  <a:cs typeface="Arial" panose="020B0604020202020204" pitchFamily="34" charset="0"/>
                </a:rPr>
                <a:t>Políticas de Acesso e Controle de Usuários</a:t>
              </a:r>
              <a:endParaRPr lang="pt-PT" altLang="pt-PT" sz="1050" dirty="0">
                <a:solidFill>
                  <a:schemeClr val="bg1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827584" y="2212504"/>
            <a:ext cx="848827" cy="315544"/>
          </a:xfrm>
          <a:prstGeom prst="rect">
            <a:avLst/>
          </a:prstGeom>
          <a:noFill/>
        </p:spPr>
        <p:txBody>
          <a:bodyPr wrap="none" lIns="68580" tIns="34290" rIns="68580" bIns="34290" rtlCol="0">
            <a:normAutofit/>
          </a:bodyPr>
          <a:lstStyle/>
          <a:p>
            <a:r>
              <a:rPr lang="pt-PT" altLang="pt-PT" sz="1600" b="1">
                <a:solidFill>
                  <a:schemeClr val="accent1"/>
                </a:solidFill>
                <a:latin typeface="Montserrat"/>
                <a:ea typeface="Montserrat"/>
              </a:rPr>
              <a:t>Parte 1</a:t>
            </a:r>
            <a:endParaRPr lang="zh-CN" altLang="en-US" sz="2000" b="1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095836" y="3076600"/>
            <a:ext cx="747814" cy="269367"/>
          </a:xfrm>
          <a:prstGeom prst="rect">
            <a:avLst/>
          </a:prstGeom>
          <a:noFill/>
        </p:spPr>
        <p:txBody>
          <a:bodyPr wrap="none" lIns="68580" tIns="34290" rIns="68580" bIns="34290" rtlCol="0">
            <a:normAutofit/>
          </a:bodyPr>
          <a:lstStyle/>
          <a:p>
            <a:r>
              <a:rPr lang="pt-PT" altLang="pt-PT" sz="1300" b="1">
                <a:solidFill>
                  <a:schemeClr val="accent2"/>
                </a:solidFill>
                <a:latin typeface="Montserrat"/>
                <a:ea typeface="Montserrat"/>
              </a:rPr>
              <a:t>Parte 2</a:t>
            </a:r>
            <a:endParaRPr lang="zh-CN" altLang="en-US" b="1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292080" y="2284512"/>
            <a:ext cx="747814" cy="269367"/>
          </a:xfrm>
          <a:prstGeom prst="rect">
            <a:avLst/>
          </a:prstGeom>
          <a:noFill/>
        </p:spPr>
        <p:txBody>
          <a:bodyPr wrap="none" lIns="68580" tIns="34290" rIns="68580" bIns="34290" rtlCol="0">
            <a:normAutofit/>
          </a:bodyPr>
          <a:lstStyle/>
          <a:p>
            <a:r>
              <a:rPr lang="pt-PT" altLang="pt-PT" sz="1300" b="1">
                <a:solidFill>
                  <a:schemeClr val="accent2"/>
                </a:solidFill>
                <a:latin typeface="Montserrat"/>
                <a:ea typeface="Montserrat"/>
              </a:rPr>
              <a:t>Parte 3</a:t>
            </a:r>
            <a:endParaRPr lang="zh-CN" altLang="en-US" b="1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560332" y="3076600"/>
            <a:ext cx="747814" cy="269367"/>
          </a:xfrm>
          <a:prstGeom prst="rect">
            <a:avLst/>
          </a:prstGeom>
          <a:noFill/>
        </p:spPr>
        <p:txBody>
          <a:bodyPr wrap="none" lIns="68580" tIns="34290" rIns="68580" bIns="34290" rtlCol="0">
            <a:normAutofit/>
          </a:bodyPr>
          <a:lstStyle/>
          <a:p>
            <a:r>
              <a:rPr lang="pt-PT" altLang="pt-PT" sz="1300" b="1">
                <a:solidFill>
                  <a:schemeClr val="accent1"/>
                </a:solidFill>
                <a:latin typeface="Montserrat"/>
                <a:ea typeface="Montserrat"/>
              </a:rPr>
              <a:t>Parte 4</a:t>
            </a:r>
            <a:endParaRPr lang="zh-CN" altLang="en-US" b="1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5890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>
        <p14:ferris dir="l"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800"/>
                            </p:stCondLst>
                            <p:childTnLst>
                              <p:par>
                                <p:cTn id="9" presetID="2" presetClass="entr" presetSubtype="8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300"/>
                            </p:stCondLst>
                            <p:childTnLst>
                              <p:par>
                                <p:cTn id="14" presetID="2" presetClass="entr" presetSubtype="8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8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4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300"/>
                            </p:stCondLst>
                            <p:childTnLst>
                              <p:par>
                                <p:cTn id="27" presetID="2" presetClass="entr" presetSubtype="8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8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3300"/>
                            </p:stCondLst>
                            <p:childTnLst>
                              <p:par>
                                <p:cTn id="40" presetID="2" presetClass="entr" presetSubtype="8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38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" presetClass="entr" presetSubtype="4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4300"/>
                            </p:stCondLst>
                            <p:childTnLst>
                              <p:par>
                                <p:cTn id="53" presetID="2" presetClass="entr" presetSubtype="8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48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98" grpId="0" animBg="1"/>
      <p:bldP spid="99" grpId="0" animBg="1"/>
      <p:bldP spid="100" grpId="0" animBg="1"/>
      <p:bldP spid="101" grpId="0" animBg="1"/>
      <p:bldP spid="28" grpId="0"/>
      <p:bldP spid="29" grpId="0"/>
      <p:bldP spid="30" grpId="0"/>
      <p:bldP spid="3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1FDC4708-19E0-4E47-836A-B82B482612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0" y="2181"/>
            <a:ext cx="9144000" cy="5144599"/>
          </a:xfrm>
          <a:prstGeom prst="rect">
            <a:avLst/>
          </a:prstGeom>
        </p:spPr>
      </p:pic>
      <p:sp>
        <p:nvSpPr>
          <p:cNvPr id="4" name="文本框 5"/>
          <p:cNvSpPr txBox="1">
            <a:spLocks noChangeArrowheads="1"/>
          </p:cNvSpPr>
          <p:nvPr/>
        </p:nvSpPr>
        <p:spPr bwMode="auto">
          <a:xfrm>
            <a:off x="1945606" y="1531710"/>
            <a:ext cx="1688225" cy="338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rm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lvl="0"/>
            <a:r>
              <a:rPr lang="pt-PT" altLang="pt-PT" sz="1600" b="1" dirty="0">
                <a:solidFill>
                  <a:schemeClr val="accent1"/>
                </a:solidFill>
                <a:latin typeface="Montserrat"/>
                <a:ea typeface="Montserrat"/>
              </a:rPr>
              <a:t>Visão geral de</a:t>
            </a:r>
          </a:p>
        </p:txBody>
      </p:sp>
      <p:sp>
        <p:nvSpPr>
          <p:cNvPr id="5" name="矩形 4"/>
          <p:cNvSpPr/>
          <p:nvPr/>
        </p:nvSpPr>
        <p:spPr>
          <a:xfrm>
            <a:off x="2222000" y="1831435"/>
            <a:ext cx="1505890" cy="230886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lvl="0"/>
            <a:r>
              <a:rPr lang="pt-BR" altLang="pt-PT" sz="1200" dirty="0">
                <a:solidFill>
                  <a:schemeClr val="bg1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</a:rPr>
              <a:t>Políticas de Acesso e Controle de Usuários</a:t>
            </a:r>
            <a:endParaRPr lang="pt-PT" altLang="pt-PT" sz="1200" dirty="0">
              <a:solidFill>
                <a:schemeClr val="bg1"/>
              </a:solidFill>
              <a:latin typeface="Arial" panose="020B0604020202020204" pitchFamily="34" charset="0"/>
              <a:ea typeface="Montserrat"/>
              <a:cs typeface="Arial" panose="020B0604020202020204" pitchFamily="34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2051047" y="2160010"/>
            <a:ext cx="341906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024361" y="2351989"/>
            <a:ext cx="4250029" cy="25066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20000"/>
              </a:lnSpc>
            </a:pPr>
            <a:r>
              <a:rPr lang="pt-BR" altLang="pt-PT" sz="1200" spc="225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</a:rPr>
              <a:t>* Contas individuais, sem compartilhamento.</a:t>
            </a:r>
            <a:br>
              <a:rPr lang="pt-BR" altLang="pt-PT" sz="1200" spc="225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</a:rPr>
            </a:br>
            <a:br>
              <a:rPr lang="pt-BR" altLang="pt-PT" sz="1200" spc="225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</a:rPr>
            </a:br>
            <a:r>
              <a:rPr lang="pt-BR" altLang="pt-PT" sz="1200" spc="225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</a:rPr>
              <a:t>* Autenticação </a:t>
            </a:r>
            <a:r>
              <a:rPr lang="pt-BR" altLang="pt-PT" sz="1200" spc="225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</a:rPr>
              <a:t>multifator</a:t>
            </a:r>
            <a:r>
              <a:rPr lang="pt-BR" altLang="pt-PT" sz="1200" spc="225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</a:rPr>
              <a:t> obrigatória.</a:t>
            </a:r>
            <a:br>
              <a:rPr lang="pt-BR" altLang="pt-PT" sz="1200" spc="225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</a:rPr>
            </a:br>
            <a:br>
              <a:rPr lang="pt-BR" altLang="pt-PT" sz="1200" spc="225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</a:rPr>
            </a:br>
            <a:r>
              <a:rPr lang="pt-BR" altLang="pt-PT" sz="1200" spc="225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</a:rPr>
              <a:t>* Privilégios mínimos de acesso para cada função.</a:t>
            </a:r>
            <a:br>
              <a:rPr lang="pt-BR" altLang="pt-PT" sz="1200" spc="225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</a:rPr>
            </a:br>
            <a:br>
              <a:rPr lang="pt-BR" altLang="pt-PT" sz="1200" spc="225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</a:rPr>
            </a:br>
            <a:r>
              <a:rPr lang="pt-BR" altLang="pt-PT" sz="1200" spc="225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</a:rPr>
              <a:t>* Revisão periódica de acessos e desativação imediata de contas inativas.</a:t>
            </a:r>
            <a:endParaRPr lang="zh-CN" altLang="en-US" sz="12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931134" y="1156601"/>
            <a:ext cx="1020829" cy="127727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45720" tIns="22860" rIns="45720" bIns="22860">
            <a:normAutofit fontScale="87500"/>
          </a:bodyPr>
          <a:lstStyle/>
          <a:p>
            <a:pPr algn="ctr" defTabSz="816208"/>
            <a:r>
              <a:rPr lang="pt-PT" altLang="pt-PT" sz="8000" ker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IrisUPC" pitchFamily="34" charset="-34"/>
              </a:rPr>
              <a:t>01</a:t>
            </a:r>
            <a:endParaRPr lang="en-CA" sz="8000" spc="-113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risUPC" pitchFamily="34" charset="-34"/>
              <a:ea typeface="微软雅黑" pitchFamily="34" charset="-122"/>
              <a:cs typeface="IrisUPC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791074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>
        <p14:ferris dir="l"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6" presetClass="entr" presetSubtype="4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7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C6C2419B-1661-4FB5-B4A5-AABC5DBE31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0" y="-34676"/>
            <a:ext cx="9144000" cy="5144599"/>
          </a:xfrm>
          <a:prstGeom prst="rect">
            <a:avLst/>
          </a:prstGeom>
        </p:spPr>
      </p:pic>
      <p:sp>
        <p:nvSpPr>
          <p:cNvPr id="4" name="文本框 5"/>
          <p:cNvSpPr txBox="1">
            <a:spLocks noChangeArrowheads="1"/>
          </p:cNvSpPr>
          <p:nvPr/>
        </p:nvSpPr>
        <p:spPr bwMode="auto">
          <a:xfrm>
            <a:off x="1867785" y="1638714"/>
            <a:ext cx="1706312" cy="246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lvl="0"/>
            <a:r>
              <a:rPr lang="pt-PT" altLang="pt-PT" sz="1600" b="1" dirty="0">
                <a:solidFill>
                  <a:schemeClr val="accent1"/>
                </a:solidFill>
                <a:latin typeface="Montserrat"/>
                <a:ea typeface="Montserrat"/>
              </a:rPr>
              <a:t>Visão geral de</a:t>
            </a:r>
          </a:p>
        </p:txBody>
      </p:sp>
      <p:sp>
        <p:nvSpPr>
          <p:cNvPr id="5" name="矩形 4"/>
          <p:cNvSpPr/>
          <p:nvPr/>
        </p:nvSpPr>
        <p:spPr>
          <a:xfrm>
            <a:off x="2068207" y="1969049"/>
            <a:ext cx="1505890" cy="230886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dist"/>
            <a:r>
              <a:rPr lang="pt-BR" altLang="pt-PT" sz="12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</a:rPr>
              <a:t>Política de Uso de Dispositivos Móveis e Redes</a:t>
            </a:r>
            <a:endParaRPr lang="zh-CN" altLang="en-US" sz="12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1973226" y="2267014"/>
            <a:ext cx="341906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957557" y="2286963"/>
            <a:ext cx="4250029" cy="25066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20000"/>
              </a:lnSpc>
            </a:pPr>
            <a:r>
              <a:rPr lang="pt-BR" altLang="pt-PT" sz="1200" spc="225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</a:rPr>
              <a:t>Uso permitido de dispositivos pessoais (BYOD) com requisitos de segurança.</a:t>
            </a:r>
            <a:br>
              <a:rPr lang="pt-BR" altLang="pt-PT" sz="1200" spc="225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</a:rPr>
            </a:br>
            <a:br>
              <a:rPr lang="pt-BR" altLang="pt-PT" sz="1200" spc="225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</a:rPr>
            </a:br>
            <a:r>
              <a:rPr lang="pt-BR" altLang="pt-PT" sz="1200" spc="225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</a:rPr>
              <a:t>* Rede Wi-Fi separada para funcionários e visitantes.</a:t>
            </a:r>
            <a:br>
              <a:rPr lang="pt-BR" altLang="pt-PT" sz="1200" spc="225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</a:rPr>
            </a:br>
            <a:br>
              <a:rPr lang="pt-BR" altLang="pt-PT" sz="1200" spc="225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</a:rPr>
            </a:br>
            <a:r>
              <a:rPr lang="pt-BR" altLang="pt-PT" sz="1200" spc="225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</a:rPr>
              <a:t>* Acesso remoto via VPN segura.</a:t>
            </a:r>
            <a:br>
              <a:rPr lang="pt-BR" altLang="pt-PT" sz="1200" spc="225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</a:rPr>
            </a:br>
            <a:br>
              <a:rPr lang="pt-BR" altLang="pt-PT" sz="1200" spc="225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</a:rPr>
            </a:br>
            <a:r>
              <a:rPr lang="pt-BR" altLang="pt-PT" sz="1200" spc="225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</a:rPr>
              <a:t>* Notificação imediata em caso de perda ou roubo de dispositivos</a:t>
            </a:r>
            <a:endParaRPr lang="zh-CN" altLang="en-US" sz="12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853313" y="1263605"/>
            <a:ext cx="1020829" cy="127727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45720" tIns="22860" rIns="45720" bIns="22860">
            <a:normAutofit fontScale="87500"/>
          </a:bodyPr>
          <a:lstStyle/>
          <a:p>
            <a:pPr algn="ctr" defTabSz="816208"/>
            <a:r>
              <a:rPr lang="pt-PT" altLang="pt-PT" sz="8000" ker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IrisUPC" pitchFamily="34" charset="-34"/>
              </a:rPr>
              <a:t>02</a:t>
            </a:r>
            <a:endParaRPr lang="en-CA" sz="8000" spc="-113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risUPC" pitchFamily="34" charset="-34"/>
              <a:ea typeface="微软雅黑" pitchFamily="34" charset="-122"/>
              <a:cs typeface="IrisUPC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496215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>
        <p14:ferris dir="l"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3" dur="7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700"/>
                            </p:stCondLst>
                            <p:childTnLst>
                              <p:par>
                                <p:cTn id="1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200"/>
                            </p:stCondLst>
                            <p:childTnLst>
                              <p:par>
                                <p:cTn id="22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700"/>
                            </p:stCondLst>
                            <p:childTnLst>
                              <p:par>
                                <p:cTn id="27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C6C2419B-1661-4FB5-B4A5-AABC5DBE31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0" y="489"/>
            <a:ext cx="9144000" cy="5144599"/>
          </a:xfrm>
          <a:prstGeom prst="rect">
            <a:avLst/>
          </a:prstGeom>
        </p:spPr>
      </p:pic>
      <p:sp>
        <p:nvSpPr>
          <p:cNvPr id="4" name="文本框 5"/>
          <p:cNvSpPr txBox="1">
            <a:spLocks noChangeArrowheads="1"/>
          </p:cNvSpPr>
          <p:nvPr/>
        </p:nvSpPr>
        <p:spPr bwMode="auto">
          <a:xfrm>
            <a:off x="1867785" y="1638714"/>
            <a:ext cx="1706312" cy="246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lvl="0"/>
            <a:r>
              <a:rPr lang="pt-PT" altLang="pt-PT" sz="1200" b="1" dirty="0">
                <a:solidFill>
                  <a:schemeClr val="accent1"/>
                </a:solidFill>
                <a:latin typeface="Montserrat"/>
                <a:ea typeface="Montserrat"/>
              </a:rPr>
              <a:t>Visão geral de </a:t>
            </a:r>
          </a:p>
        </p:txBody>
      </p:sp>
      <p:sp>
        <p:nvSpPr>
          <p:cNvPr id="5" name="矩形 4"/>
          <p:cNvSpPr/>
          <p:nvPr/>
        </p:nvSpPr>
        <p:spPr>
          <a:xfrm>
            <a:off x="2068207" y="1949101"/>
            <a:ext cx="1505890" cy="230886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dist"/>
            <a:r>
              <a:rPr lang="pt-BR" altLang="pt-PT" sz="12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</a:rPr>
              <a:t>Diretrizes para Resposta a Incidentes de Segurança</a:t>
            </a:r>
            <a:endParaRPr lang="zh-CN" altLang="en-US" sz="12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1973226" y="2267014"/>
            <a:ext cx="341906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957557" y="2286963"/>
            <a:ext cx="4250029" cy="25066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20000"/>
              </a:lnSpc>
            </a:pPr>
            <a:r>
              <a:rPr lang="pt-BR" altLang="pt-PT" sz="1200" spc="225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</a:rPr>
              <a:t>Identificação clara de incidentes e notificação rápida.</a:t>
            </a:r>
            <a:br>
              <a:rPr lang="pt-BR" altLang="pt-PT" sz="1200" spc="225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</a:rPr>
            </a:br>
            <a:br>
              <a:rPr lang="pt-BR" altLang="pt-PT" sz="1200" spc="225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</a:rPr>
            </a:br>
            <a:r>
              <a:rPr lang="pt-BR" altLang="pt-PT" sz="1200" spc="225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</a:rPr>
              <a:t>* Equipe de resposta a incidentes.</a:t>
            </a:r>
            <a:br>
              <a:rPr lang="pt-BR" altLang="pt-PT" sz="1200" spc="225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</a:rPr>
            </a:br>
            <a:br>
              <a:rPr lang="pt-BR" altLang="pt-PT" sz="1200" spc="225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</a:rPr>
            </a:br>
            <a:r>
              <a:rPr lang="pt-BR" altLang="pt-PT" sz="1200" spc="225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</a:rPr>
              <a:t>* Medidas de contenção e recuperação imediata.</a:t>
            </a:r>
            <a:br>
              <a:rPr lang="pt-BR" altLang="pt-PT" sz="1200" spc="225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</a:rPr>
            </a:br>
            <a:br>
              <a:rPr lang="pt-BR" altLang="pt-PT" sz="1200" spc="225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</a:rPr>
            </a:br>
            <a:r>
              <a:rPr lang="pt-BR" altLang="pt-PT" sz="1200" spc="225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</a:rPr>
              <a:t>* Relatórios pós-incidente para melhorar a segurança.</a:t>
            </a:r>
            <a:endParaRPr lang="zh-CN" altLang="en-US" sz="12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853313" y="1263605"/>
            <a:ext cx="1020829" cy="127727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45720" tIns="22860" rIns="45720" bIns="22860">
            <a:normAutofit fontScale="87500"/>
          </a:bodyPr>
          <a:lstStyle/>
          <a:p>
            <a:pPr algn="ctr" defTabSz="816208"/>
            <a:r>
              <a:rPr lang="pt-PT" altLang="pt-PT" sz="8000" kern="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IrisUPC" pitchFamily="34" charset="-34"/>
              </a:rPr>
              <a:t>03</a:t>
            </a:r>
            <a:endParaRPr lang="en-CA" sz="8000" spc="-113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risUPC" pitchFamily="34" charset="-34"/>
              <a:ea typeface="微软雅黑" pitchFamily="34" charset="-122"/>
              <a:cs typeface="IrisUPC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520337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>
        <p14:ferris dir="l"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3" dur="7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700"/>
                            </p:stCondLst>
                            <p:childTnLst>
                              <p:par>
                                <p:cTn id="1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200"/>
                            </p:stCondLst>
                            <p:childTnLst>
                              <p:par>
                                <p:cTn id="22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700"/>
                            </p:stCondLst>
                            <p:childTnLst>
                              <p:par>
                                <p:cTn id="27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C6C2419B-1661-4FB5-B4A5-AABC5DBE31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878" y="8539"/>
            <a:ext cx="9144000" cy="5144599"/>
          </a:xfrm>
          <a:prstGeom prst="rect">
            <a:avLst/>
          </a:prstGeom>
        </p:spPr>
      </p:pic>
      <p:sp>
        <p:nvSpPr>
          <p:cNvPr id="4" name="文本框 5"/>
          <p:cNvSpPr txBox="1">
            <a:spLocks noChangeArrowheads="1"/>
          </p:cNvSpPr>
          <p:nvPr/>
        </p:nvSpPr>
        <p:spPr bwMode="auto">
          <a:xfrm>
            <a:off x="1867785" y="1638714"/>
            <a:ext cx="1706312" cy="246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lvl="0"/>
            <a:r>
              <a:rPr lang="pt-PT" altLang="pt-PT" sz="1200" b="1" dirty="0">
                <a:solidFill>
                  <a:schemeClr val="accent1"/>
                </a:solidFill>
                <a:latin typeface="Montserrat"/>
                <a:ea typeface="Montserrat"/>
              </a:rPr>
              <a:t>Visão geral de</a:t>
            </a:r>
          </a:p>
        </p:txBody>
      </p:sp>
      <p:sp>
        <p:nvSpPr>
          <p:cNvPr id="5" name="矩形 4"/>
          <p:cNvSpPr/>
          <p:nvPr/>
        </p:nvSpPr>
        <p:spPr>
          <a:xfrm>
            <a:off x="2034974" y="1970534"/>
            <a:ext cx="1505890" cy="230886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dist"/>
            <a:r>
              <a:rPr lang="pt-BR" altLang="pt-PT" sz="12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</a:rPr>
              <a:t>Política de Backup e Recuperação de Desastres</a:t>
            </a:r>
            <a:endParaRPr lang="zh-CN" altLang="en-US" sz="12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1973226" y="2267014"/>
            <a:ext cx="341906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957557" y="2370800"/>
            <a:ext cx="4250029" cy="25066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20000"/>
              </a:lnSpc>
            </a:pPr>
            <a:r>
              <a:rPr lang="pt-BR" altLang="pt-PT" sz="1200" spc="225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</a:rPr>
              <a:t>* Backups diários dos dados críticos.</a:t>
            </a:r>
            <a:br>
              <a:rPr lang="pt-BR" altLang="pt-PT" sz="1200" spc="225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</a:rPr>
            </a:br>
            <a:br>
              <a:rPr lang="pt-BR" altLang="pt-PT" sz="1200" spc="225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</a:rPr>
            </a:br>
            <a:r>
              <a:rPr lang="pt-BR" altLang="pt-PT" sz="1200" spc="225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</a:rPr>
              <a:t>* Armazenamento de backups em local remoto (nuvem).</a:t>
            </a:r>
            <a:br>
              <a:rPr lang="pt-BR" altLang="pt-PT" sz="1200" spc="225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</a:rPr>
            </a:br>
            <a:br>
              <a:rPr lang="pt-BR" altLang="pt-PT" sz="1200" spc="225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</a:rPr>
            </a:br>
            <a:r>
              <a:rPr lang="pt-BR" altLang="pt-PT" sz="1200" spc="225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</a:rPr>
              <a:t>* Testes regulares de recuperação de dados.</a:t>
            </a:r>
            <a:br>
              <a:rPr lang="pt-BR" altLang="pt-PT" sz="1200" spc="225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</a:rPr>
            </a:br>
            <a:br>
              <a:rPr lang="pt-BR" altLang="pt-PT" sz="1200" spc="225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</a:rPr>
            </a:br>
            <a:r>
              <a:rPr lang="pt-BR" altLang="pt-PT" sz="1200" spc="225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</a:rPr>
              <a:t>* Restauração rápida em caso de incidente grave.</a:t>
            </a:r>
            <a:endParaRPr lang="zh-CN" altLang="en-US" sz="12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846956" y="1246355"/>
            <a:ext cx="1020829" cy="127727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45720" tIns="22860" rIns="45720" bIns="22860">
            <a:normAutofit fontScale="87500"/>
          </a:bodyPr>
          <a:lstStyle/>
          <a:p>
            <a:pPr algn="ctr" defTabSz="816208"/>
            <a:r>
              <a:rPr lang="pt-PT" altLang="pt-PT" sz="8000" kern="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IrisUPC" pitchFamily="34" charset="-34"/>
              </a:rPr>
              <a:t>04</a:t>
            </a:r>
            <a:endParaRPr lang="en-CA" sz="8000" spc="-113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risUPC" pitchFamily="34" charset="-34"/>
              <a:ea typeface="微软雅黑" pitchFamily="34" charset="-122"/>
              <a:cs typeface="IrisUPC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347916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>
        <p14:ferris dir="l"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3" dur="7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700"/>
                            </p:stCondLst>
                            <p:childTnLst>
                              <p:par>
                                <p:cTn id="1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200"/>
                            </p:stCondLst>
                            <p:childTnLst>
                              <p:par>
                                <p:cTn id="22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700"/>
                            </p:stCondLst>
                            <p:childTnLst>
                              <p:par>
                                <p:cTn id="27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1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OS" val="Unix 2.6 unknown"/>
  <p:tag name="AS_RELEASE_DATE" val="2021.11.30"/>
  <p:tag name="AS_TITLE" val="Aspose.Slides for Java"/>
  <p:tag name="AS_VERSION" val="21.11"/>
</p:tagLst>
</file>

<file path=ppt/theme/theme1.xml><?xml version="1.0" encoding="utf-8"?>
<a:theme xmlns:a="http://schemas.openxmlformats.org/drawingml/2006/main" name="Office 主题​​">
  <a:themeElements>
    <a:clrScheme name="自定义 169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3CE"/>
      </a:accent1>
      <a:accent2>
        <a:srgbClr val="83C9BC"/>
      </a:accent2>
      <a:accent3>
        <a:srgbClr val="00B3CE"/>
      </a:accent3>
      <a:accent4>
        <a:srgbClr val="83C9BC"/>
      </a:accent4>
      <a:accent5>
        <a:srgbClr val="00B3CE"/>
      </a:accent5>
      <a:accent6>
        <a:srgbClr val="83C9BC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Calibri Light" panose="020F0302020204030204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Calibri" panose="020F0502020204030204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等线 Light" panose="020F0302020204030204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等线" panose="020F0502020204030204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771</TotalTime>
  <Words>274</Words>
  <Application>Microsoft Office PowerPoint</Application>
  <PresentationFormat>Personalizar</PresentationFormat>
  <Paragraphs>39</Paragraphs>
  <Slides>6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16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23" baseType="lpstr">
      <vt:lpstr>等线</vt:lpstr>
      <vt:lpstr>微软雅黑</vt:lpstr>
      <vt:lpstr>Arial</vt:lpstr>
      <vt:lpstr>Calibri</vt:lpstr>
      <vt:lpstr>Calibri Light</vt:lpstr>
      <vt:lpstr>方正姚体</vt:lpstr>
      <vt:lpstr>IrisUPC</vt:lpstr>
      <vt:lpstr>Lato Hairline</vt:lpstr>
      <vt:lpstr>Lato Light</vt:lpstr>
      <vt:lpstr>Lato Regular</vt:lpstr>
      <vt:lpstr>Montserrat</vt:lpstr>
      <vt:lpstr>Open Sans</vt:lpstr>
      <vt:lpstr>Roboto Condensed</vt:lpstr>
      <vt:lpstr>Tahoma</vt:lpstr>
      <vt:lpstr>经典综艺体简</vt:lpstr>
      <vt:lpstr>锐字云字库美黑体1.0</vt:lpstr>
      <vt:lpstr>Office 主题​​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Iuri Macena - 82417061</cp:lastModifiedBy>
  <cp:revision>269</cp:revision>
  <dcterms:created xsi:type="dcterms:W3CDTF">2017-06-23T02:08:31Z</dcterms:created>
  <dcterms:modified xsi:type="dcterms:W3CDTF">2024-10-08T23:20:48Z</dcterms:modified>
</cp:coreProperties>
</file>