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797675" cy="9926638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1458" y="1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A6E9C-9EE9-4073-BD8A-9EC2E4169C09}" type="datetimeFigureOut">
              <a:rPr lang="pt-PT" smtClean="0"/>
              <a:t>26/06/2016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7A392-7F90-4A9D-9853-EB0A8E8632E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86364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A6E9C-9EE9-4073-BD8A-9EC2E4169C09}" type="datetimeFigureOut">
              <a:rPr lang="pt-PT" smtClean="0"/>
              <a:t>26/06/2016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7A392-7F90-4A9D-9853-EB0A8E8632E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98987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A6E9C-9EE9-4073-BD8A-9EC2E4169C09}" type="datetimeFigureOut">
              <a:rPr lang="pt-PT" smtClean="0"/>
              <a:t>26/06/2016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7A392-7F90-4A9D-9853-EB0A8E8632E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95554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A6E9C-9EE9-4073-BD8A-9EC2E4169C09}" type="datetimeFigureOut">
              <a:rPr lang="pt-PT" smtClean="0"/>
              <a:t>26/06/2016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7A392-7F90-4A9D-9853-EB0A8E8632E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15740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A6E9C-9EE9-4073-BD8A-9EC2E4169C09}" type="datetimeFigureOut">
              <a:rPr lang="pt-PT" smtClean="0"/>
              <a:t>26/06/2016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7A392-7F90-4A9D-9853-EB0A8E8632E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61479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A6E9C-9EE9-4073-BD8A-9EC2E4169C09}" type="datetimeFigureOut">
              <a:rPr lang="pt-PT" smtClean="0"/>
              <a:t>26/06/2016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7A392-7F90-4A9D-9853-EB0A8E8632E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64027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A6E9C-9EE9-4073-BD8A-9EC2E4169C09}" type="datetimeFigureOut">
              <a:rPr lang="pt-PT" smtClean="0"/>
              <a:t>26/06/2016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7A392-7F90-4A9D-9853-EB0A8E8632E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15985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A6E9C-9EE9-4073-BD8A-9EC2E4169C09}" type="datetimeFigureOut">
              <a:rPr lang="pt-PT" smtClean="0"/>
              <a:t>26/06/2016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7A392-7F90-4A9D-9853-EB0A8E8632E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02328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A6E9C-9EE9-4073-BD8A-9EC2E4169C09}" type="datetimeFigureOut">
              <a:rPr lang="pt-PT" smtClean="0"/>
              <a:t>26/06/2016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7A392-7F90-4A9D-9853-EB0A8E8632E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08046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A6E9C-9EE9-4073-BD8A-9EC2E4169C09}" type="datetimeFigureOut">
              <a:rPr lang="pt-PT" smtClean="0"/>
              <a:t>26/06/2016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7A392-7F90-4A9D-9853-EB0A8E8632E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96192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A6E9C-9EE9-4073-BD8A-9EC2E4169C09}" type="datetimeFigureOut">
              <a:rPr lang="pt-PT" smtClean="0"/>
              <a:t>26/06/2016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7A392-7F90-4A9D-9853-EB0A8E8632E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31515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AA6E9C-9EE9-4073-BD8A-9EC2E4169C09}" type="datetimeFigureOut">
              <a:rPr lang="pt-PT" smtClean="0"/>
              <a:t>26/06/2016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C7A392-7F90-4A9D-9853-EB0A8E8632E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88608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mailto:spacepeek@gmail.com" TargetMode="Externa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4.bp.blogspot.com/-oVyQ27wg8Mc/Vkuvzo901yI/AAAAAAAABfU/aASi7MxS4l8/s1600/White%2BYellow%2BWhite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481"/>
          <a:stretch/>
        </p:blipFill>
        <p:spPr bwMode="auto">
          <a:xfrm>
            <a:off x="2226368" y="1266825"/>
            <a:ext cx="6727129" cy="3639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2223" y="1685925"/>
            <a:ext cx="581025" cy="1905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8008" y="2247900"/>
            <a:ext cx="581025" cy="1905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4273" y="1962150"/>
            <a:ext cx="581025" cy="1905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5298" y="1685925"/>
            <a:ext cx="581025" cy="1905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1083" y="2247900"/>
            <a:ext cx="581025" cy="1905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2588" y="1962150"/>
            <a:ext cx="581025" cy="1905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3613" y="1685925"/>
            <a:ext cx="581025" cy="1905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9398" y="2247900"/>
            <a:ext cx="581025" cy="19050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5663" y="1962150"/>
            <a:ext cx="581025" cy="19050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6688" y="1685925"/>
            <a:ext cx="581025" cy="1905000"/>
          </a:xfrm>
          <a:prstGeom prst="rect">
            <a:avLst/>
          </a:prstGeom>
        </p:spPr>
      </p:pic>
      <p:sp>
        <p:nvSpPr>
          <p:cNvPr id="66" name="Rectangle 65"/>
          <p:cNvSpPr/>
          <p:nvPr/>
        </p:nvSpPr>
        <p:spPr>
          <a:xfrm>
            <a:off x="2228850" y="1266825"/>
            <a:ext cx="6724648" cy="36576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4" name="Rectangle 73"/>
          <p:cNvSpPr/>
          <p:nvPr/>
        </p:nvSpPr>
        <p:spPr>
          <a:xfrm>
            <a:off x="2571730" y="1533525"/>
            <a:ext cx="6043678" cy="31527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75" name="Picture 7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2114" y="2053572"/>
            <a:ext cx="2078746" cy="2085355"/>
          </a:xfrm>
          <a:prstGeom prst="rect">
            <a:avLst/>
          </a:prstGeom>
        </p:spPr>
      </p:pic>
      <p:sp>
        <p:nvSpPr>
          <p:cNvPr id="76" name="TextBox 75"/>
          <p:cNvSpPr txBox="1"/>
          <p:nvPr/>
        </p:nvSpPr>
        <p:spPr>
          <a:xfrm>
            <a:off x="3419480" y="1498789"/>
            <a:ext cx="45740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dirty="0" smtClean="0"/>
              <a:t>MEDIÇÕES METEOROLÓGICAS</a:t>
            </a:r>
            <a:endParaRPr lang="pt-PT" sz="2800" dirty="0"/>
          </a:p>
        </p:txBody>
      </p:sp>
      <p:sp>
        <p:nvSpPr>
          <p:cNvPr id="78" name="TextBox 77"/>
          <p:cNvSpPr txBox="1"/>
          <p:nvPr/>
        </p:nvSpPr>
        <p:spPr>
          <a:xfrm>
            <a:off x="5248957" y="2098209"/>
            <a:ext cx="2923493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600" dirty="0" smtClean="0"/>
              <a:t>SE ENCONTRAR POR FAVOR:</a:t>
            </a:r>
            <a:br>
              <a:rPr lang="pt-PT" sz="1600" dirty="0" smtClean="0"/>
            </a:br>
            <a:r>
              <a:rPr lang="pt-PT" sz="1600" b="1" dirty="0" smtClean="0">
                <a:solidFill>
                  <a:srgbClr val="FF0000"/>
                </a:solidFill>
              </a:rPr>
              <a:t>NÃO ABRA A CAIXA</a:t>
            </a:r>
            <a:br>
              <a:rPr lang="pt-PT" sz="1600" b="1" dirty="0" smtClean="0">
                <a:solidFill>
                  <a:srgbClr val="FF0000"/>
                </a:solidFill>
              </a:rPr>
            </a:br>
            <a:r>
              <a:rPr lang="pt-PT" sz="1600" b="1" dirty="0" smtClean="0">
                <a:solidFill>
                  <a:srgbClr val="FF0000"/>
                </a:solidFill>
              </a:rPr>
              <a:t/>
            </a:r>
            <a:br>
              <a:rPr lang="pt-PT" sz="1600" b="1" dirty="0" smtClean="0">
                <a:solidFill>
                  <a:srgbClr val="FF0000"/>
                </a:solidFill>
              </a:rPr>
            </a:br>
            <a:r>
              <a:rPr lang="pt-PT" sz="1600" dirty="0" smtClean="0"/>
              <a:t>CONTACTE:</a:t>
            </a:r>
          </a:p>
          <a:p>
            <a:r>
              <a:rPr lang="pt-PT" sz="1600" dirty="0" smtClean="0">
                <a:hlinkClick r:id="rId5"/>
              </a:rPr>
              <a:t>spacepeek@gmail.com</a:t>
            </a:r>
            <a:endParaRPr lang="pt-PT" sz="1600" dirty="0" smtClean="0"/>
          </a:p>
          <a:p>
            <a:r>
              <a:rPr lang="pt-PT" sz="1600" dirty="0" smtClean="0"/>
              <a:t>+351 91 321 50 55</a:t>
            </a:r>
          </a:p>
          <a:p>
            <a:endParaRPr lang="pt-PT" sz="1600" dirty="0" smtClean="0"/>
          </a:p>
          <a:p>
            <a:r>
              <a:rPr lang="pt-PT" sz="1600" dirty="0" smtClean="0"/>
              <a:t>RECOMPENSA PELA DEVOLUÇÃO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2752730" y="4253568"/>
            <a:ext cx="57815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dirty="0" smtClean="0"/>
              <a:t>CAIXA E CONTEÚDOS NÃO PERIGOSOS</a:t>
            </a:r>
            <a:endParaRPr lang="pt-PT" sz="2800" dirty="0"/>
          </a:p>
        </p:txBody>
      </p:sp>
    </p:spTree>
    <p:extLst>
      <p:ext uri="{BB962C8B-B14F-4D97-AF65-F5344CB8AC3E}">
        <p14:creationId xmlns:p14="http://schemas.microsoft.com/office/powerpoint/2010/main" val="29955140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12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CSW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Vasco Nunes</dc:creator>
  <cp:lastModifiedBy>Vasco Nunes</cp:lastModifiedBy>
  <cp:revision>5</cp:revision>
  <cp:lastPrinted>2016-06-26T22:05:52Z</cp:lastPrinted>
  <dcterms:created xsi:type="dcterms:W3CDTF">2016-06-26T21:35:35Z</dcterms:created>
  <dcterms:modified xsi:type="dcterms:W3CDTF">2016-06-26T22:11:25Z</dcterms:modified>
</cp:coreProperties>
</file>