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9926638" cy="6797675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17E5-4421-4B0E-B046-A55DCDC5EFB4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57B5-FD39-4D83-ABAD-2F3D432E9E9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74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3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9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5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74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47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0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9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3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8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1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5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6E9C-9EE9-4073-BD8A-9EC2E4169C09}" type="datetimeFigureOut">
              <a:rPr lang="pt-PT" smtClean="0"/>
              <a:t>28/06/2016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A392-7F90-4A9D-9853-EB0A8E8632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6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pacepeek@gmail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oVyQ27wg8Mc/Vkuvzo901yI/AAAAAAAABfU/aASi7MxS4l8/s1600/White%2BYellow%2BWhi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81"/>
          <a:stretch/>
        </p:blipFill>
        <p:spPr bwMode="auto">
          <a:xfrm>
            <a:off x="2226368" y="1266825"/>
            <a:ext cx="6727129" cy="36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3" y="1685925"/>
            <a:ext cx="58102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08" y="2247900"/>
            <a:ext cx="581025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3" y="1962150"/>
            <a:ext cx="5810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8" y="1685925"/>
            <a:ext cx="581025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3" y="2247900"/>
            <a:ext cx="581025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8" y="1962150"/>
            <a:ext cx="581025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3" y="1685925"/>
            <a:ext cx="581025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8" y="2247900"/>
            <a:ext cx="581025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3" y="1962150"/>
            <a:ext cx="581025" cy="190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8" y="1685925"/>
            <a:ext cx="581025" cy="190500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2228850" y="1266825"/>
            <a:ext cx="6724648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ectangle 73"/>
          <p:cNvSpPr/>
          <p:nvPr/>
        </p:nvSpPr>
        <p:spPr>
          <a:xfrm>
            <a:off x="2571730" y="1533525"/>
            <a:ext cx="6043678" cy="3152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14" y="2053572"/>
            <a:ext cx="2078746" cy="208535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419480" y="1498789"/>
            <a:ext cx="457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MEDIÇÕES METEOROLÓGICAS</a:t>
            </a:r>
            <a:endParaRPr lang="pt-PT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48957" y="2098209"/>
            <a:ext cx="29234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smtClean="0"/>
              <a:t>SE ENCONTRAR POR FAVOR:</a:t>
            </a:r>
            <a:br>
              <a:rPr lang="pt-PT" sz="1600" dirty="0" smtClean="0"/>
            </a:br>
            <a:r>
              <a:rPr lang="pt-PT" sz="1600" b="1" dirty="0" smtClean="0">
                <a:solidFill>
                  <a:srgbClr val="FF0000"/>
                </a:solidFill>
              </a:rPr>
              <a:t>NÃO ABRA A CAIXA</a:t>
            </a:r>
            <a:br>
              <a:rPr lang="pt-PT" sz="1600" b="1" dirty="0" smtClean="0">
                <a:solidFill>
                  <a:srgbClr val="FF0000"/>
                </a:solidFill>
              </a:rPr>
            </a:br>
            <a:r>
              <a:rPr lang="pt-PT" sz="1600" b="1" dirty="0" smtClean="0">
                <a:solidFill>
                  <a:srgbClr val="FF0000"/>
                </a:solidFill>
              </a:rPr>
              <a:t/>
            </a:r>
            <a:br>
              <a:rPr lang="pt-PT" sz="1600" b="1" dirty="0" smtClean="0">
                <a:solidFill>
                  <a:srgbClr val="FF0000"/>
                </a:solidFill>
              </a:rPr>
            </a:br>
            <a:r>
              <a:rPr lang="pt-PT" sz="1600" dirty="0" smtClean="0"/>
              <a:t>CONTACTE:</a:t>
            </a:r>
          </a:p>
          <a:p>
            <a:r>
              <a:rPr lang="pt-PT" sz="1600" dirty="0" smtClean="0">
                <a:hlinkClick r:id="rId5"/>
              </a:rPr>
              <a:t>spacepeek@gmail.com</a:t>
            </a:r>
            <a:endParaRPr lang="pt-PT" sz="1600" dirty="0" smtClean="0"/>
          </a:p>
          <a:p>
            <a:r>
              <a:rPr lang="pt-PT" sz="1600" dirty="0" smtClean="0"/>
              <a:t>+351 91 321 50 55</a:t>
            </a:r>
          </a:p>
          <a:p>
            <a:endParaRPr lang="pt-PT" sz="1600" dirty="0" smtClean="0"/>
          </a:p>
          <a:p>
            <a:r>
              <a:rPr lang="pt-PT" sz="1600" dirty="0" smtClean="0"/>
              <a:t>RECOMPENSA PELA DEVOLUÇÃO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52730" y="4253568"/>
            <a:ext cx="578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CAIXA E CONTEÚDOS NÃO PERIGOSOS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9955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00" y="3589867"/>
            <a:ext cx="5696754" cy="3115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00" y="294818"/>
            <a:ext cx="5699524" cy="31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Vasco Nunes</dc:creator>
  <cp:lastModifiedBy>Vasco Nunes</cp:lastModifiedBy>
  <cp:revision>7</cp:revision>
  <cp:lastPrinted>2016-06-26T22:05:52Z</cp:lastPrinted>
  <dcterms:created xsi:type="dcterms:W3CDTF">2016-06-26T21:35:35Z</dcterms:created>
  <dcterms:modified xsi:type="dcterms:W3CDTF">2016-06-28T16:48:04Z</dcterms:modified>
</cp:coreProperties>
</file>