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306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AC2A-158E-4F45-91C7-0163082A4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871BA-A02A-4301-9719-8863E1D84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3D4BB-2C26-4687-B9F2-AA6E4C28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4D6-C37E-4A9A-8FE7-969145E9104C}" type="datetimeFigureOut">
              <a:rPr lang="pt-PT" smtClean="0"/>
              <a:t>19/02/2018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A6527-8443-4AB3-9DDF-8EAE349B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D0BD-81FA-47F2-87D9-A52B4401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0AEA-5949-451B-8A49-30BE7360DF1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689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09FD-60EE-4361-A967-FC218CA5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A88E4-3FB3-4C20-B80E-03F014ED0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26DE3-B68C-4BE2-85B6-A889742E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4D6-C37E-4A9A-8FE7-969145E9104C}" type="datetimeFigureOut">
              <a:rPr lang="pt-PT" smtClean="0"/>
              <a:t>19/02/2018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F54F8-35DF-453C-B618-1A438F6F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6E3FB-841C-461B-9A2F-BA1CF7C0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0AEA-5949-451B-8A49-30BE7360DF1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74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D7E01-D3A3-4A0C-BC95-8AB2DC500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0CD56-6867-46FE-A5E2-F19692DF8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F1F3A-3415-4BC7-943E-B7E95E5F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4D6-C37E-4A9A-8FE7-969145E9104C}" type="datetimeFigureOut">
              <a:rPr lang="pt-PT" smtClean="0"/>
              <a:t>19/02/2018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E0584-196B-4775-A440-FB6FFFAE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AC327-2747-4DA5-8C60-5BEB5437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0AEA-5949-451B-8A49-30BE7360DF1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106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5785-B995-4619-A2A2-3994D2F4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17243-8766-446B-A995-17D47FEC8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E3067-97AE-4734-9ADA-71DA07D4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4D6-C37E-4A9A-8FE7-969145E9104C}" type="datetimeFigureOut">
              <a:rPr lang="pt-PT" smtClean="0"/>
              <a:t>19/02/2018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7CAD5-EB42-49D9-BE3A-73EB7079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502AE-8352-44D3-90CF-51021ABA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0AEA-5949-451B-8A49-30BE7360DF1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027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4B68-5AF4-4124-BCA9-DEE8422B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AF050-8FCA-4181-9DD9-BABB723CF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7487E-4E97-4644-89CF-3DFE8F4C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4D6-C37E-4A9A-8FE7-969145E9104C}" type="datetimeFigureOut">
              <a:rPr lang="pt-PT" smtClean="0"/>
              <a:t>19/02/2018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7C23-0C82-4259-ABCC-8E5310E2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7187-E9DA-4C92-96A3-322ACE2E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0AEA-5949-451B-8A49-30BE7360DF1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06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89B7-B377-4B99-A9B6-88F9679A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EC3FA-0235-4B1A-ABD2-AE8F9EF8B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76D83-0AC3-4860-9D5D-6BA87D123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319C2-93F0-4D27-AB19-8B4C5DF4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4D6-C37E-4A9A-8FE7-969145E9104C}" type="datetimeFigureOut">
              <a:rPr lang="pt-PT" smtClean="0"/>
              <a:t>19/02/2018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3179B-9440-47DF-ADF9-0C5E1FC3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A83D6-5781-4F17-B669-D01DBA38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0AEA-5949-451B-8A49-30BE7360DF1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627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283D-32B4-4622-8281-A5284787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83EF9-C1DE-409E-953F-75C5ECD80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C05E4-38B1-4D02-8B4A-36BBDAA28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30D85-3EB0-4122-BE9E-B01003F6F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6428E-BDE1-43CB-97E2-9D55F129A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2675F-E31B-40B5-A9BC-31DE5688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4D6-C37E-4A9A-8FE7-969145E9104C}" type="datetimeFigureOut">
              <a:rPr lang="pt-PT" smtClean="0"/>
              <a:t>19/02/2018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7F0E3-3B96-4387-8B05-FBB07A8E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315BC-2D1C-4ABB-AD92-865A9B33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0AEA-5949-451B-8A49-30BE7360DF1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742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5CEC-981B-41E4-B94C-4C15A448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BA255-EA64-4BA3-90CB-1A2504E6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4D6-C37E-4A9A-8FE7-969145E9104C}" type="datetimeFigureOut">
              <a:rPr lang="pt-PT" smtClean="0"/>
              <a:t>19/02/2018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30F52-B51F-4778-9EBB-39AD7BDE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EAFB0-D141-40A0-AB79-1655E61A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0AEA-5949-451B-8A49-30BE7360DF1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185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D3F7D-6057-46BF-AAB1-59FE3299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4D6-C37E-4A9A-8FE7-969145E9104C}" type="datetimeFigureOut">
              <a:rPr lang="pt-PT" smtClean="0"/>
              <a:t>19/02/2018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1C7FD-4778-4160-949F-C60233BF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42EA3-B54E-49F2-B15A-A99E4568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0AEA-5949-451B-8A49-30BE7360DF1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56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A2D3-88DD-4429-8FD1-5464D25A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FF792-3BFC-405A-93D5-FB5EDD436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CBDC7-A135-4434-BA56-8559D00C4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963A1-39E9-4D73-B2A7-F4CC9537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4D6-C37E-4A9A-8FE7-969145E9104C}" type="datetimeFigureOut">
              <a:rPr lang="pt-PT" smtClean="0"/>
              <a:t>19/02/2018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E63CE-0453-455D-8C30-BCBDAC50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ADF66-20C6-4AFF-9B4E-CB99DF22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0AEA-5949-451B-8A49-30BE7360DF1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663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F3F1-92B9-4256-A2B9-EEC0DCE0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44DB8-59E1-43AE-8353-36C8C6BD2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F0677-BAFF-4C4A-AB81-AEEEDCF93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364BA-AB5F-4FDC-BF49-FEF70B5F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4D6-C37E-4A9A-8FE7-969145E9104C}" type="datetimeFigureOut">
              <a:rPr lang="pt-PT" smtClean="0"/>
              <a:t>19/02/2018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D6768-88E0-4C20-BB3E-5E26845F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2BC9B-0E0C-4ED9-A627-1C918B67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0AEA-5949-451B-8A49-30BE7360DF1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623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A16E4-AC9C-4F15-A52B-FCF2EE6D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F2B7D-F9FB-4D6F-988D-32A47B43D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2C260-46E5-4F50-93BB-85FB5122E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34D6-C37E-4A9A-8FE7-969145E9104C}" type="datetimeFigureOut">
              <a:rPr lang="pt-PT" smtClean="0"/>
              <a:t>19/02/2018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B871F-38E4-4692-81A7-CA77B576C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A6BA1-8AD8-4D4B-9ECF-F70B0DE5B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B0AEA-5949-451B-8A49-30BE7360DF1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865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288B1-13B5-4F2D-AD91-64967860A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24" t="7967" b="3682"/>
          <a:stretch/>
        </p:blipFill>
        <p:spPr>
          <a:xfrm>
            <a:off x="1161142" y="435428"/>
            <a:ext cx="9506857" cy="5834743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D7E42B7-81AA-4E5E-977A-C95DA8FBB9BD}"/>
              </a:ext>
            </a:extLst>
          </p:cNvPr>
          <p:cNvSpPr/>
          <p:nvPr/>
        </p:nvSpPr>
        <p:spPr>
          <a:xfrm>
            <a:off x="1588768" y="2537459"/>
            <a:ext cx="1475378" cy="800100"/>
          </a:xfrm>
          <a:prstGeom prst="wedgeRectCallout">
            <a:avLst>
              <a:gd name="adj1" fmla="val -35295"/>
              <a:gd name="adj2" fmla="val 83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AB4D1E-AEF0-4F29-9FAA-2C79BAC36B15}"/>
              </a:ext>
            </a:extLst>
          </p:cNvPr>
          <p:cNvGrpSpPr/>
          <p:nvPr/>
        </p:nvGrpSpPr>
        <p:grpSpPr>
          <a:xfrm>
            <a:off x="1758768" y="2717363"/>
            <a:ext cx="1135378" cy="327662"/>
            <a:chOff x="1348740" y="2994656"/>
            <a:chExt cx="1135378" cy="327662"/>
          </a:xfrm>
        </p:grpSpPr>
        <p:pic>
          <p:nvPicPr>
            <p:cNvPr id="11" name="Picture 4" descr="http://icons.iconarchive.com/icons/elegantthemes/beautiful-flat-one-color/128/car-icon.png">
              <a:extLst>
                <a:ext uri="{FF2B5EF4-FFF2-40B4-BE49-F238E27FC236}">
                  <a16:creationId xmlns:a16="http://schemas.microsoft.com/office/drawing/2014/main" id="{F09617AD-C114-4CD8-9787-F5E1F7FE2D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7839" y="2994657"/>
              <a:ext cx="327659" cy="327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icons.iconarchive.com/icons/elegantthemes/beautiful-flat-one-color/128/car-icon.png">
              <a:extLst>
                <a:ext uri="{FF2B5EF4-FFF2-40B4-BE49-F238E27FC236}">
                  <a16:creationId xmlns:a16="http://schemas.microsoft.com/office/drawing/2014/main" id="{25524511-6D7E-4A00-A2B3-2F828AB16B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8740" y="2994659"/>
              <a:ext cx="327659" cy="327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icons.iconarchive.com/icons/martz90/circle-addon2/512/public-transport-icon.png">
              <a:extLst>
                <a:ext uri="{FF2B5EF4-FFF2-40B4-BE49-F238E27FC236}">
                  <a16:creationId xmlns:a16="http://schemas.microsoft.com/office/drawing/2014/main" id="{2E9BDB32-6F4B-406B-A7E0-5E771E5744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459" y="2994656"/>
              <a:ext cx="327659" cy="327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975173-3B8D-4B86-A6C6-EBF16979D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568" y="2994657"/>
              <a:ext cx="262891" cy="2628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E6208F6-9296-457E-B63C-56FAE55E80C8}"/>
              </a:ext>
            </a:extLst>
          </p:cNvPr>
          <p:cNvSpPr txBox="1"/>
          <p:nvPr/>
        </p:nvSpPr>
        <p:spPr>
          <a:xfrm>
            <a:off x="1739423" y="304502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A420DA-75D8-4532-AD23-6013386A019D}"/>
              </a:ext>
            </a:extLst>
          </p:cNvPr>
          <p:cNvSpPr txBox="1"/>
          <p:nvPr/>
        </p:nvSpPr>
        <p:spPr>
          <a:xfrm>
            <a:off x="2143283" y="304502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081D5F-FF41-4649-A925-E58AC58BFC5F}"/>
              </a:ext>
            </a:extLst>
          </p:cNvPr>
          <p:cNvSpPr txBox="1"/>
          <p:nvPr/>
        </p:nvSpPr>
        <p:spPr>
          <a:xfrm>
            <a:off x="2554162" y="304790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</a:rPr>
              <a:t>53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AB592-8946-4912-A19B-1DDE24E68638}"/>
              </a:ext>
            </a:extLst>
          </p:cNvPr>
          <p:cNvSpPr txBox="1"/>
          <p:nvPr/>
        </p:nvSpPr>
        <p:spPr>
          <a:xfrm>
            <a:off x="1632220" y="2481290"/>
            <a:ext cx="1390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solidFill>
                  <a:schemeClr val="bg1"/>
                </a:solidFill>
              </a:rPr>
              <a:t>Average time in mins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8A01A088-3230-4037-BDA0-FC314203DD99}"/>
              </a:ext>
            </a:extLst>
          </p:cNvPr>
          <p:cNvSpPr/>
          <p:nvPr/>
        </p:nvSpPr>
        <p:spPr>
          <a:xfrm>
            <a:off x="6297928" y="1165859"/>
            <a:ext cx="1475378" cy="800100"/>
          </a:xfrm>
          <a:prstGeom prst="wedgeRectCallout">
            <a:avLst>
              <a:gd name="adj1" fmla="val -37877"/>
              <a:gd name="adj2" fmla="val 91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2393FF3-0353-482E-B719-56BCE330C055}"/>
              </a:ext>
            </a:extLst>
          </p:cNvPr>
          <p:cNvGrpSpPr/>
          <p:nvPr/>
        </p:nvGrpSpPr>
        <p:grpSpPr>
          <a:xfrm>
            <a:off x="6467928" y="1345763"/>
            <a:ext cx="1135378" cy="327662"/>
            <a:chOff x="1348740" y="2994656"/>
            <a:chExt cx="1135378" cy="327662"/>
          </a:xfrm>
        </p:grpSpPr>
        <p:pic>
          <p:nvPicPr>
            <p:cNvPr id="27" name="Picture 4" descr="http://icons.iconarchive.com/icons/elegantthemes/beautiful-flat-one-color/128/car-icon.png">
              <a:extLst>
                <a:ext uri="{FF2B5EF4-FFF2-40B4-BE49-F238E27FC236}">
                  <a16:creationId xmlns:a16="http://schemas.microsoft.com/office/drawing/2014/main" id="{516CBC58-D946-49EA-946D-CD095F69E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7839" y="2994657"/>
              <a:ext cx="327659" cy="327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http://icons.iconarchive.com/icons/elegantthemes/beautiful-flat-one-color/128/car-icon.png">
              <a:extLst>
                <a:ext uri="{FF2B5EF4-FFF2-40B4-BE49-F238E27FC236}">
                  <a16:creationId xmlns:a16="http://schemas.microsoft.com/office/drawing/2014/main" id="{DF23EBE8-EF94-4BE1-945E-4FD769DA41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8740" y="2994659"/>
              <a:ext cx="327659" cy="327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http://icons.iconarchive.com/icons/martz90/circle-addon2/512/public-transport-icon.png">
              <a:extLst>
                <a:ext uri="{FF2B5EF4-FFF2-40B4-BE49-F238E27FC236}">
                  <a16:creationId xmlns:a16="http://schemas.microsoft.com/office/drawing/2014/main" id="{A803CB20-D78E-46A0-A5FD-8E80AC5CA8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459" y="2994656"/>
              <a:ext cx="327659" cy="327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17D45B5-F5E1-4CFC-B3ED-66944740C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568" y="2994657"/>
              <a:ext cx="262891" cy="262891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86E430F-4CA7-4F7B-A4B9-121C9197FC79}"/>
              </a:ext>
            </a:extLst>
          </p:cNvPr>
          <p:cNvSpPr txBox="1"/>
          <p:nvPr/>
        </p:nvSpPr>
        <p:spPr>
          <a:xfrm>
            <a:off x="6448583" y="167342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F60F97-710D-4D34-8CD2-5F14E80F9E25}"/>
              </a:ext>
            </a:extLst>
          </p:cNvPr>
          <p:cNvSpPr txBox="1"/>
          <p:nvPr/>
        </p:nvSpPr>
        <p:spPr>
          <a:xfrm>
            <a:off x="6852443" y="167342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5D00E7-4EFF-4CF0-9461-9E3A309079D9}"/>
              </a:ext>
            </a:extLst>
          </p:cNvPr>
          <p:cNvSpPr txBox="1"/>
          <p:nvPr/>
        </p:nvSpPr>
        <p:spPr>
          <a:xfrm>
            <a:off x="7266713" y="167044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</a:rPr>
              <a:t>54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8A52FC-BAC3-4078-B508-94DEF71801EE}"/>
              </a:ext>
            </a:extLst>
          </p:cNvPr>
          <p:cNvSpPr txBox="1"/>
          <p:nvPr/>
        </p:nvSpPr>
        <p:spPr>
          <a:xfrm>
            <a:off x="6341380" y="1109690"/>
            <a:ext cx="1390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solidFill>
                  <a:schemeClr val="bg1"/>
                </a:solidFill>
              </a:rPr>
              <a:t>Average time in mins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F197A3FE-A8DD-4152-86AC-A5B886EAFDCB}"/>
              </a:ext>
            </a:extLst>
          </p:cNvPr>
          <p:cNvSpPr/>
          <p:nvPr/>
        </p:nvSpPr>
        <p:spPr>
          <a:xfrm>
            <a:off x="4364749" y="2675943"/>
            <a:ext cx="1475378" cy="800100"/>
          </a:xfrm>
          <a:prstGeom prst="wedgeRectCallout">
            <a:avLst>
              <a:gd name="adj1" fmla="val 60770"/>
              <a:gd name="adj2" fmla="val -42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CAB1EC-3236-4CE3-ADD5-A1CCBC5097A9}"/>
              </a:ext>
            </a:extLst>
          </p:cNvPr>
          <p:cNvGrpSpPr/>
          <p:nvPr/>
        </p:nvGrpSpPr>
        <p:grpSpPr>
          <a:xfrm>
            <a:off x="4534749" y="2855847"/>
            <a:ext cx="1135378" cy="327662"/>
            <a:chOff x="1348740" y="2994656"/>
            <a:chExt cx="1135378" cy="327662"/>
          </a:xfrm>
        </p:grpSpPr>
        <p:pic>
          <p:nvPicPr>
            <p:cNvPr id="38" name="Picture 4" descr="http://icons.iconarchive.com/icons/elegantthemes/beautiful-flat-one-color/128/car-icon.png">
              <a:extLst>
                <a:ext uri="{FF2B5EF4-FFF2-40B4-BE49-F238E27FC236}">
                  <a16:creationId xmlns:a16="http://schemas.microsoft.com/office/drawing/2014/main" id="{0BC848FF-9BA8-4283-9C38-73CB206CD9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7839" y="2994657"/>
              <a:ext cx="327659" cy="327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http://icons.iconarchive.com/icons/elegantthemes/beautiful-flat-one-color/128/car-icon.png">
              <a:extLst>
                <a:ext uri="{FF2B5EF4-FFF2-40B4-BE49-F238E27FC236}">
                  <a16:creationId xmlns:a16="http://schemas.microsoft.com/office/drawing/2014/main" id="{9A2A64C7-18CF-4960-A99F-6B39B7DD8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8740" y="2994659"/>
              <a:ext cx="327659" cy="327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 descr="http://icons.iconarchive.com/icons/martz90/circle-addon2/512/public-transport-icon.png">
              <a:extLst>
                <a:ext uri="{FF2B5EF4-FFF2-40B4-BE49-F238E27FC236}">
                  <a16:creationId xmlns:a16="http://schemas.microsoft.com/office/drawing/2014/main" id="{3EE47001-23D6-40E6-B0EB-9805A38ECE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459" y="2994656"/>
              <a:ext cx="327659" cy="327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2C8047B-9FA1-4C1C-929B-3C5182663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568" y="2994657"/>
              <a:ext cx="262891" cy="262891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135B76F-3CDB-4F63-8C81-0BEAE3DF14E3}"/>
              </a:ext>
            </a:extLst>
          </p:cNvPr>
          <p:cNvSpPr txBox="1"/>
          <p:nvPr/>
        </p:nvSpPr>
        <p:spPr>
          <a:xfrm>
            <a:off x="4515404" y="318350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8E75EA-795D-4BE7-939E-9F02AC3826C4}"/>
              </a:ext>
            </a:extLst>
          </p:cNvPr>
          <p:cNvSpPr txBox="1"/>
          <p:nvPr/>
        </p:nvSpPr>
        <p:spPr>
          <a:xfrm>
            <a:off x="4919264" y="318350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9B14A2-B6C7-4206-A4B3-F23D916CDD42}"/>
              </a:ext>
            </a:extLst>
          </p:cNvPr>
          <p:cNvSpPr txBox="1"/>
          <p:nvPr/>
        </p:nvSpPr>
        <p:spPr>
          <a:xfrm>
            <a:off x="5330069" y="318640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</a:rPr>
              <a:t>61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8C816F-8B54-46EA-AAAC-A11EAC51651D}"/>
              </a:ext>
            </a:extLst>
          </p:cNvPr>
          <p:cNvSpPr txBox="1"/>
          <p:nvPr/>
        </p:nvSpPr>
        <p:spPr>
          <a:xfrm>
            <a:off x="4408201" y="2619774"/>
            <a:ext cx="1390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solidFill>
                  <a:schemeClr val="bg1"/>
                </a:solidFill>
              </a:rPr>
              <a:t>Average time in mins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53C93BD-ECBB-4B35-AAA0-83336150B328}"/>
              </a:ext>
            </a:extLst>
          </p:cNvPr>
          <p:cNvGrpSpPr/>
          <p:nvPr/>
        </p:nvGrpSpPr>
        <p:grpSpPr>
          <a:xfrm>
            <a:off x="8452251" y="1477209"/>
            <a:ext cx="1475378" cy="880533"/>
            <a:chOff x="346708" y="4340023"/>
            <a:chExt cx="1475378" cy="880533"/>
          </a:xfrm>
        </p:grpSpPr>
        <p:sp>
          <p:nvSpPr>
            <p:cNvPr id="43" name="Speech Bubble: Rectangle 42">
              <a:extLst>
                <a:ext uri="{FF2B5EF4-FFF2-40B4-BE49-F238E27FC236}">
                  <a16:creationId xmlns:a16="http://schemas.microsoft.com/office/drawing/2014/main" id="{DA7F774C-D37F-43D3-A27F-33BD784F993D}"/>
                </a:ext>
              </a:extLst>
            </p:cNvPr>
            <p:cNvSpPr/>
            <p:nvPr/>
          </p:nvSpPr>
          <p:spPr>
            <a:xfrm>
              <a:off x="346708" y="4396192"/>
              <a:ext cx="1475378" cy="800100"/>
            </a:xfrm>
            <a:prstGeom prst="wedgeRectCallout">
              <a:avLst>
                <a:gd name="adj1" fmla="val -4306"/>
                <a:gd name="adj2" fmla="val 777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B943B97-27B2-4E7C-9434-2C4502C4273F}"/>
                </a:ext>
              </a:extLst>
            </p:cNvPr>
            <p:cNvGrpSpPr/>
            <p:nvPr/>
          </p:nvGrpSpPr>
          <p:grpSpPr>
            <a:xfrm>
              <a:off x="516708" y="4576096"/>
              <a:ext cx="1135378" cy="327662"/>
              <a:chOff x="1348740" y="2994656"/>
              <a:chExt cx="1135378" cy="327662"/>
            </a:xfrm>
          </p:grpSpPr>
          <p:pic>
            <p:nvPicPr>
              <p:cNvPr id="49" name="Picture 4" descr="http://icons.iconarchive.com/icons/elegantthemes/beautiful-flat-one-color/128/car-icon.png">
                <a:extLst>
                  <a:ext uri="{FF2B5EF4-FFF2-40B4-BE49-F238E27FC236}">
                    <a16:creationId xmlns:a16="http://schemas.microsoft.com/office/drawing/2014/main" id="{8DF1FCA6-6F4B-4442-A156-48D921EE76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7839" y="2994657"/>
                <a:ext cx="327659" cy="3276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4" descr="http://icons.iconarchive.com/icons/elegantthemes/beautiful-flat-one-color/128/car-icon.png">
                <a:extLst>
                  <a:ext uri="{FF2B5EF4-FFF2-40B4-BE49-F238E27FC236}">
                    <a16:creationId xmlns:a16="http://schemas.microsoft.com/office/drawing/2014/main" id="{8DABB6B6-46D9-40CD-AECA-C415FBA636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8740" y="2994659"/>
                <a:ext cx="327659" cy="3276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6" descr="http://icons.iconarchive.com/icons/martz90/circle-addon2/512/public-transport-icon.png">
                <a:extLst>
                  <a:ext uri="{FF2B5EF4-FFF2-40B4-BE49-F238E27FC236}">
                    <a16:creationId xmlns:a16="http://schemas.microsoft.com/office/drawing/2014/main" id="{DD27AEAB-4E69-489D-A35C-B49D18636C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459" y="2994656"/>
                <a:ext cx="327659" cy="3276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71B8EB25-0A6F-478B-A111-AE3C4CD6F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3568" y="2994657"/>
                <a:ext cx="262891" cy="262891"/>
              </a:xfrm>
              <a:prstGeom prst="rect">
                <a:avLst/>
              </a:prstGeom>
            </p:spPr>
          </p:pic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62D64CB-E535-4923-B817-533BE3581A91}"/>
                </a:ext>
              </a:extLst>
            </p:cNvPr>
            <p:cNvSpPr txBox="1"/>
            <p:nvPr/>
          </p:nvSpPr>
          <p:spPr>
            <a:xfrm>
              <a:off x="497363" y="49037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>
                  <a:solidFill>
                    <a:schemeClr val="bg1"/>
                  </a:solidFill>
                </a:rPr>
                <a:t>24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860B2E-98CD-4812-A4B1-37E8EB6D8BEF}"/>
                </a:ext>
              </a:extLst>
            </p:cNvPr>
            <p:cNvSpPr txBox="1"/>
            <p:nvPr/>
          </p:nvSpPr>
          <p:spPr>
            <a:xfrm>
              <a:off x="901223" y="49037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>
                  <a:solidFill>
                    <a:schemeClr val="bg1"/>
                  </a:solidFill>
                </a:rPr>
                <a:t>24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059C05E-7739-41AD-883E-E083F912D8F8}"/>
                </a:ext>
              </a:extLst>
            </p:cNvPr>
            <p:cNvSpPr txBox="1"/>
            <p:nvPr/>
          </p:nvSpPr>
          <p:spPr>
            <a:xfrm>
              <a:off x="1305083" y="491277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>
                  <a:solidFill>
                    <a:schemeClr val="bg1"/>
                  </a:solidFill>
                </a:rPr>
                <a:t>52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3AE412-8EC3-4025-96C2-692BB7FAB9C3}"/>
                </a:ext>
              </a:extLst>
            </p:cNvPr>
            <p:cNvSpPr txBox="1"/>
            <p:nvPr/>
          </p:nvSpPr>
          <p:spPr>
            <a:xfrm>
              <a:off x="390160" y="4340023"/>
              <a:ext cx="13901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100" dirty="0">
                  <a:solidFill>
                    <a:schemeClr val="bg1"/>
                  </a:solidFill>
                </a:rPr>
                <a:t>Average time in mins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C07E672-196D-4922-A28A-FA8248827FD8}"/>
              </a:ext>
            </a:extLst>
          </p:cNvPr>
          <p:cNvGrpSpPr/>
          <p:nvPr/>
        </p:nvGrpSpPr>
        <p:grpSpPr>
          <a:xfrm>
            <a:off x="8125691" y="3002181"/>
            <a:ext cx="1475378" cy="871560"/>
            <a:chOff x="346708" y="4340023"/>
            <a:chExt cx="1475378" cy="871560"/>
          </a:xfrm>
        </p:grpSpPr>
        <p:sp>
          <p:nvSpPr>
            <p:cNvPr id="54" name="Speech Bubble: Rectangle 53">
              <a:extLst>
                <a:ext uri="{FF2B5EF4-FFF2-40B4-BE49-F238E27FC236}">
                  <a16:creationId xmlns:a16="http://schemas.microsoft.com/office/drawing/2014/main" id="{DF62147C-93D6-4165-9249-6EF73348F10C}"/>
                </a:ext>
              </a:extLst>
            </p:cNvPr>
            <p:cNvSpPr/>
            <p:nvPr/>
          </p:nvSpPr>
          <p:spPr>
            <a:xfrm>
              <a:off x="346708" y="4396192"/>
              <a:ext cx="1475378" cy="800100"/>
            </a:xfrm>
            <a:prstGeom prst="wedgeRectCallout">
              <a:avLst>
                <a:gd name="adj1" fmla="val -4306"/>
                <a:gd name="adj2" fmla="val 777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7DEDEE5-B3DA-4A2B-9D4F-CC4ED073A4BD}"/>
                </a:ext>
              </a:extLst>
            </p:cNvPr>
            <p:cNvGrpSpPr/>
            <p:nvPr/>
          </p:nvGrpSpPr>
          <p:grpSpPr>
            <a:xfrm>
              <a:off x="516708" y="4576096"/>
              <a:ext cx="1135378" cy="327662"/>
              <a:chOff x="1348740" y="2994656"/>
              <a:chExt cx="1135378" cy="327662"/>
            </a:xfrm>
          </p:grpSpPr>
          <p:pic>
            <p:nvPicPr>
              <p:cNvPr id="60" name="Picture 4" descr="http://icons.iconarchive.com/icons/elegantthemes/beautiful-flat-one-color/128/car-icon.png">
                <a:extLst>
                  <a:ext uri="{FF2B5EF4-FFF2-40B4-BE49-F238E27FC236}">
                    <a16:creationId xmlns:a16="http://schemas.microsoft.com/office/drawing/2014/main" id="{213B0640-0E92-42C0-864A-045A088AAC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7839" y="2994657"/>
                <a:ext cx="327659" cy="3276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4" descr="http://icons.iconarchive.com/icons/elegantthemes/beautiful-flat-one-color/128/car-icon.png">
                <a:extLst>
                  <a:ext uri="{FF2B5EF4-FFF2-40B4-BE49-F238E27FC236}">
                    <a16:creationId xmlns:a16="http://schemas.microsoft.com/office/drawing/2014/main" id="{96195BFD-0EBB-4222-AE58-FC2B52E1CF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8740" y="2994659"/>
                <a:ext cx="327659" cy="3276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6" descr="http://icons.iconarchive.com/icons/martz90/circle-addon2/512/public-transport-icon.png">
                <a:extLst>
                  <a:ext uri="{FF2B5EF4-FFF2-40B4-BE49-F238E27FC236}">
                    <a16:creationId xmlns:a16="http://schemas.microsoft.com/office/drawing/2014/main" id="{5EB7FFF0-8792-43B6-A462-3DBC50D9F1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6459" y="2994656"/>
                <a:ext cx="327659" cy="3276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245A496C-FA6C-4F74-9788-C21A704B1F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3568" y="2994657"/>
                <a:ext cx="262891" cy="262891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0282C05-6AD4-4C31-8F6E-5A8B635CC9A5}"/>
                </a:ext>
              </a:extLst>
            </p:cNvPr>
            <p:cNvSpPr txBox="1"/>
            <p:nvPr/>
          </p:nvSpPr>
          <p:spPr>
            <a:xfrm>
              <a:off x="497363" y="49037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>
                  <a:solidFill>
                    <a:schemeClr val="bg1"/>
                  </a:solidFill>
                </a:rPr>
                <a:t>25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E376C86-50DE-4C55-8399-B6C6827AD60D}"/>
                </a:ext>
              </a:extLst>
            </p:cNvPr>
            <p:cNvSpPr txBox="1"/>
            <p:nvPr/>
          </p:nvSpPr>
          <p:spPr>
            <a:xfrm>
              <a:off x="901223" y="49037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>
                  <a:solidFill>
                    <a:schemeClr val="bg1"/>
                  </a:solidFill>
                </a:rPr>
                <a:t>25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738457-8FBD-4397-B145-E1943FA581A4}"/>
                </a:ext>
              </a:extLst>
            </p:cNvPr>
            <p:cNvSpPr txBox="1"/>
            <p:nvPr/>
          </p:nvSpPr>
          <p:spPr>
            <a:xfrm>
              <a:off x="1312432" y="490380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>
                  <a:solidFill>
                    <a:schemeClr val="bg1"/>
                  </a:solidFill>
                </a:rPr>
                <a:t>56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E9F0026-E9F2-49FB-8177-74513E1DD25F}"/>
                </a:ext>
              </a:extLst>
            </p:cNvPr>
            <p:cNvSpPr txBox="1"/>
            <p:nvPr/>
          </p:nvSpPr>
          <p:spPr>
            <a:xfrm>
              <a:off x="390160" y="4340023"/>
              <a:ext cx="13901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100" dirty="0">
                  <a:solidFill>
                    <a:schemeClr val="bg1"/>
                  </a:solidFill>
                </a:rPr>
                <a:t>Average time in mins</a:t>
              </a:r>
            </a:p>
          </p:txBody>
        </p:sp>
      </p:grp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0CCC2B28-20B2-4D14-951F-3715150160B2}"/>
              </a:ext>
            </a:extLst>
          </p:cNvPr>
          <p:cNvSpPr/>
          <p:nvPr/>
        </p:nvSpPr>
        <p:spPr>
          <a:xfrm>
            <a:off x="5603691" y="4493521"/>
            <a:ext cx="1475378" cy="800100"/>
          </a:xfrm>
          <a:prstGeom prst="wedgeRectCallout">
            <a:avLst>
              <a:gd name="adj1" fmla="val 81429"/>
              <a:gd name="adj2" fmla="val -7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6EC91CA-34EE-4897-ACC3-8977384AB2A6}"/>
              </a:ext>
            </a:extLst>
          </p:cNvPr>
          <p:cNvGrpSpPr/>
          <p:nvPr/>
        </p:nvGrpSpPr>
        <p:grpSpPr>
          <a:xfrm>
            <a:off x="5773691" y="4673425"/>
            <a:ext cx="1135378" cy="327662"/>
            <a:chOff x="1348740" y="2994656"/>
            <a:chExt cx="1135378" cy="327662"/>
          </a:xfrm>
        </p:grpSpPr>
        <p:pic>
          <p:nvPicPr>
            <p:cNvPr id="71" name="Picture 4" descr="http://icons.iconarchive.com/icons/elegantthemes/beautiful-flat-one-color/128/car-icon.png">
              <a:extLst>
                <a:ext uri="{FF2B5EF4-FFF2-40B4-BE49-F238E27FC236}">
                  <a16:creationId xmlns:a16="http://schemas.microsoft.com/office/drawing/2014/main" id="{286D7304-D427-4789-9BBE-5F72322F8A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7839" y="2994657"/>
              <a:ext cx="327659" cy="327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4" descr="http://icons.iconarchive.com/icons/elegantthemes/beautiful-flat-one-color/128/car-icon.png">
              <a:extLst>
                <a:ext uri="{FF2B5EF4-FFF2-40B4-BE49-F238E27FC236}">
                  <a16:creationId xmlns:a16="http://schemas.microsoft.com/office/drawing/2014/main" id="{DE6A0588-202A-443C-947A-52F63B9CAB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8740" y="2994659"/>
              <a:ext cx="327659" cy="327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6" descr="http://icons.iconarchive.com/icons/martz90/circle-addon2/512/public-transport-icon.png">
              <a:extLst>
                <a:ext uri="{FF2B5EF4-FFF2-40B4-BE49-F238E27FC236}">
                  <a16:creationId xmlns:a16="http://schemas.microsoft.com/office/drawing/2014/main" id="{3AE865CA-C2B1-44FD-BDAF-808469B6A6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459" y="2994656"/>
              <a:ext cx="327659" cy="327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5B35BF7D-64A1-46B0-9026-4BC66D174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568" y="2994657"/>
              <a:ext cx="262891" cy="262891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5F8DC3B-2692-4583-8005-8A33BCEB8375}"/>
              </a:ext>
            </a:extLst>
          </p:cNvPr>
          <p:cNvSpPr txBox="1"/>
          <p:nvPr/>
        </p:nvSpPr>
        <p:spPr>
          <a:xfrm>
            <a:off x="5754346" y="50010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C1EC16D-FF6D-488C-BD67-B692013B2225}"/>
              </a:ext>
            </a:extLst>
          </p:cNvPr>
          <p:cNvSpPr txBox="1"/>
          <p:nvPr/>
        </p:nvSpPr>
        <p:spPr>
          <a:xfrm>
            <a:off x="6158206" y="50010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219DD3-3D47-4AA8-B01E-3D13DA9E20CA}"/>
              </a:ext>
            </a:extLst>
          </p:cNvPr>
          <p:cNvSpPr txBox="1"/>
          <p:nvPr/>
        </p:nvSpPr>
        <p:spPr>
          <a:xfrm>
            <a:off x="6574359" y="500389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22DA91-385E-45CA-B70E-DACAFC351778}"/>
              </a:ext>
            </a:extLst>
          </p:cNvPr>
          <p:cNvSpPr txBox="1"/>
          <p:nvPr/>
        </p:nvSpPr>
        <p:spPr>
          <a:xfrm>
            <a:off x="5647143" y="4437352"/>
            <a:ext cx="1390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solidFill>
                  <a:schemeClr val="bg1"/>
                </a:solidFill>
              </a:rPr>
              <a:t>Average time in mins</a:t>
            </a:r>
          </a:p>
        </p:txBody>
      </p:sp>
    </p:spTree>
    <p:extLst>
      <p:ext uri="{BB962C8B-B14F-4D97-AF65-F5344CB8AC3E}">
        <p14:creationId xmlns:p14="http://schemas.microsoft.com/office/powerpoint/2010/main" val="259005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</TotalTime>
  <Words>42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Vasco Nunes</dc:creator>
  <cp:lastModifiedBy>Vasco Nunes</cp:lastModifiedBy>
  <cp:revision>9</cp:revision>
  <dcterms:created xsi:type="dcterms:W3CDTF">2018-02-17T19:49:22Z</dcterms:created>
  <dcterms:modified xsi:type="dcterms:W3CDTF">2018-02-19T15:57:18Z</dcterms:modified>
</cp:coreProperties>
</file>