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330" r:id="rId5"/>
    <p:sldId id="309" r:id="rId6"/>
    <p:sldId id="335" r:id="rId7"/>
    <p:sldId id="478" r:id="rId8"/>
    <p:sldId id="497" r:id="rId9"/>
    <p:sldId id="499" r:id="rId10"/>
    <p:sldId id="503" r:id="rId11"/>
    <p:sldId id="504" r:id="rId12"/>
    <p:sldId id="502" r:id="rId13"/>
    <p:sldId id="506" r:id="rId14"/>
    <p:sldId id="507" r:id="rId15"/>
    <p:sldId id="508" r:id="rId16"/>
    <p:sldId id="509" r:id="rId17"/>
    <p:sldId id="505" r:id="rId18"/>
    <p:sldId id="500" r:id="rId19"/>
    <p:sldId id="498" r:id="rId20"/>
    <p:sldId id="511" r:id="rId21"/>
    <p:sldId id="494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212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EA0C7-9953-4A30-8525-3E0FD963A885}" v="1" dt="2019-10-02T16:45:43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ta, Vasco P." userId="b276ea66-e884-4454-8733-48ace163f9df" providerId="ADAL" clId="{E01EA0C7-9953-4A30-8525-3E0FD963A885}"/>
    <pc:docChg chg="custSel delSld modSld">
      <pc:chgData name="Costa, Vasco P." userId="b276ea66-e884-4454-8733-48ace163f9df" providerId="ADAL" clId="{E01EA0C7-9953-4A30-8525-3E0FD963A885}" dt="2019-10-02T16:48:47.806" v="23" actId="2696"/>
      <pc:docMkLst>
        <pc:docMk/>
      </pc:docMkLst>
      <pc:sldChg chg="modSp">
        <pc:chgData name="Costa, Vasco P." userId="b276ea66-e884-4454-8733-48ace163f9df" providerId="ADAL" clId="{E01EA0C7-9953-4A30-8525-3E0FD963A885}" dt="2019-10-02T16:43:37.552" v="3" actId="790"/>
        <pc:sldMkLst>
          <pc:docMk/>
          <pc:sldMk cId="0" sldId="309"/>
        </pc:sldMkLst>
        <pc:spChg chg="mod">
          <ac:chgData name="Costa, Vasco P." userId="b276ea66-e884-4454-8733-48ace163f9df" providerId="ADAL" clId="{E01EA0C7-9953-4A30-8525-3E0FD963A885}" dt="2019-10-02T16:43:37.552" v="3" actId="790"/>
          <ac:spMkLst>
            <pc:docMk/>
            <pc:sldMk cId="0" sldId="309"/>
            <ac:spMk id="2" creationId="{418F764D-75CA-4F7D-8D1D-C68FFFAD3E30}"/>
          </ac:spMkLst>
        </pc:spChg>
        <pc:spChg chg="mod">
          <ac:chgData name="Costa, Vasco P." userId="b276ea66-e884-4454-8733-48ace163f9df" providerId="ADAL" clId="{E01EA0C7-9953-4A30-8525-3E0FD963A885}" dt="2019-10-02T16:43:37.552" v="3" actId="790"/>
          <ac:spMkLst>
            <pc:docMk/>
            <pc:sldMk cId="0" sldId="309"/>
            <ac:spMk id="3" creationId="{62E95CFE-E842-4D63-868B-72D032A230B5}"/>
          </ac:spMkLst>
        </pc:spChg>
      </pc:sldChg>
      <pc:sldChg chg="modSp">
        <pc:chgData name="Costa, Vasco P." userId="b276ea66-e884-4454-8733-48ace163f9df" providerId="ADAL" clId="{E01EA0C7-9953-4A30-8525-3E0FD963A885}" dt="2019-10-02T16:43:29.029" v="2" actId="313"/>
        <pc:sldMkLst>
          <pc:docMk/>
          <pc:sldMk cId="0" sldId="330"/>
        </pc:sldMkLst>
        <pc:spChg chg="mod">
          <ac:chgData name="Costa, Vasco P." userId="b276ea66-e884-4454-8733-48ace163f9df" providerId="ADAL" clId="{E01EA0C7-9953-4A30-8525-3E0FD963A885}" dt="2019-10-02T16:43:21.390" v="1" actId="790"/>
          <ac:spMkLst>
            <pc:docMk/>
            <pc:sldMk cId="0" sldId="330"/>
            <ac:spMk id="3" creationId="{8351BCF6-2AB6-4213-86EE-6D7918B3A8A7}"/>
          </ac:spMkLst>
        </pc:spChg>
        <pc:spChg chg="mod">
          <ac:chgData name="Costa, Vasco P." userId="b276ea66-e884-4454-8733-48ace163f9df" providerId="ADAL" clId="{E01EA0C7-9953-4A30-8525-3E0FD963A885}" dt="2019-10-02T16:43:29.029" v="2" actId="313"/>
          <ac:spMkLst>
            <pc:docMk/>
            <pc:sldMk cId="0" sldId="330"/>
            <ac:spMk id="4" creationId="{83664E7D-0F72-4F88-946B-1FEF301C3D8A}"/>
          </ac:spMkLst>
        </pc:spChg>
        <pc:spChg chg="mod">
          <ac:chgData name="Costa, Vasco P." userId="b276ea66-e884-4454-8733-48ace163f9df" providerId="ADAL" clId="{E01EA0C7-9953-4A30-8525-3E0FD963A885}" dt="2019-10-02T16:43:21.390" v="1" actId="790"/>
          <ac:spMkLst>
            <pc:docMk/>
            <pc:sldMk cId="0" sldId="330"/>
            <ac:spMk id="5" creationId="{37C867E6-6FE3-4B8D-9970-38A368BAB15D}"/>
          </ac:spMkLst>
        </pc:spChg>
      </pc:sldChg>
      <pc:sldChg chg="modSp">
        <pc:chgData name="Costa, Vasco P." userId="b276ea66-e884-4454-8733-48ace163f9df" providerId="ADAL" clId="{E01EA0C7-9953-4A30-8525-3E0FD963A885}" dt="2019-10-02T16:43:48.575" v="4" actId="790"/>
        <pc:sldMkLst>
          <pc:docMk/>
          <pc:sldMk cId="2095816919" sldId="335"/>
        </pc:sldMkLst>
        <pc:spChg chg="mod">
          <ac:chgData name="Costa, Vasco P." userId="b276ea66-e884-4454-8733-48ace163f9df" providerId="ADAL" clId="{E01EA0C7-9953-4A30-8525-3E0FD963A885}" dt="2019-10-02T16:43:48.575" v="4" actId="790"/>
          <ac:spMkLst>
            <pc:docMk/>
            <pc:sldMk cId="2095816919" sldId="335"/>
            <ac:spMk id="2" creationId="{FFEB3E38-B83F-4A21-B054-5B8CC5359EE0}"/>
          </ac:spMkLst>
        </pc:spChg>
        <pc:spChg chg="mod">
          <ac:chgData name="Costa, Vasco P." userId="b276ea66-e884-4454-8733-48ace163f9df" providerId="ADAL" clId="{E01EA0C7-9953-4A30-8525-3E0FD963A885}" dt="2019-10-02T16:43:48.575" v="4" actId="790"/>
          <ac:spMkLst>
            <pc:docMk/>
            <pc:sldMk cId="2095816919" sldId="335"/>
            <ac:spMk id="3" creationId="{51AAFA82-6CC3-407C-B142-C89DD934657F}"/>
          </ac:spMkLst>
        </pc:spChg>
        <pc:spChg chg="mod">
          <ac:chgData name="Costa, Vasco P." userId="b276ea66-e884-4454-8733-48ace163f9df" providerId="ADAL" clId="{E01EA0C7-9953-4A30-8525-3E0FD963A885}" dt="2019-10-02T16:43:48.575" v="4" actId="790"/>
          <ac:spMkLst>
            <pc:docMk/>
            <pc:sldMk cId="2095816919" sldId="335"/>
            <ac:spMk id="10" creationId="{09950279-A825-4B67-8277-9F09B2D723DA}"/>
          </ac:spMkLst>
        </pc:spChg>
        <pc:spChg chg="mod">
          <ac:chgData name="Costa, Vasco P." userId="b276ea66-e884-4454-8733-48ace163f9df" providerId="ADAL" clId="{E01EA0C7-9953-4A30-8525-3E0FD963A885}" dt="2019-10-02T16:43:48.575" v="4" actId="790"/>
          <ac:spMkLst>
            <pc:docMk/>
            <pc:sldMk cId="2095816919" sldId="335"/>
            <ac:spMk id="13" creationId="{7E28A8C0-235A-43E1-88CF-73EA3350CEE1}"/>
          </ac:spMkLst>
        </pc:spChg>
        <pc:spChg chg="mod">
          <ac:chgData name="Costa, Vasco P." userId="b276ea66-e884-4454-8733-48ace163f9df" providerId="ADAL" clId="{E01EA0C7-9953-4A30-8525-3E0FD963A885}" dt="2019-10-02T16:43:48.575" v="4" actId="790"/>
          <ac:spMkLst>
            <pc:docMk/>
            <pc:sldMk cId="2095816919" sldId="335"/>
            <ac:spMk id="20" creationId="{C1E52B3B-30E1-4604-8041-57A1BB654B9B}"/>
          </ac:spMkLst>
        </pc:spChg>
        <pc:spChg chg="mod">
          <ac:chgData name="Costa, Vasco P." userId="b276ea66-e884-4454-8733-48ace163f9df" providerId="ADAL" clId="{E01EA0C7-9953-4A30-8525-3E0FD963A885}" dt="2019-10-02T16:43:48.575" v="4" actId="790"/>
          <ac:spMkLst>
            <pc:docMk/>
            <pc:sldMk cId="2095816919" sldId="335"/>
            <ac:spMk id="21" creationId="{676D98DE-D09D-44E0-87FB-8372D059B868}"/>
          </ac:spMkLst>
        </pc:spChg>
        <pc:spChg chg="mod">
          <ac:chgData name="Costa, Vasco P." userId="b276ea66-e884-4454-8733-48ace163f9df" providerId="ADAL" clId="{E01EA0C7-9953-4A30-8525-3E0FD963A885}" dt="2019-10-02T16:43:48.575" v="4" actId="790"/>
          <ac:spMkLst>
            <pc:docMk/>
            <pc:sldMk cId="2095816919" sldId="335"/>
            <ac:spMk id="22" creationId="{71951CC2-F1C1-42D3-9499-99382CB2BB14}"/>
          </ac:spMkLst>
        </pc:spChg>
      </pc:sldChg>
      <pc:sldChg chg="modSp">
        <pc:chgData name="Costa, Vasco P." userId="b276ea66-e884-4454-8733-48ace163f9df" providerId="ADAL" clId="{E01EA0C7-9953-4A30-8525-3E0FD963A885}" dt="2019-10-02T16:44:28.643" v="6" actId="20577"/>
        <pc:sldMkLst>
          <pc:docMk/>
          <pc:sldMk cId="547704532" sldId="478"/>
        </pc:sldMkLst>
        <pc:spChg chg="mod">
          <ac:chgData name="Costa, Vasco P." userId="b276ea66-e884-4454-8733-48ace163f9df" providerId="ADAL" clId="{E01EA0C7-9953-4A30-8525-3E0FD963A885}" dt="2019-10-02T16:44:09.383" v="5" actId="790"/>
          <ac:spMkLst>
            <pc:docMk/>
            <pc:sldMk cId="547704532" sldId="478"/>
            <ac:spMk id="2" creationId="{00000000-0000-0000-0000-000000000000}"/>
          </ac:spMkLst>
        </pc:spChg>
        <pc:spChg chg="mod">
          <ac:chgData name="Costa, Vasco P." userId="b276ea66-e884-4454-8733-48ace163f9df" providerId="ADAL" clId="{E01EA0C7-9953-4A30-8525-3E0FD963A885}" dt="2019-10-02T16:44:09.383" v="5" actId="790"/>
          <ac:spMkLst>
            <pc:docMk/>
            <pc:sldMk cId="547704532" sldId="478"/>
            <ac:spMk id="6" creationId="{A6DC4B11-9914-4BEA-B36A-448B6FB5C452}"/>
          </ac:spMkLst>
        </pc:spChg>
        <pc:spChg chg="mod">
          <ac:chgData name="Costa, Vasco P." userId="b276ea66-e884-4454-8733-48ace163f9df" providerId="ADAL" clId="{E01EA0C7-9953-4A30-8525-3E0FD963A885}" dt="2019-10-02T16:44:09.383" v="5" actId="790"/>
          <ac:spMkLst>
            <pc:docMk/>
            <pc:sldMk cId="547704532" sldId="478"/>
            <ac:spMk id="9" creationId="{882AB39B-0361-4810-8473-641FE41CBD8A}"/>
          </ac:spMkLst>
        </pc:spChg>
        <pc:spChg chg="mod">
          <ac:chgData name="Costa, Vasco P." userId="b276ea66-e884-4454-8733-48ace163f9df" providerId="ADAL" clId="{E01EA0C7-9953-4A30-8525-3E0FD963A885}" dt="2019-10-02T16:44:28.643" v="6" actId="20577"/>
          <ac:spMkLst>
            <pc:docMk/>
            <pc:sldMk cId="547704532" sldId="478"/>
            <ac:spMk id="51203" creationId="{00000000-0000-0000-0000-000000000000}"/>
          </ac:spMkLst>
        </pc:spChg>
      </pc:sldChg>
      <pc:sldChg chg="modSp">
        <pc:chgData name="Costa, Vasco P." userId="b276ea66-e884-4454-8733-48ace163f9df" providerId="ADAL" clId="{E01EA0C7-9953-4A30-8525-3E0FD963A885}" dt="2019-10-02T16:48:29.549" v="21" actId="20577"/>
        <pc:sldMkLst>
          <pc:docMk/>
          <pc:sldMk cId="2952798933" sldId="494"/>
        </pc:sldMkLst>
        <pc:spChg chg="mod">
          <ac:chgData name="Costa, Vasco P." userId="b276ea66-e884-4454-8733-48ace163f9df" providerId="ADAL" clId="{E01EA0C7-9953-4A30-8525-3E0FD963A885}" dt="2019-10-02T16:48:19.157" v="19" actId="790"/>
          <ac:spMkLst>
            <pc:docMk/>
            <pc:sldMk cId="2952798933" sldId="494"/>
            <ac:spMk id="2" creationId="{00000000-0000-0000-0000-000000000000}"/>
          </ac:spMkLst>
        </pc:spChg>
        <pc:spChg chg="mod">
          <ac:chgData name="Costa, Vasco P." userId="b276ea66-e884-4454-8733-48ace163f9df" providerId="ADAL" clId="{E01EA0C7-9953-4A30-8525-3E0FD963A885}" dt="2019-10-02T16:48:19.157" v="19" actId="790"/>
          <ac:spMkLst>
            <pc:docMk/>
            <pc:sldMk cId="2952798933" sldId="494"/>
            <ac:spMk id="6" creationId="{A6DC4B11-9914-4BEA-B36A-448B6FB5C452}"/>
          </ac:spMkLst>
        </pc:spChg>
        <pc:spChg chg="mod">
          <ac:chgData name="Costa, Vasco P." userId="b276ea66-e884-4454-8733-48ace163f9df" providerId="ADAL" clId="{E01EA0C7-9953-4A30-8525-3E0FD963A885}" dt="2019-10-02T16:48:19.157" v="19" actId="790"/>
          <ac:spMkLst>
            <pc:docMk/>
            <pc:sldMk cId="2952798933" sldId="494"/>
            <ac:spMk id="9" creationId="{882AB39B-0361-4810-8473-641FE41CBD8A}"/>
          </ac:spMkLst>
        </pc:spChg>
        <pc:spChg chg="mod">
          <ac:chgData name="Costa, Vasco P." userId="b276ea66-e884-4454-8733-48ace163f9df" providerId="ADAL" clId="{E01EA0C7-9953-4A30-8525-3E0FD963A885}" dt="2019-10-02T16:48:29.549" v="21" actId="20577"/>
          <ac:spMkLst>
            <pc:docMk/>
            <pc:sldMk cId="2952798933" sldId="494"/>
            <ac:spMk id="51203" creationId="{00000000-0000-0000-0000-000000000000}"/>
          </ac:spMkLst>
        </pc:spChg>
      </pc:sldChg>
      <pc:sldChg chg="modSp">
        <pc:chgData name="Costa, Vasco P." userId="b276ea66-e884-4454-8733-48ace163f9df" providerId="ADAL" clId="{E01EA0C7-9953-4A30-8525-3E0FD963A885}" dt="2019-10-02T16:44:46.950" v="7" actId="790"/>
        <pc:sldMkLst>
          <pc:docMk/>
          <pc:sldMk cId="3513387357" sldId="497"/>
        </pc:sldMkLst>
        <pc:spChg chg="mod">
          <ac:chgData name="Costa, Vasco P." userId="b276ea66-e884-4454-8733-48ace163f9df" providerId="ADAL" clId="{E01EA0C7-9953-4A30-8525-3E0FD963A885}" dt="2019-10-02T16:44:46.950" v="7" actId="790"/>
          <ac:spMkLst>
            <pc:docMk/>
            <pc:sldMk cId="3513387357" sldId="497"/>
            <ac:spMk id="2" creationId="{00000000-0000-0000-0000-000000000000}"/>
          </ac:spMkLst>
        </pc:spChg>
        <pc:spChg chg="mod">
          <ac:chgData name="Costa, Vasco P." userId="b276ea66-e884-4454-8733-48ace163f9df" providerId="ADAL" clId="{E01EA0C7-9953-4A30-8525-3E0FD963A885}" dt="2019-10-02T16:44:46.950" v="7" actId="790"/>
          <ac:spMkLst>
            <pc:docMk/>
            <pc:sldMk cId="3513387357" sldId="497"/>
            <ac:spMk id="6" creationId="{A6DC4B11-9914-4BEA-B36A-448B6FB5C452}"/>
          </ac:spMkLst>
        </pc:spChg>
        <pc:spChg chg="mod">
          <ac:chgData name="Costa, Vasco P." userId="b276ea66-e884-4454-8733-48ace163f9df" providerId="ADAL" clId="{E01EA0C7-9953-4A30-8525-3E0FD963A885}" dt="2019-10-02T16:44:46.950" v="7" actId="790"/>
          <ac:spMkLst>
            <pc:docMk/>
            <pc:sldMk cId="3513387357" sldId="497"/>
            <ac:spMk id="9" creationId="{882AB39B-0361-4810-8473-641FE41CBD8A}"/>
          </ac:spMkLst>
        </pc:spChg>
        <pc:spChg chg="mod">
          <ac:chgData name="Costa, Vasco P." userId="b276ea66-e884-4454-8733-48ace163f9df" providerId="ADAL" clId="{E01EA0C7-9953-4A30-8525-3E0FD963A885}" dt="2019-10-02T16:44:46.950" v="7" actId="790"/>
          <ac:spMkLst>
            <pc:docMk/>
            <pc:sldMk cId="3513387357" sldId="497"/>
            <ac:spMk id="51203" creationId="{00000000-0000-0000-0000-000000000000}"/>
          </ac:spMkLst>
        </pc:spChg>
      </pc:sldChg>
      <pc:sldChg chg="modSp">
        <pc:chgData name="Costa, Vasco P." userId="b276ea66-e884-4454-8733-48ace163f9df" providerId="ADAL" clId="{E01EA0C7-9953-4A30-8525-3E0FD963A885}" dt="2019-10-02T16:47:51.615" v="17" actId="790"/>
        <pc:sldMkLst>
          <pc:docMk/>
          <pc:sldMk cId="2508460839" sldId="498"/>
        </pc:sldMkLst>
        <pc:spChg chg="mod">
          <ac:chgData name="Costa, Vasco P." userId="b276ea66-e884-4454-8733-48ace163f9df" providerId="ADAL" clId="{E01EA0C7-9953-4A30-8525-3E0FD963A885}" dt="2019-10-02T16:47:51.615" v="17" actId="790"/>
          <ac:spMkLst>
            <pc:docMk/>
            <pc:sldMk cId="2508460839" sldId="498"/>
            <ac:spMk id="2" creationId="{00000000-0000-0000-0000-000000000000}"/>
          </ac:spMkLst>
        </pc:spChg>
        <pc:spChg chg="mod">
          <ac:chgData name="Costa, Vasco P." userId="b276ea66-e884-4454-8733-48ace163f9df" providerId="ADAL" clId="{E01EA0C7-9953-4A30-8525-3E0FD963A885}" dt="2019-10-02T16:47:51.615" v="17" actId="790"/>
          <ac:spMkLst>
            <pc:docMk/>
            <pc:sldMk cId="2508460839" sldId="498"/>
            <ac:spMk id="6" creationId="{A6DC4B11-9914-4BEA-B36A-448B6FB5C452}"/>
          </ac:spMkLst>
        </pc:spChg>
        <pc:spChg chg="mod">
          <ac:chgData name="Costa, Vasco P." userId="b276ea66-e884-4454-8733-48ace163f9df" providerId="ADAL" clId="{E01EA0C7-9953-4A30-8525-3E0FD963A885}" dt="2019-10-02T16:47:51.615" v="17" actId="790"/>
          <ac:spMkLst>
            <pc:docMk/>
            <pc:sldMk cId="2508460839" sldId="498"/>
            <ac:spMk id="9" creationId="{882AB39B-0361-4810-8473-641FE41CBD8A}"/>
          </ac:spMkLst>
        </pc:spChg>
        <pc:spChg chg="mod">
          <ac:chgData name="Costa, Vasco P." userId="b276ea66-e884-4454-8733-48ace163f9df" providerId="ADAL" clId="{E01EA0C7-9953-4A30-8525-3E0FD963A885}" dt="2019-10-02T16:47:51.615" v="17" actId="790"/>
          <ac:spMkLst>
            <pc:docMk/>
            <pc:sldMk cId="2508460839" sldId="498"/>
            <ac:spMk id="51203" creationId="{00000000-0000-0000-0000-000000000000}"/>
          </ac:spMkLst>
        </pc:spChg>
      </pc:sldChg>
      <pc:sldChg chg="modSp">
        <pc:chgData name="Costa, Vasco P." userId="b276ea66-e884-4454-8733-48ace163f9df" providerId="ADAL" clId="{E01EA0C7-9953-4A30-8525-3E0FD963A885}" dt="2019-10-02T16:45:04.460" v="8" actId="790"/>
        <pc:sldMkLst>
          <pc:docMk/>
          <pc:sldMk cId="4101876196" sldId="499"/>
        </pc:sldMkLst>
        <pc:spChg chg="mod">
          <ac:chgData name="Costa, Vasco P." userId="b276ea66-e884-4454-8733-48ace163f9df" providerId="ADAL" clId="{E01EA0C7-9953-4A30-8525-3E0FD963A885}" dt="2019-10-02T16:45:04.460" v="8" actId="790"/>
          <ac:spMkLst>
            <pc:docMk/>
            <pc:sldMk cId="4101876196" sldId="499"/>
            <ac:spMk id="2" creationId="{00000000-0000-0000-0000-000000000000}"/>
          </ac:spMkLst>
        </pc:spChg>
        <pc:spChg chg="mod">
          <ac:chgData name="Costa, Vasco P." userId="b276ea66-e884-4454-8733-48ace163f9df" providerId="ADAL" clId="{E01EA0C7-9953-4A30-8525-3E0FD963A885}" dt="2019-10-02T16:45:04.460" v="8" actId="790"/>
          <ac:spMkLst>
            <pc:docMk/>
            <pc:sldMk cId="4101876196" sldId="499"/>
            <ac:spMk id="6" creationId="{A6DC4B11-9914-4BEA-B36A-448B6FB5C452}"/>
          </ac:spMkLst>
        </pc:spChg>
        <pc:spChg chg="mod">
          <ac:chgData name="Costa, Vasco P." userId="b276ea66-e884-4454-8733-48ace163f9df" providerId="ADAL" clId="{E01EA0C7-9953-4A30-8525-3E0FD963A885}" dt="2019-10-02T16:45:04.460" v="8" actId="790"/>
          <ac:spMkLst>
            <pc:docMk/>
            <pc:sldMk cId="4101876196" sldId="499"/>
            <ac:spMk id="9" creationId="{882AB39B-0361-4810-8473-641FE41CBD8A}"/>
          </ac:spMkLst>
        </pc:spChg>
        <pc:spChg chg="mod">
          <ac:chgData name="Costa, Vasco P." userId="b276ea66-e884-4454-8733-48ace163f9df" providerId="ADAL" clId="{E01EA0C7-9953-4A30-8525-3E0FD963A885}" dt="2019-10-02T16:45:04.460" v="8" actId="790"/>
          <ac:spMkLst>
            <pc:docMk/>
            <pc:sldMk cId="4101876196" sldId="499"/>
            <ac:spMk id="51203" creationId="{00000000-0000-0000-0000-000000000000}"/>
          </ac:spMkLst>
        </pc:spChg>
      </pc:sldChg>
      <pc:sldChg chg="modSp">
        <pc:chgData name="Costa, Vasco P." userId="b276ea66-e884-4454-8733-48ace163f9df" providerId="ADAL" clId="{E01EA0C7-9953-4A30-8525-3E0FD963A885}" dt="2019-10-02T16:47:39.463" v="16" actId="790"/>
        <pc:sldMkLst>
          <pc:docMk/>
          <pc:sldMk cId="2776779598" sldId="500"/>
        </pc:sldMkLst>
        <pc:spChg chg="mod">
          <ac:chgData name="Costa, Vasco P." userId="b276ea66-e884-4454-8733-48ace163f9df" providerId="ADAL" clId="{E01EA0C7-9953-4A30-8525-3E0FD963A885}" dt="2019-10-02T16:47:39.463" v="16" actId="790"/>
          <ac:spMkLst>
            <pc:docMk/>
            <pc:sldMk cId="2776779598" sldId="500"/>
            <ac:spMk id="2" creationId="{00000000-0000-0000-0000-000000000000}"/>
          </ac:spMkLst>
        </pc:spChg>
        <pc:spChg chg="mod">
          <ac:chgData name="Costa, Vasco P." userId="b276ea66-e884-4454-8733-48ace163f9df" providerId="ADAL" clId="{E01EA0C7-9953-4A30-8525-3E0FD963A885}" dt="2019-10-02T16:47:39.463" v="16" actId="790"/>
          <ac:spMkLst>
            <pc:docMk/>
            <pc:sldMk cId="2776779598" sldId="500"/>
            <ac:spMk id="6" creationId="{A6DC4B11-9914-4BEA-B36A-448B6FB5C452}"/>
          </ac:spMkLst>
        </pc:spChg>
        <pc:spChg chg="mod">
          <ac:chgData name="Costa, Vasco P." userId="b276ea66-e884-4454-8733-48ace163f9df" providerId="ADAL" clId="{E01EA0C7-9953-4A30-8525-3E0FD963A885}" dt="2019-10-02T16:47:39.463" v="16" actId="790"/>
          <ac:spMkLst>
            <pc:docMk/>
            <pc:sldMk cId="2776779598" sldId="500"/>
            <ac:spMk id="9" creationId="{882AB39B-0361-4810-8473-641FE41CBD8A}"/>
          </ac:spMkLst>
        </pc:spChg>
        <pc:spChg chg="mod">
          <ac:chgData name="Costa, Vasco P." userId="b276ea66-e884-4454-8733-48ace163f9df" providerId="ADAL" clId="{E01EA0C7-9953-4A30-8525-3E0FD963A885}" dt="2019-10-02T16:47:39.463" v="16" actId="790"/>
          <ac:spMkLst>
            <pc:docMk/>
            <pc:sldMk cId="2776779598" sldId="500"/>
            <ac:spMk id="51203" creationId="{00000000-0000-0000-0000-000000000000}"/>
          </ac:spMkLst>
        </pc:spChg>
      </pc:sldChg>
      <pc:sldChg chg="modSp">
        <pc:chgData name="Costa, Vasco P." userId="b276ea66-e884-4454-8733-48ace163f9df" providerId="ADAL" clId="{E01EA0C7-9953-4A30-8525-3E0FD963A885}" dt="2019-10-02T16:46:07.127" v="10" actId="790"/>
        <pc:sldMkLst>
          <pc:docMk/>
          <pc:sldMk cId="711121370" sldId="502"/>
        </pc:sldMkLst>
        <pc:spChg chg="mod">
          <ac:chgData name="Costa, Vasco P." userId="b276ea66-e884-4454-8733-48ace163f9df" providerId="ADAL" clId="{E01EA0C7-9953-4A30-8525-3E0FD963A885}" dt="2019-10-02T16:46:07.127" v="10" actId="790"/>
          <ac:spMkLst>
            <pc:docMk/>
            <pc:sldMk cId="711121370" sldId="502"/>
            <ac:spMk id="2" creationId="{00000000-0000-0000-0000-000000000000}"/>
          </ac:spMkLst>
        </pc:spChg>
        <pc:spChg chg="mod">
          <ac:chgData name="Costa, Vasco P." userId="b276ea66-e884-4454-8733-48ace163f9df" providerId="ADAL" clId="{E01EA0C7-9953-4A30-8525-3E0FD963A885}" dt="2019-10-02T16:46:07.127" v="10" actId="790"/>
          <ac:spMkLst>
            <pc:docMk/>
            <pc:sldMk cId="711121370" sldId="502"/>
            <ac:spMk id="6" creationId="{A6DC4B11-9914-4BEA-B36A-448B6FB5C452}"/>
          </ac:spMkLst>
        </pc:spChg>
        <pc:spChg chg="mod">
          <ac:chgData name="Costa, Vasco P." userId="b276ea66-e884-4454-8733-48ace163f9df" providerId="ADAL" clId="{E01EA0C7-9953-4A30-8525-3E0FD963A885}" dt="2019-10-02T16:46:07.127" v="10" actId="790"/>
          <ac:spMkLst>
            <pc:docMk/>
            <pc:sldMk cId="711121370" sldId="502"/>
            <ac:spMk id="9" creationId="{882AB39B-0361-4810-8473-641FE41CBD8A}"/>
          </ac:spMkLst>
        </pc:spChg>
        <pc:spChg chg="mod">
          <ac:chgData name="Costa, Vasco P." userId="b276ea66-e884-4454-8733-48ace163f9df" providerId="ADAL" clId="{E01EA0C7-9953-4A30-8525-3E0FD963A885}" dt="2019-10-02T16:46:07.127" v="10" actId="790"/>
          <ac:spMkLst>
            <pc:docMk/>
            <pc:sldMk cId="711121370" sldId="502"/>
            <ac:spMk id="51203" creationId="{00000000-0000-0000-0000-000000000000}"/>
          </ac:spMkLst>
        </pc:spChg>
      </pc:sldChg>
      <pc:sldChg chg="modSp">
        <pc:chgData name="Costa, Vasco P." userId="b276ea66-e884-4454-8733-48ace163f9df" providerId="ADAL" clId="{E01EA0C7-9953-4A30-8525-3E0FD963A885}" dt="2019-10-02T16:45:27.169" v="9" actId="790"/>
        <pc:sldMkLst>
          <pc:docMk/>
          <pc:sldMk cId="3782636841" sldId="503"/>
        </pc:sldMkLst>
        <pc:spChg chg="mod">
          <ac:chgData name="Costa, Vasco P." userId="b276ea66-e884-4454-8733-48ace163f9df" providerId="ADAL" clId="{E01EA0C7-9953-4A30-8525-3E0FD963A885}" dt="2019-10-02T16:45:27.169" v="9" actId="790"/>
          <ac:spMkLst>
            <pc:docMk/>
            <pc:sldMk cId="3782636841" sldId="503"/>
            <ac:spMk id="2" creationId="{00000000-0000-0000-0000-000000000000}"/>
          </ac:spMkLst>
        </pc:spChg>
        <pc:spChg chg="mod">
          <ac:chgData name="Costa, Vasco P." userId="b276ea66-e884-4454-8733-48ace163f9df" providerId="ADAL" clId="{E01EA0C7-9953-4A30-8525-3E0FD963A885}" dt="2019-10-02T16:45:27.169" v="9" actId="790"/>
          <ac:spMkLst>
            <pc:docMk/>
            <pc:sldMk cId="3782636841" sldId="503"/>
            <ac:spMk id="6" creationId="{A6DC4B11-9914-4BEA-B36A-448B6FB5C452}"/>
          </ac:spMkLst>
        </pc:spChg>
        <pc:spChg chg="mod">
          <ac:chgData name="Costa, Vasco P." userId="b276ea66-e884-4454-8733-48ace163f9df" providerId="ADAL" clId="{E01EA0C7-9953-4A30-8525-3E0FD963A885}" dt="2019-10-02T16:45:27.169" v="9" actId="790"/>
          <ac:spMkLst>
            <pc:docMk/>
            <pc:sldMk cId="3782636841" sldId="503"/>
            <ac:spMk id="9" creationId="{882AB39B-0361-4810-8473-641FE41CBD8A}"/>
          </ac:spMkLst>
        </pc:spChg>
        <pc:spChg chg="mod">
          <ac:chgData name="Costa, Vasco P." userId="b276ea66-e884-4454-8733-48ace163f9df" providerId="ADAL" clId="{E01EA0C7-9953-4A30-8525-3E0FD963A885}" dt="2019-10-02T16:45:27.169" v="9" actId="790"/>
          <ac:spMkLst>
            <pc:docMk/>
            <pc:sldMk cId="3782636841" sldId="503"/>
            <ac:spMk id="51203" creationId="{00000000-0000-0000-0000-000000000000}"/>
          </ac:spMkLst>
        </pc:spChg>
      </pc:sldChg>
      <pc:sldChg chg="modSp">
        <pc:chgData name="Costa, Vasco P." userId="b276ea66-e884-4454-8733-48ace163f9df" providerId="ADAL" clId="{E01EA0C7-9953-4A30-8525-3E0FD963A885}" dt="2019-10-02T16:47:21.748" v="15" actId="790"/>
        <pc:sldMkLst>
          <pc:docMk/>
          <pc:sldMk cId="2774968264" sldId="505"/>
        </pc:sldMkLst>
        <pc:spChg chg="mod">
          <ac:chgData name="Costa, Vasco P." userId="b276ea66-e884-4454-8733-48ace163f9df" providerId="ADAL" clId="{E01EA0C7-9953-4A30-8525-3E0FD963A885}" dt="2019-10-02T16:47:21.748" v="15" actId="790"/>
          <ac:spMkLst>
            <pc:docMk/>
            <pc:sldMk cId="2774968264" sldId="505"/>
            <ac:spMk id="2" creationId="{00000000-0000-0000-0000-000000000000}"/>
          </ac:spMkLst>
        </pc:spChg>
        <pc:spChg chg="mod">
          <ac:chgData name="Costa, Vasco P." userId="b276ea66-e884-4454-8733-48ace163f9df" providerId="ADAL" clId="{E01EA0C7-9953-4A30-8525-3E0FD963A885}" dt="2019-10-02T16:47:21.748" v="15" actId="790"/>
          <ac:spMkLst>
            <pc:docMk/>
            <pc:sldMk cId="2774968264" sldId="505"/>
            <ac:spMk id="6" creationId="{A6DC4B11-9914-4BEA-B36A-448B6FB5C452}"/>
          </ac:spMkLst>
        </pc:spChg>
        <pc:spChg chg="mod">
          <ac:chgData name="Costa, Vasco P." userId="b276ea66-e884-4454-8733-48ace163f9df" providerId="ADAL" clId="{E01EA0C7-9953-4A30-8525-3E0FD963A885}" dt="2019-10-02T16:47:21.748" v="15" actId="790"/>
          <ac:spMkLst>
            <pc:docMk/>
            <pc:sldMk cId="2774968264" sldId="505"/>
            <ac:spMk id="9" creationId="{882AB39B-0361-4810-8473-641FE41CBD8A}"/>
          </ac:spMkLst>
        </pc:spChg>
        <pc:spChg chg="mod">
          <ac:chgData name="Costa, Vasco P." userId="b276ea66-e884-4454-8733-48ace163f9df" providerId="ADAL" clId="{E01EA0C7-9953-4A30-8525-3E0FD963A885}" dt="2019-10-02T16:47:21.748" v="15" actId="790"/>
          <ac:spMkLst>
            <pc:docMk/>
            <pc:sldMk cId="2774968264" sldId="505"/>
            <ac:spMk id="51203" creationId="{00000000-0000-0000-0000-000000000000}"/>
          </ac:spMkLst>
        </pc:spChg>
      </pc:sldChg>
      <pc:sldChg chg="modSp">
        <pc:chgData name="Costa, Vasco P." userId="b276ea66-e884-4454-8733-48ace163f9df" providerId="ADAL" clId="{E01EA0C7-9953-4A30-8525-3E0FD963A885}" dt="2019-10-02T16:46:23.372" v="11" actId="790"/>
        <pc:sldMkLst>
          <pc:docMk/>
          <pc:sldMk cId="4224464797" sldId="506"/>
        </pc:sldMkLst>
        <pc:spChg chg="mod">
          <ac:chgData name="Costa, Vasco P." userId="b276ea66-e884-4454-8733-48ace163f9df" providerId="ADAL" clId="{E01EA0C7-9953-4A30-8525-3E0FD963A885}" dt="2019-10-02T16:46:23.372" v="11" actId="790"/>
          <ac:spMkLst>
            <pc:docMk/>
            <pc:sldMk cId="4224464797" sldId="506"/>
            <ac:spMk id="2" creationId="{00000000-0000-0000-0000-000000000000}"/>
          </ac:spMkLst>
        </pc:spChg>
        <pc:spChg chg="mod">
          <ac:chgData name="Costa, Vasco P." userId="b276ea66-e884-4454-8733-48ace163f9df" providerId="ADAL" clId="{E01EA0C7-9953-4A30-8525-3E0FD963A885}" dt="2019-10-02T16:46:23.372" v="11" actId="790"/>
          <ac:spMkLst>
            <pc:docMk/>
            <pc:sldMk cId="4224464797" sldId="506"/>
            <ac:spMk id="6" creationId="{A6DC4B11-9914-4BEA-B36A-448B6FB5C452}"/>
          </ac:spMkLst>
        </pc:spChg>
        <pc:spChg chg="mod">
          <ac:chgData name="Costa, Vasco P." userId="b276ea66-e884-4454-8733-48ace163f9df" providerId="ADAL" clId="{E01EA0C7-9953-4A30-8525-3E0FD963A885}" dt="2019-10-02T16:46:23.372" v="11" actId="790"/>
          <ac:spMkLst>
            <pc:docMk/>
            <pc:sldMk cId="4224464797" sldId="506"/>
            <ac:spMk id="9" creationId="{882AB39B-0361-4810-8473-641FE41CBD8A}"/>
          </ac:spMkLst>
        </pc:spChg>
        <pc:spChg chg="mod">
          <ac:chgData name="Costa, Vasco P." userId="b276ea66-e884-4454-8733-48ace163f9df" providerId="ADAL" clId="{E01EA0C7-9953-4A30-8525-3E0FD963A885}" dt="2019-10-02T16:46:23.372" v="11" actId="790"/>
          <ac:spMkLst>
            <pc:docMk/>
            <pc:sldMk cId="4224464797" sldId="506"/>
            <ac:spMk id="51203" creationId="{00000000-0000-0000-0000-000000000000}"/>
          </ac:spMkLst>
        </pc:spChg>
      </pc:sldChg>
      <pc:sldChg chg="modSp">
        <pc:chgData name="Costa, Vasco P." userId="b276ea66-e884-4454-8733-48ace163f9df" providerId="ADAL" clId="{E01EA0C7-9953-4A30-8525-3E0FD963A885}" dt="2019-10-02T16:46:35.580" v="12" actId="790"/>
        <pc:sldMkLst>
          <pc:docMk/>
          <pc:sldMk cId="3333717386" sldId="507"/>
        </pc:sldMkLst>
        <pc:spChg chg="mod">
          <ac:chgData name="Costa, Vasco P." userId="b276ea66-e884-4454-8733-48ace163f9df" providerId="ADAL" clId="{E01EA0C7-9953-4A30-8525-3E0FD963A885}" dt="2019-10-02T16:46:35.580" v="12" actId="790"/>
          <ac:spMkLst>
            <pc:docMk/>
            <pc:sldMk cId="3333717386" sldId="507"/>
            <ac:spMk id="2" creationId="{00000000-0000-0000-0000-000000000000}"/>
          </ac:spMkLst>
        </pc:spChg>
        <pc:spChg chg="mod">
          <ac:chgData name="Costa, Vasco P." userId="b276ea66-e884-4454-8733-48ace163f9df" providerId="ADAL" clId="{E01EA0C7-9953-4A30-8525-3E0FD963A885}" dt="2019-10-02T16:46:35.580" v="12" actId="790"/>
          <ac:spMkLst>
            <pc:docMk/>
            <pc:sldMk cId="3333717386" sldId="507"/>
            <ac:spMk id="6" creationId="{A6DC4B11-9914-4BEA-B36A-448B6FB5C452}"/>
          </ac:spMkLst>
        </pc:spChg>
        <pc:spChg chg="mod">
          <ac:chgData name="Costa, Vasco P." userId="b276ea66-e884-4454-8733-48ace163f9df" providerId="ADAL" clId="{E01EA0C7-9953-4A30-8525-3E0FD963A885}" dt="2019-10-02T16:46:35.580" v="12" actId="790"/>
          <ac:spMkLst>
            <pc:docMk/>
            <pc:sldMk cId="3333717386" sldId="507"/>
            <ac:spMk id="9" creationId="{882AB39B-0361-4810-8473-641FE41CBD8A}"/>
          </ac:spMkLst>
        </pc:spChg>
        <pc:spChg chg="mod">
          <ac:chgData name="Costa, Vasco P." userId="b276ea66-e884-4454-8733-48ace163f9df" providerId="ADAL" clId="{E01EA0C7-9953-4A30-8525-3E0FD963A885}" dt="2019-10-02T16:46:35.580" v="12" actId="790"/>
          <ac:spMkLst>
            <pc:docMk/>
            <pc:sldMk cId="3333717386" sldId="507"/>
            <ac:spMk id="51203" creationId="{00000000-0000-0000-0000-000000000000}"/>
          </ac:spMkLst>
        </pc:spChg>
      </pc:sldChg>
      <pc:sldChg chg="modSp">
        <pc:chgData name="Costa, Vasco P." userId="b276ea66-e884-4454-8733-48ace163f9df" providerId="ADAL" clId="{E01EA0C7-9953-4A30-8525-3E0FD963A885}" dt="2019-10-02T16:46:49.237" v="13" actId="790"/>
        <pc:sldMkLst>
          <pc:docMk/>
          <pc:sldMk cId="1790008535" sldId="508"/>
        </pc:sldMkLst>
        <pc:spChg chg="mod">
          <ac:chgData name="Costa, Vasco P." userId="b276ea66-e884-4454-8733-48ace163f9df" providerId="ADAL" clId="{E01EA0C7-9953-4A30-8525-3E0FD963A885}" dt="2019-10-02T16:46:49.237" v="13" actId="790"/>
          <ac:spMkLst>
            <pc:docMk/>
            <pc:sldMk cId="1790008535" sldId="508"/>
            <ac:spMk id="2" creationId="{00000000-0000-0000-0000-000000000000}"/>
          </ac:spMkLst>
        </pc:spChg>
        <pc:spChg chg="mod">
          <ac:chgData name="Costa, Vasco P." userId="b276ea66-e884-4454-8733-48ace163f9df" providerId="ADAL" clId="{E01EA0C7-9953-4A30-8525-3E0FD963A885}" dt="2019-10-02T16:46:49.237" v="13" actId="790"/>
          <ac:spMkLst>
            <pc:docMk/>
            <pc:sldMk cId="1790008535" sldId="508"/>
            <ac:spMk id="6" creationId="{A6DC4B11-9914-4BEA-B36A-448B6FB5C452}"/>
          </ac:spMkLst>
        </pc:spChg>
        <pc:spChg chg="mod">
          <ac:chgData name="Costa, Vasco P." userId="b276ea66-e884-4454-8733-48ace163f9df" providerId="ADAL" clId="{E01EA0C7-9953-4A30-8525-3E0FD963A885}" dt="2019-10-02T16:46:49.237" v="13" actId="790"/>
          <ac:spMkLst>
            <pc:docMk/>
            <pc:sldMk cId="1790008535" sldId="508"/>
            <ac:spMk id="9" creationId="{882AB39B-0361-4810-8473-641FE41CBD8A}"/>
          </ac:spMkLst>
        </pc:spChg>
        <pc:spChg chg="mod">
          <ac:chgData name="Costa, Vasco P." userId="b276ea66-e884-4454-8733-48ace163f9df" providerId="ADAL" clId="{E01EA0C7-9953-4A30-8525-3E0FD963A885}" dt="2019-10-02T16:46:49.237" v="13" actId="790"/>
          <ac:spMkLst>
            <pc:docMk/>
            <pc:sldMk cId="1790008535" sldId="508"/>
            <ac:spMk id="51203" creationId="{00000000-0000-0000-0000-000000000000}"/>
          </ac:spMkLst>
        </pc:spChg>
      </pc:sldChg>
      <pc:sldChg chg="modSp">
        <pc:chgData name="Costa, Vasco P." userId="b276ea66-e884-4454-8733-48ace163f9df" providerId="ADAL" clId="{E01EA0C7-9953-4A30-8525-3E0FD963A885}" dt="2019-10-02T16:47:11.815" v="14" actId="790"/>
        <pc:sldMkLst>
          <pc:docMk/>
          <pc:sldMk cId="2560172642" sldId="509"/>
        </pc:sldMkLst>
        <pc:spChg chg="mod">
          <ac:chgData name="Costa, Vasco P." userId="b276ea66-e884-4454-8733-48ace163f9df" providerId="ADAL" clId="{E01EA0C7-9953-4A30-8525-3E0FD963A885}" dt="2019-10-02T16:47:11.815" v="14" actId="790"/>
          <ac:spMkLst>
            <pc:docMk/>
            <pc:sldMk cId="2560172642" sldId="509"/>
            <ac:spMk id="2" creationId="{00000000-0000-0000-0000-000000000000}"/>
          </ac:spMkLst>
        </pc:spChg>
        <pc:spChg chg="mod">
          <ac:chgData name="Costa, Vasco P." userId="b276ea66-e884-4454-8733-48ace163f9df" providerId="ADAL" clId="{E01EA0C7-9953-4A30-8525-3E0FD963A885}" dt="2019-10-02T16:47:11.815" v="14" actId="790"/>
          <ac:spMkLst>
            <pc:docMk/>
            <pc:sldMk cId="2560172642" sldId="509"/>
            <ac:spMk id="6" creationId="{A6DC4B11-9914-4BEA-B36A-448B6FB5C452}"/>
          </ac:spMkLst>
        </pc:spChg>
        <pc:spChg chg="mod">
          <ac:chgData name="Costa, Vasco P." userId="b276ea66-e884-4454-8733-48ace163f9df" providerId="ADAL" clId="{E01EA0C7-9953-4A30-8525-3E0FD963A885}" dt="2019-10-02T16:47:11.815" v="14" actId="790"/>
          <ac:spMkLst>
            <pc:docMk/>
            <pc:sldMk cId="2560172642" sldId="509"/>
            <ac:spMk id="9" creationId="{882AB39B-0361-4810-8473-641FE41CBD8A}"/>
          </ac:spMkLst>
        </pc:spChg>
        <pc:spChg chg="mod">
          <ac:chgData name="Costa, Vasco P." userId="b276ea66-e884-4454-8733-48ace163f9df" providerId="ADAL" clId="{E01EA0C7-9953-4A30-8525-3E0FD963A885}" dt="2019-10-02T16:47:11.815" v="14" actId="790"/>
          <ac:spMkLst>
            <pc:docMk/>
            <pc:sldMk cId="2560172642" sldId="509"/>
            <ac:spMk id="51203" creationId="{00000000-0000-0000-0000-000000000000}"/>
          </ac:spMkLst>
        </pc:spChg>
      </pc:sldChg>
      <pc:sldChg chg="modSp">
        <pc:chgData name="Costa, Vasco P." userId="b276ea66-e884-4454-8733-48ace163f9df" providerId="ADAL" clId="{E01EA0C7-9953-4A30-8525-3E0FD963A885}" dt="2019-10-02T16:48:08.992" v="18" actId="790"/>
        <pc:sldMkLst>
          <pc:docMk/>
          <pc:sldMk cId="2282428386" sldId="511"/>
        </pc:sldMkLst>
        <pc:spChg chg="mod">
          <ac:chgData name="Costa, Vasco P." userId="b276ea66-e884-4454-8733-48ace163f9df" providerId="ADAL" clId="{E01EA0C7-9953-4A30-8525-3E0FD963A885}" dt="2019-10-02T16:48:08.992" v="18" actId="790"/>
          <ac:spMkLst>
            <pc:docMk/>
            <pc:sldMk cId="2282428386" sldId="511"/>
            <ac:spMk id="2" creationId="{00000000-0000-0000-0000-000000000000}"/>
          </ac:spMkLst>
        </pc:spChg>
        <pc:spChg chg="mod">
          <ac:chgData name="Costa, Vasco P." userId="b276ea66-e884-4454-8733-48ace163f9df" providerId="ADAL" clId="{E01EA0C7-9953-4A30-8525-3E0FD963A885}" dt="2019-10-02T16:48:08.992" v="18" actId="790"/>
          <ac:spMkLst>
            <pc:docMk/>
            <pc:sldMk cId="2282428386" sldId="511"/>
            <ac:spMk id="6" creationId="{A6DC4B11-9914-4BEA-B36A-448B6FB5C452}"/>
          </ac:spMkLst>
        </pc:spChg>
        <pc:spChg chg="mod">
          <ac:chgData name="Costa, Vasco P." userId="b276ea66-e884-4454-8733-48ace163f9df" providerId="ADAL" clId="{E01EA0C7-9953-4A30-8525-3E0FD963A885}" dt="2019-10-02T16:48:08.992" v="18" actId="790"/>
          <ac:spMkLst>
            <pc:docMk/>
            <pc:sldMk cId="2282428386" sldId="511"/>
            <ac:spMk id="9" creationId="{882AB39B-0361-4810-8473-641FE41CBD8A}"/>
          </ac:spMkLst>
        </pc:spChg>
        <pc:spChg chg="mod">
          <ac:chgData name="Costa, Vasco P." userId="b276ea66-e884-4454-8733-48ace163f9df" providerId="ADAL" clId="{E01EA0C7-9953-4A30-8525-3E0FD963A885}" dt="2019-10-02T16:48:08.992" v="18" actId="790"/>
          <ac:spMkLst>
            <pc:docMk/>
            <pc:sldMk cId="2282428386" sldId="511"/>
            <ac:spMk id="51203" creationId="{00000000-0000-0000-0000-000000000000}"/>
          </ac:spMkLst>
        </pc:spChg>
      </pc:sldChg>
      <pc:sldChg chg="modSp del">
        <pc:chgData name="Costa, Vasco P." userId="b276ea66-e884-4454-8733-48ace163f9df" providerId="ADAL" clId="{E01EA0C7-9953-4A30-8525-3E0FD963A885}" dt="2019-10-02T16:48:47.806" v="23" actId="2696"/>
        <pc:sldMkLst>
          <pc:docMk/>
          <pc:sldMk cId="2374356346" sldId="512"/>
        </pc:sldMkLst>
        <pc:spChg chg="mod">
          <ac:chgData name="Costa, Vasco P." userId="b276ea66-e884-4454-8733-48ace163f9df" providerId="ADAL" clId="{E01EA0C7-9953-4A30-8525-3E0FD963A885}" dt="2019-10-02T16:48:39.464" v="22" actId="790"/>
          <ac:spMkLst>
            <pc:docMk/>
            <pc:sldMk cId="2374356346" sldId="512"/>
            <ac:spMk id="2" creationId="{00000000-0000-0000-0000-000000000000}"/>
          </ac:spMkLst>
        </pc:spChg>
        <pc:spChg chg="mod">
          <ac:chgData name="Costa, Vasco P." userId="b276ea66-e884-4454-8733-48ace163f9df" providerId="ADAL" clId="{E01EA0C7-9953-4A30-8525-3E0FD963A885}" dt="2019-10-02T16:48:39.464" v="22" actId="790"/>
          <ac:spMkLst>
            <pc:docMk/>
            <pc:sldMk cId="2374356346" sldId="512"/>
            <ac:spMk id="6" creationId="{A6DC4B11-9914-4BEA-B36A-448B6FB5C452}"/>
          </ac:spMkLst>
        </pc:spChg>
        <pc:spChg chg="mod">
          <ac:chgData name="Costa, Vasco P." userId="b276ea66-e884-4454-8733-48ace163f9df" providerId="ADAL" clId="{E01EA0C7-9953-4A30-8525-3E0FD963A885}" dt="2019-10-02T16:48:39.464" v="22" actId="790"/>
          <ac:spMkLst>
            <pc:docMk/>
            <pc:sldMk cId="2374356346" sldId="512"/>
            <ac:spMk id="9" creationId="{882AB39B-0361-4810-8473-641FE41CBD8A}"/>
          </ac:spMkLst>
        </pc:spChg>
      </pc:sldChg>
    </pc:docChg>
  </pc:docChgLst>
  <pc:docChgLst>
    <pc:chgData name="Costa, Vasco P." userId="b276ea66-e884-4454-8733-48ace163f9df" providerId="ADAL" clId="{B9EE37B2-4990-4F2C-80AA-060CE6EF3B96}"/>
  </pc:docChgLst>
  <pc:docChgLst>
    <pc:chgData name="Costa, Vasco P." userId="b276ea66-e884-4454-8733-48ace163f9df" providerId="ADAL" clId="{18C517DA-1EA1-40D4-B235-A1339DED4EAE}"/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EBBF4-8BFF-45E3-B307-F014743B8477}" type="datetimeFigureOut">
              <a:rPr lang="pt-PT" smtClean="0"/>
              <a:t>02/10/2019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0029C-CE9D-40D9-9850-070358D0D5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19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2D417-1F1F-4C94-9CF6-B47195B5DC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BAC2B-3809-4095-A7C2-201F97F796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59218-E06C-418F-A2CB-C692813AE8E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E1FEEB-62F3-4B24-9DFC-3E8495A15308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239401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1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8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66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6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47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4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28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09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7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0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2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90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54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9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13B5-CB55-47DB-AD89-8D5BC4A56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633F2-F918-4F0C-A692-ADF92598E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1C476-A8C5-46BE-947F-90077FEF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02/10/2019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BB50-E754-4FD0-AB8A-767A99A5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07A0D-74D3-4B5A-A0F3-286C5DF2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587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8992-5CA5-4811-8238-DC676925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46839-F1F9-4793-80B0-6E172B292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1A1BE-619F-40DF-AF7A-0B310391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02/10/2019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C5ACE-76C6-4409-A9E2-899D2686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8101D-FA2C-46C1-87E4-7EA72B10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142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36925-2DA8-48C7-AC95-2D2A00100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13B92-4ACD-4CAD-9F64-3FDBC81B9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F8254-98EC-4A25-B595-EB92A5F9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02/10/2019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F891-776A-4569-8F0A-C0EA5DEE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65323-DF0F-4CE1-A847-AED4E089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642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Quot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11E7-7C54-44B7-80BA-A060D3DF7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738" y="2267419"/>
            <a:ext cx="7556272" cy="2323161"/>
          </a:xfrm>
        </p:spPr>
        <p:txBody>
          <a:bodyPr>
            <a:spAutoFit/>
          </a:bodyPr>
          <a:lstStyle>
            <a:lvl1pPr>
              <a:defRPr lang="en-AU" sz="6999">
                <a:solidFill>
                  <a:srgbClr val="595959"/>
                </a:solidFill>
              </a:defRPr>
            </a:lvl1pPr>
          </a:lstStyle>
          <a:p>
            <a:pPr lvl="0"/>
            <a:r>
              <a:rPr lang="en-AU" dirty="0"/>
              <a:t>MAX 70pt</a:t>
            </a:r>
            <a:br>
              <a:rPr lang="en-AU" dirty="0"/>
            </a:br>
            <a:r>
              <a:rPr lang="en-AU" dirty="0"/>
              <a:t>MIN 50pt </a:t>
            </a:r>
            <a:br>
              <a:rPr lang="en-AU" dirty="0"/>
            </a:br>
            <a:r>
              <a:rPr lang="en-AU" dirty="0"/>
              <a:t>MAX 5 LINES</a:t>
            </a: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0308CA4-7EDD-48CE-A9C2-D21B8BA88C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617003" y="5974789"/>
            <a:ext cx="216081" cy="1958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fld id="{3E0931DC-4310-44FE-BC59-1C940E1EF6B0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4486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4428-0794-4427-BD43-4DACD01D35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CFCA9C1-8A26-48B0-9603-1851A9FFEB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4000" b="0">
                <a:latin typeface="Arial Black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/>
            </a:lvl2pPr>
            <a:lvl3pPr marL="0" marR="0" lvl="2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57639E3D-B649-40DD-BF2B-999BB613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75044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EAF1-C123-4289-A482-A0DA0974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0688-D985-4078-BFF5-A823EAB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3DB33-9EE1-436C-8142-057ECA6C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02/10/2019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C144-9C87-4A39-B09C-D72182D0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205AD-7B13-43E0-859E-81DD0A05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68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2722-421D-4B11-80C4-48593E01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DE912-A04B-4F0F-8C94-D5B8A26D0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78874-2890-4C19-82BF-F56A1D26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02/10/2019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CDC91-130E-4082-BAA1-53D439E9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A3C21-4BBC-4710-9CE5-DF0893EC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259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3621-F8B5-41CD-979F-FA18A8BA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3CFF-0F4F-486F-8C01-26E0B1BC0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FB0C7-EFAF-48DA-B568-3955E527A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9AAA2-D1C0-45EF-98A7-40B16B79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02/10/2019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D35A3-C565-4C83-835B-63663F9B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39932-D018-4ECA-8203-39D7B522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18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F01E-E571-4B87-A018-2FDDF4E5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D7E38-0A50-4F71-9E07-74E243FBB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9DF8A-956A-4652-B460-152AA19FD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64E8A-9C89-457F-A690-8386C9C56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22F91-F560-4230-AA68-ED46BD66A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36BFB-B73D-4478-BAF9-52B99E16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02/10/2019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CE5E8-B3D6-4B4D-8463-74A9705A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3F4AC-5AC3-4537-9F72-E88F32F3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013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24AD-1685-4817-A9E2-823B35C8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8568E-CD0D-475D-8824-A6227799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02/10/2019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1AADF-CBF6-486E-87A1-8E40E9AB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A8B8C-D7C0-481E-86EF-E0E2A674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106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9CE3D-B570-4386-BB24-D8B482DD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02/10/2019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F0C94-25B6-48CF-9FF2-D06310C0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47433-C880-40CE-9B5B-9B1B654C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216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CA9E-940B-41D8-8F30-63BCC771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6700-CA58-41D2-9B10-FAF92EDC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9C182-279E-4D29-B57C-5D5D9AE8E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FC2F8-9087-4716-BC94-F9CDDCE2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02/10/2019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8F718-8E33-42BD-AFAE-A825AC4A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F06DC-E11F-4224-997D-E5D2C249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483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F4B3-C856-422D-88A1-D3E0305D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DAAEE-3C1B-4E3E-B91E-A04944784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3977D-8BC8-4442-8445-057831B50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03D02-834A-495D-A35C-A3A866DD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02/10/2019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FE79A-2590-44D0-8C67-89EE6300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CF9F1-7B9B-41A1-94F6-EDA39E52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185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2FF8C-A5E3-4B05-B935-99E7B6B5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77B1-12E2-4A62-A740-32637D07C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72E5C-90A8-4F3E-A014-DEB15DD1E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AAF55-A45C-4A77-A3EA-F796001BA28F}" type="datetimeFigureOut">
              <a:rPr lang="pt-PT" smtClean="0"/>
              <a:t>02/10/2019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6BDE-FE28-4336-AD23-A5537B741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145C8-7C53-4E20-A3A6-87861406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758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B75AD59E-BED8-4A22-A224-8AB14BAC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416" cy="68571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51BCF6-2AB6-4213-86EE-6D7918B3A8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313" y="936234"/>
            <a:ext cx="6718206" cy="2584938"/>
          </a:xfrm>
        </p:spPr>
        <p:txBody>
          <a:bodyPr/>
          <a:lstStyle/>
          <a:p>
            <a:pPr lvl="0"/>
            <a:r>
              <a:rPr lang="pt-PT" sz="5999" dirty="0">
                <a:solidFill>
                  <a:srgbClr val="000000"/>
                </a:solidFill>
                <a:latin typeface="Arial Black" panose="020B0A04020102020204" pitchFamily="34" charset="0"/>
              </a:rPr>
              <a:t>WORKFORCE OF THE </a:t>
            </a:r>
            <a:r>
              <a:rPr lang="pt-PT" sz="5999" dirty="0">
                <a:solidFill>
                  <a:srgbClr val="FFB600"/>
                </a:solidFill>
                <a:latin typeface="Arial Black" panose="020B0A04020102020204" pitchFamily="34" charset="0"/>
              </a:rPr>
              <a:t>FUTURE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3664E7D-0F72-4F88-946B-1FEF301C3D8A}"/>
              </a:ext>
            </a:extLst>
          </p:cNvPr>
          <p:cNvSpPr txBox="1"/>
          <p:nvPr/>
        </p:nvSpPr>
        <p:spPr>
          <a:xfrm>
            <a:off x="381003" y="3543299"/>
            <a:ext cx="5451762" cy="3162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1" i="0" u="none" strike="noStrike" kern="1200" cap="all" spc="0" baseline="0" dirty="0">
                <a:solidFill>
                  <a:srgbClr val="000000"/>
                </a:solidFill>
                <a:uFillTx/>
                <a:latin typeface="Arial"/>
              </a:rPr>
              <a:t>PROGRAMA DE ENSINO SECUNDÁRIO TECNOLÓGICO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1" i="0" u="none" strike="noStrike" kern="1200" cap="all" spc="0" baseline="0" dirty="0">
              <a:solidFill>
                <a:srgbClr val="14007F"/>
              </a:solidFill>
              <a:uFillTx/>
              <a:latin typeface="Arial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 dirty="0">
                <a:solidFill>
                  <a:srgbClr val="FFB600"/>
                </a:solidFill>
                <a:uFillTx/>
                <a:latin typeface="Arial Black"/>
              </a:rPr>
              <a:t>Colégio de s. José ramalhão</a:t>
            </a: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7C867E6-6FE3-4B8D-9970-38A368BAB15D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 </a:t>
            </a:r>
            <a:r>
              <a:rPr lang="pt-PT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 </a:t>
            </a:r>
            <a:r>
              <a:rPr lang="pt-PT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António José Mendes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224647"/>
            <a:ext cx="10972797" cy="51156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alt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PT" altLang="pt-PT" sz="2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lang="pt-PT" alt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</a:t>
            </a:r>
          </a:p>
          <a:p>
            <a:pPr lvl="1">
              <a:lnSpc>
                <a:spcPct val="150000"/>
              </a:lnSpc>
            </a:pPr>
            <a:r>
              <a:rPr lang="pt-PT" altLang="pt-PT" sz="2500" b="1" dirty="0">
                <a:latin typeface="Arial" panose="020B0604020202020204" pitchFamily="34" charset="0"/>
                <a:cs typeface="Arial" panose="020B0604020202020204" pitchFamily="34" charset="0"/>
              </a:rPr>
              <a:t>Valores sem parte fracionária;</a:t>
            </a:r>
          </a:p>
          <a:p>
            <a:pPr lvl="1"/>
            <a:r>
              <a:rPr lang="pt-PT" altLang="pt-PT" sz="2500" b="1" dirty="0">
                <a:latin typeface="Arial" panose="020B0604020202020204" pitchFamily="34" charset="0"/>
                <a:cs typeface="Arial" panose="020B0604020202020204" pitchFamily="34" charset="0"/>
              </a:rPr>
              <a:t>Quatro tipos:</a:t>
            </a:r>
          </a:p>
          <a:p>
            <a:pPr marL="457200" lvl="1" indent="0">
              <a:buNone/>
            </a:pPr>
            <a:endParaRPr lang="pt-PT" altLang="pt-PT" dirty="0"/>
          </a:p>
          <a:p>
            <a:pPr marL="457200" lvl="1" indent="0">
              <a:buNone/>
            </a:pPr>
            <a:endParaRPr lang="pt-PT" altLang="pt-PT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10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Tipos de Dados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99C1F61-E43E-42B2-8C92-2694073848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013831"/>
              </p:ext>
            </p:extLst>
          </p:nvPr>
        </p:nvGraphicFramePr>
        <p:xfrm>
          <a:off x="2478088" y="3573463"/>
          <a:ext cx="8278812" cy="261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6529194" imgH="2060586" progId="Word.Document.8">
                  <p:embed/>
                </p:oleObj>
              </mc:Choice>
              <mc:Fallback>
                <p:oleObj name="Document" r:id="rId4" imgW="6529194" imgH="2060586" progId="Word.Documen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99C1F61-E43E-42B2-8C92-2694073848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3573463"/>
                        <a:ext cx="8278812" cy="261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446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224647"/>
            <a:ext cx="10972797" cy="51156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alt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Reais (números em vírgula flutuante)</a:t>
            </a:r>
          </a:p>
          <a:p>
            <a:pPr lvl="1">
              <a:lnSpc>
                <a:spcPct val="150000"/>
              </a:lnSpc>
            </a:pPr>
            <a:r>
              <a:rPr lang="pt-PT" altLang="pt-PT" sz="2100" b="1" dirty="0">
                <a:latin typeface="Arial" panose="020B0604020202020204" pitchFamily="34" charset="0"/>
                <a:cs typeface="Arial" panose="020B0604020202020204" pitchFamily="34" charset="0"/>
              </a:rPr>
              <a:t>Valores com parte fracionária (pode ser zero)</a:t>
            </a:r>
          </a:p>
          <a:p>
            <a:pPr lvl="1">
              <a:lnSpc>
                <a:spcPct val="150000"/>
              </a:lnSpc>
            </a:pPr>
            <a:r>
              <a:rPr lang="pt-PT" altLang="pt-PT" sz="2100" b="1" dirty="0">
                <a:latin typeface="Arial" panose="020B0604020202020204" pitchFamily="34" charset="0"/>
                <a:cs typeface="Arial" panose="020B0604020202020204" pitchFamily="34" charset="0"/>
              </a:rPr>
              <a:t>Dois tipos:</a:t>
            </a:r>
          </a:p>
          <a:p>
            <a:pPr>
              <a:lnSpc>
                <a:spcPct val="150000"/>
              </a:lnSpc>
            </a:pPr>
            <a:endParaRPr lang="pt-PT" altLang="pt-P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PT" altLang="pt-P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t-PT" altLang="pt-PT" sz="2100" b="1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PT" altLang="pt-PT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pt-PT" altLang="pt-PT" sz="2100" b="1" dirty="0">
                <a:latin typeface="Arial" panose="020B0604020202020204" pitchFamily="34" charset="0"/>
                <a:cs typeface="Arial" panose="020B0604020202020204" pitchFamily="34" charset="0"/>
              </a:rPr>
              <a:t> tem apenas 7 dígitos significativos (por exemplo não pode representar 1234.5678)</a:t>
            </a:r>
          </a:p>
          <a:p>
            <a:pPr lvl="1">
              <a:lnSpc>
                <a:spcPct val="150000"/>
              </a:lnSpc>
            </a:pPr>
            <a:r>
              <a:rPr lang="pt-PT" altLang="pt-PT" sz="2100" b="1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PT" altLang="pt-PT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pt-PT" altLang="pt-PT" sz="2100" b="1" dirty="0">
                <a:latin typeface="Arial" panose="020B0604020202020204" pitchFamily="34" charset="0"/>
                <a:cs typeface="Arial" panose="020B0604020202020204" pitchFamily="34" charset="0"/>
              </a:rPr>
              <a:t> tem 15 dígitos significativos</a:t>
            </a:r>
          </a:p>
          <a:p>
            <a:pPr marL="0" indent="0">
              <a:lnSpc>
                <a:spcPct val="150000"/>
              </a:lnSpc>
              <a:buNone/>
            </a:pPr>
            <a:endParaRPr lang="pt-PT" altLang="pt-P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pt-PT" altLang="pt-PT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11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Tipos de Dados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17E9152-59D8-4B2C-88DD-2E42A5886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019378"/>
              </p:ext>
            </p:extLst>
          </p:nvPr>
        </p:nvGraphicFramePr>
        <p:xfrm>
          <a:off x="2727326" y="3174437"/>
          <a:ext cx="628015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4" imgW="6634678" imgH="1302446" progId="Word.Document.8">
                  <p:embed/>
                </p:oleObj>
              </mc:Choice>
              <mc:Fallback>
                <p:oleObj name="Document" r:id="rId4" imgW="6634678" imgH="1302446" progId="Word.Document.8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717E9152-59D8-4B2C-88DD-2E42A58867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6" y="3174437"/>
                        <a:ext cx="6280150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371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224647"/>
            <a:ext cx="10972797" cy="51156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alt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Caracteres</a:t>
            </a:r>
          </a:p>
          <a:p>
            <a:pPr lvl="1"/>
            <a:r>
              <a:rPr lang="pt-PT" altLang="pt-PT" sz="2100" b="1" dirty="0">
                <a:latin typeface="Arial" panose="020B0604020202020204" pitchFamily="34" charset="0"/>
                <a:cs typeface="Arial" panose="020B0604020202020204" pitchFamily="34" charset="0"/>
              </a:rPr>
              <a:t>O Java utiliza um conjunto de caracteres chamado Unicode que é uma extensão do conjunto de caracteres ASCII.</a:t>
            </a:r>
          </a:p>
          <a:p>
            <a:pPr marL="457200" lvl="1" indent="0">
              <a:buNone/>
            </a:pPr>
            <a:endParaRPr lang="pt-PT" altLang="pt-PT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PT" altLang="pt-PT" sz="2100" b="1" dirty="0">
                <a:latin typeface="Arial" panose="020B0604020202020204" pitchFamily="34" charset="0"/>
                <a:cs typeface="Arial" panose="020B0604020202020204" pitchFamily="34" charset="0"/>
              </a:rPr>
              <a:t>Inclui todos os caracteres existentes num teclado normal, bem como caracteres de controlo (ex. </a:t>
            </a:r>
            <a:r>
              <a:rPr lang="pt-PT" altLang="pt-PT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pt-PT" altLang="pt-PT" sz="21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altLang="pt-PT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pt-PT" altLang="pt-PT" sz="2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altLang="pt-PT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feed</a:t>
            </a:r>
            <a:r>
              <a:rPr lang="pt-PT" altLang="pt-PT" sz="21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altLang="pt-PT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PT" altLang="pt-PT" sz="21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pt-PT" altLang="pt-P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PT" altLang="pt-P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PT" altLang="pt-P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pt-PT" altLang="pt-PT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12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Tipos de Dados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FF34BE01-48A0-4936-A0EC-EC2277518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040273"/>
              </p:ext>
            </p:extLst>
          </p:nvPr>
        </p:nvGraphicFramePr>
        <p:xfrm>
          <a:off x="4021138" y="4341621"/>
          <a:ext cx="369252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4" imgW="3758680" imgH="1030717" progId="Word.Document.8">
                  <p:embed/>
                </p:oleObj>
              </mc:Choice>
              <mc:Fallback>
                <p:oleObj name="Document" r:id="rId4" imgW="3758680" imgH="1030717" progId="Word.Document.8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FF34BE01-48A0-4936-A0EC-EC2277518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4341621"/>
                        <a:ext cx="3692525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0008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224647"/>
            <a:ext cx="10972797" cy="51156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altLang="pt-PT" sz="2600" b="1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endParaRPr lang="pt-PT" altLang="pt-PT" sz="26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PT" altLang="pt-PT" sz="26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PT" altLang="pt-PT" sz="2100" b="1" dirty="0">
                <a:latin typeface="Arial" panose="020B0604020202020204" pitchFamily="34" charset="0"/>
                <a:cs typeface="Arial" panose="020B0604020202020204" pitchFamily="34" charset="0"/>
              </a:rPr>
              <a:t>Uma variável do tipo </a:t>
            </a:r>
            <a:r>
              <a:rPr lang="pt-PT" altLang="pt-PT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pt-PT" altLang="pt-PT" sz="2100" b="1" dirty="0">
                <a:latin typeface="Arial" panose="020B0604020202020204" pitchFamily="34" charset="0"/>
                <a:cs typeface="Arial" panose="020B0604020202020204" pitchFamily="34" charset="0"/>
              </a:rPr>
              <a:t> só pode ter um de dois valores: </a:t>
            </a:r>
            <a:r>
              <a:rPr lang="pt-PT" altLang="pt-PT" sz="2000" b="1" dirty="0" err="1">
                <a:solidFill>
                  <a:srgbClr val="FFC000"/>
                </a:solidFill>
              </a:rPr>
              <a:t>true</a:t>
            </a:r>
            <a:r>
              <a:rPr lang="pt-PT" altLang="pt-PT" sz="2000" dirty="0">
                <a:solidFill>
                  <a:srgbClr val="C00000"/>
                </a:solidFill>
              </a:rPr>
              <a:t> </a:t>
            </a:r>
            <a:r>
              <a:rPr lang="pt-PT" altLang="pt-PT" sz="2100" b="1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pt-PT" altLang="pt-PT" sz="2000" dirty="0"/>
              <a:t> </a:t>
            </a:r>
            <a:r>
              <a:rPr lang="pt-PT" altLang="pt-PT" sz="2000" b="1" dirty="0">
                <a:solidFill>
                  <a:srgbClr val="FFC000"/>
                </a:solidFill>
              </a:rPr>
              <a:t>false</a:t>
            </a:r>
            <a:r>
              <a:rPr lang="pt-PT" altLang="pt-PT" sz="21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pt-PT" altLang="pt-P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PT" altLang="pt-P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PT" altLang="pt-P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pt-PT" altLang="pt-PT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13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Tipos de Dados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D69FFB3D-E1A2-4C7D-9D6A-67B36ED5C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262492"/>
              </p:ext>
            </p:extLst>
          </p:nvPr>
        </p:nvGraphicFramePr>
        <p:xfrm>
          <a:off x="3994150" y="3778250"/>
          <a:ext cx="3741738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4" imgW="3878929" imgH="981035" progId="Word.Document.8">
                  <p:embed/>
                </p:oleObj>
              </mc:Choice>
              <mc:Fallback>
                <p:oleObj name="Document" r:id="rId4" imgW="3878929" imgH="981035" progId="Word.Document.8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D69FFB3D-E1A2-4C7D-9D6A-67B36ED5CB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3778250"/>
                        <a:ext cx="3741738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0172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224647"/>
            <a:ext cx="10972797" cy="5115606"/>
          </a:xfrm>
        </p:spPr>
        <p:txBody>
          <a:bodyPr>
            <a:normAutofit/>
          </a:bodyPr>
          <a:lstStyle/>
          <a:p>
            <a:r>
              <a:rPr lang="pt-PT" alt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primitivos</a:t>
            </a:r>
          </a:p>
          <a:p>
            <a:pPr marL="0" indent="0">
              <a:buNone/>
            </a:pPr>
            <a:r>
              <a:rPr lang="pt-PT" dirty="0"/>
              <a:t>	byte, short, </a:t>
            </a:r>
            <a:r>
              <a:rPr lang="pt-PT" dirty="0" err="1"/>
              <a:t>int</a:t>
            </a:r>
            <a:r>
              <a:rPr lang="pt-PT" dirty="0"/>
              <a:t>, </a:t>
            </a:r>
            <a:r>
              <a:rPr lang="pt-PT" dirty="0" err="1"/>
              <a:t>long</a:t>
            </a:r>
            <a:r>
              <a:rPr lang="pt-PT" dirty="0"/>
              <a:t> - </a:t>
            </a:r>
            <a:r>
              <a:rPr lang="pt-PT" sz="2500" b="1" dirty="0">
                <a:latin typeface="Arial" panose="020B0604020202020204" pitchFamily="34" charset="0"/>
                <a:cs typeface="Arial" panose="020B0604020202020204" pitchFamily="34" charset="0"/>
              </a:rPr>
              <a:t>números inteiros </a:t>
            </a:r>
            <a:r>
              <a:rPr lang="pt-PT" dirty="0"/>
              <a:t>(</a:t>
            </a:r>
            <a:r>
              <a:rPr lang="pt-PT" dirty="0">
                <a:latin typeface="Consolas" panose="020B0609020204030204" pitchFamily="49" charset="0"/>
              </a:rPr>
              <a:t>10</a:t>
            </a:r>
            <a:r>
              <a:rPr lang="pt-PT" dirty="0"/>
              <a:t>, </a:t>
            </a:r>
            <a:r>
              <a:rPr lang="pt-PT" dirty="0">
                <a:latin typeface="Consolas" panose="020B0609020204030204" pitchFamily="49" charset="0"/>
              </a:rPr>
              <a:t>-10</a:t>
            </a:r>
            <a:r>
              <a:rPr lang="pt-PT" dirty="0"/>
              <a:t>, </a:t>
            </a:r>
            <a:r>
              <a:rPr lang="pt-PT" dirty="0">
                <a:latin typeface="Consolas" panose="020B0609020204030204" pitchFamily="49" charset="0"/>
              </a:rPr>
              <a:t>0</a:t>
            </a:r>
            <a:r>
              <a:rPr lang="pt-PT" dirty="0"/>
              <a:t>, …)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float</a:t>
            </a:r>
            <a:r>
              <a:rPr lang="pt-PT" dirty="0"/>
              <a:t>, </a:t>
            </a:r>
            <a:r>
              <a:rPr lang="pt-PT" dirty="0" err="1"/>
              <a:t>double</a:t>
            </a:r>
            <a:r>
              <a:rPr lang="pt-PT" dirty="0"/>
              <a:t> - </a:t>
            </a:r>
            <a:r>
              <a:rPr lang="pt-PT" sz="2500" b="1" dirty="0">
                <a:latin typeface="Arial" panose="020B0604020202020204" pitchFamily="34" charset="0"/>
                <a:cs typeface="Arial" panose="020B0604020202020204" pitchFamily="34" charset="0"/>
              </a:rPr>
              <a:t>números reais </a:t>
            </a:r>
            <a:r>
              <a:rPr lang="pt-PT" dirty="0"/>
              <a:t>(</a:t>
            </a:r>
            <a:r>
              <a:rPr lang="pt-PT" dirty="0">
                <a:latin typeface="Consolas" panose="020B0609020204030204" pitchFamily="49" charset="0"/>
              </a:rPr>
              <a:t>10.5</a:t>
            </a:r>
            <a:r>
              <a:rPr lang="pt-PT" dirty="0"/>
              <a:t>, </a:t>
            </a:r>
            <a:r>
              <a:rPr lang="pt-PT" dirty="0">
                <a:latin typeface="Consolas" panose="020B0609020204030204" pitchFamily="49" charset="0"/>
              </a:rPr>
              <a:t>-10.5</a:t>
            </a:r>
            <a:r>
              <a:rPr lang="pt-PT" dirty="0"/>
              <a:t>, </a:t>
            </a:r>
            <a:r>
              <a:rPr lang="pt-PT" dirty="0">
                <a:latin typeface="Consolas" panose="020B0609020204030204" pitchFamily="49" charset="0"/>
              </a:rPr>
              <a:t>.2</a:t>
            </a:r>
            <a:r>
              <a:rPr lang="pt-PT" dirty="0"/>
              <a:t>, …)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boolean</a:t>
            </a:r>
            <a:r>
              <a:rPr lang="pt-PT" dirty="0"/>
              <a:t> – </a:t>
            </a:r>
            <a:r>
              <a:rPr lang="pt-PT" sz="2500" b="1" dirty="0">
                <a:latin typeface="Arial" panose="020B0604020202020204" pitchFamily="34" charset="0"/>
                <a:cs typeface="Arial" panose="020B0604020202020204" pitchFamily="34" charset="0"/>
              </a:rPr>
              <a:t>apenas dois valores possíveis </a:t>
            </a:r>
            <a:r>
              <a:rPr lang="pt-PT" dirty="0"/>
              <a:t>(</a:t>
            </a:r>
            <a:r>
              <a:rPr lang="pt-PT" dirty="0" err="1">
                <a:latin typeface="Consolas" panose="020B0609020204030204" pitchFamily="49" charset="0"/>
              </a:rPr>
              <a:t>true</a:t>
            </a:r>
            <a:r>
              <a:rPr lang="pt-PT" dirty="0"/>
              <a:t>, </a:t>
            </a:r>
            <a:r>
              <a:rPr lang="pt-PT" dirty="0">
                <a:latin typeface="Consolas" panose="020B0609020204030204" pitchFamily="49" charset="0"/>
              </a:rPr>
              <a:t>false</a:t>
            </a:r>
            <a:r>
              <a:rPr lang="pt-PT" dirty="0"/>
              <a:t>)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char</a:t>
            </a:r>
            <a:r>
              <a:rPr lang="pt-PT" dirty="0"/>
              <a:t> – </a:t>
            </a:r>
            <a:r>
              <a:rPr lang="pt-PT" sz="2500" b="1" dirty="0">
                <a:latin typeface="Arial" panose="020B0604020202020204" pitchFamily="34" charset="0"/>
                <a:cs typeface="Arial" panose="020B0604020202020204" pitchFamily="34" charset="0"/>
              </a:rPr>
              <a:t>caracteres</a:t>
            </a:r>
            <a:r>
              <a:rPr lang="pt-PT" dirty="0"/>
              <a:t> (</a:t>
            </a:r>
            <a:r>
              <a:rPr lang="pt-PT" dirty="0">
                <a:latin typeface="Consolas" panose="020B0609020204030204" pitchFamily="49" charset="0"/>
              </a:rPr>
              <a:t>‘a’</a:t>
            </a:r>
            <a:r>
              <a:rPr lang="pt-PT" dirty="0"/>
              <a:t>, </a:t>
            </a:r>
            <a:r>
              <a:rPr lang="pt-PT" dirty="0">
                <a:latin typeface="Consolas" panose="020B0609020204030204" pitchFamily="49" charset="0"/>
              </a:rPr>
              <a:t>‘1’</a:t>
            </a:r>
            <a:r>
              <a:rPr lang="pt-PT" dirty="0"/>
              <a:t>, </a:t>
            </a:r>
            <a:r>
              <a:rPr lang="pt-PT" dirty="0">
                <a:latin typeface="Consolas" panose="020B0609020204030204" pitchFamily="49" charset="0"/>
              </a:rPr>
              <a:t>‘!’</a:t>
            </a:r>
            <a:r>
              <a:rPr lang="pt-PT" dirty="0"/>
              <a:t>, ...)</a:t>
            </a:r>
          </a:p>
          <a:p>
            <a:r>
              <a:rPr 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</a:t>
            </a:r>
            <a:r>
              <a:rPr lang="pt-PT" sz="2600" b="1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pt-PT" sz="26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String</a:t>
            </a:r>
            <a:r>
              <a:rPr lang="pt-PT" dirty="0"/>
              <a:t> – </a:t>
            </a:r>
            <a:r>
              <a:rPr lang="pt-PT" sz="2200" b="1" dirty="0">
                <a:latin typeface="Arial" panose="020B0604020202020204" pitchFamily="34" charset="0"/>
                <a:cs typeface="Arial" panose="020B0604020202020204" pitchFamily="34" charset="0"/>
              </a:rPr>
              <a:t>sequência de carateres </a:t>
            </a:r>
            <a:r>
              <a:rPr lang="pt-PT" dirty="0"/>
              <a:t>(</a:t>
            </a:r>
            <a:r>
              <a:rPr lang="pt-PT" dirty="0">
                <a:latin typeface="Consolas" panose="020B0609020204030204" pitchFamily="49" charset="0"/>
              </a:rPr>
              <a:t>“ria de </a:t>
            </a:r>
            <a:r>
              <a:rPr lang="pt-PT" dirty="0" err="1">
                <a:latin typeface="Consolas" panose="020B0609020204030204" pitchFamily="49" charset="0"/>
              </a:rPr>
              <a:t>aveiro</a:t>
            </a:r>
            <a:r>
              <a:rPr lang="pt-PT" dirty="0">
                <a:latin typeface="Consolas" panose="020B0609020204030204" pitchFamily="49" charset="0"/>
              </a:rPr>
              <a:t>”</a:t>
            </a:r>
            <a:r>
              <a:rPr lang="pt-PT" dirty="0"/>
              <a:t>, </a:t>
            </a:r>
            <a:r>
              <a:rPr lang="pt-PT" dirty="0">
                <a:latin typeface="Consolas" panose="020B0609020204030204" pitchFamily="49" charset="0"/>
              </a:rPr>
              <a:t>“aula 1”</a:t>
            </a:r>
            <a:r>
              <a:rPr lang="pt-PT" dirty="0"/>
              <a:t>, …)</a:t>
            </a:r>
          </a:p>
          <a:p>
            <a:r>
              <a:rPr 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de uma variável:</a:t>
            </a:r>
          </a:p>
          <a:p>
            <a:pPr marL="0" indent="0">
              <a:buNone/>
            </a:pPr>
            <a:r>
              <a:rPr lang="pt-PT" dirty="0"/>
              <a:t>	tipo identificador </a:t>
            </a:r>
            <a:r>
              <a:rPr lang="pt-PT" dirty="0">
                <a:latin typeface="Consolas" panose="020B0609020204030204" pitchFamily="49" charset="0"/>
              </a:rPr>
              <a:t>variável1</a:t>
            </a:r>
            <a:r>
              <a:rPr lang="pt-PT" dirty="0"/>
              <a:t>, </a:t>
            </a:r>
            <a:r>
              <a:rPr lang="pt-PT" dirty="0">
                <a:latin typeface="Consolas" panose="020B0609020204030204" pitchFamily="49" charset="0"/>
              </a:rPr>
              <a:t>variável2</a:t>
            </a:r>
            <a:r>
              <a:rPr lang="pt-PT" dirty="0"/>
              <a:t>, …;</a:t>
            </a:r>
            <a:endParaRPr lang="pt-PT" altLang="pt-PT" sz="2600" b="1" dirty="0">
              <a:solidFill>
                <a:schemeClr val="accent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PT" sz="26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6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14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277496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224647"/>
            <a:ext cx="10972797" cy="5115606"/>
          </a:xfrm>
        </p:spPr>
        <p:txBody>
          <a:bodyPr>
            <a:normAutofit/>
          </a:bodyPr>
          <a:lstStyle/>
          <a:p>
            <a:r>
              <a:rPr lang="pt-PT" sz="2200" b="1" dirty="0">
                <a:latin typeface="Arial" panose="020B0604020202020204" pitchFamily="34" charset="0"/>
                <a:cs typeface="Arial" panose="020B0604020202020204" pitchFamily="34" charset="0"/>
              </a:rPr>
              <a:t>Exemplos de definição de variáveis e constantes:</a:t>
            </a:r>
          </a:p>
          <a:p>
            <a:pPr lvl="1">
              <a:lnSpc>
                <a:spcPct val="150000"/>
              </a:lnSpc>
            </a:pPr>
            <a:r>
              <a:rPr lang="pt-PT" dirty="0" err="1">
                <a:latin typeface="Consolas" panose="020B0609020204030204" pitchFamily="49" charset="0"/>
              </a:rPr>
              <a:t>double</a:t>
            </a:r>
            <a:r>
              <a:rPr lang="pt-PT" dirty="0">
                <a:latin typeface="Consolas" panose="020B0609020204030204" pitchFamily="49" charset="0"/>
              </a:rPr>
              <a:t> peso, altura, largura, erro;</a:t>
            </a:r>
          </a:p>
          <a:p>
            <a:pPr lvl="1">
              <a:lnSpc>
                <a:spcPct val="150000"/>
              </a:lnSpc>
            </a:pPr>
            <a:r>
              <a:rPr lang="pt-PT" dirty="0" err="1">
                <a:latin typeface="Consolas" panose="020B0609020204030204" pitchFamily="49" charset="0"/>
              </a:rPr>
              <a:t>int</a:t>
            </a:r>
            <a:r>
              <a:rPr lang="pt-PT" dirty="0">
                <a:latin typeface="Consolas" panose="020B0609020204030204" pitchFamily="49" charset="0"/>
              </a:rPr>
              <a:t> idade, </a:t>
            </a:r>
            <a:r>
              <a:rPr lang="pt-PT" dirty="0" err="1">
                <a:latin typeface="Consolas" panose="020B0609020204030204" pitchFamily="49" charset="0"/>
              </a:rPr>
              <a:t>dia_mes</a:t>
            </a:r>
            <a:r>
              <a:rPr lang="pt-PT" dirty="0">
                <a:latin typeface="Consolas" panose="020B0609020204030204" pitchFamily="49" charset="0"/>
              </a:rPr>
              <a:t>, ano;</a:t>
            </a:r>
          </a:p>
          <a:p>
            <a:pPr lvl="1">
              <a:lnSpc>
                <a:spcPct val="150000"/>
              </a:lnSpc>
            </a:pPr>
            <a:r>
              <a:rPr lang="pt-PT" dirty="0" err="1">
                <a:latin typeface="Consolas" panose="020B0609020204030204" pitchFamily="49" charset="0"/>
              </a:rPr>
              <a:t>boolean</a:t>
            </a:r>
            <a:r>
              <a:rPr lang="pt-PT" dirty="0">
                <a:latin typeface="Consolas" panose="020B0609020204030204" pitchFamily="49" charset="0"/>
              </a:rPr>
              <a:t> resultado;</a:t>
            </a:r>
          </a:p>
          <a:p>
            <a:pPr lvl="1">
              <a:lnSpc>
                <a:spcPct val="150000"/>
              </a:lnSpc>
            </a:pPr>
            <a:r>
              <a:rPr lang="pt-PT" dirty="0" err="1">
                <a:latin typeface="Consolas" panose="020B0609020204030204" pitchFamily="49" charset="0"/>
              </a:rPr>
              <a:t>char</a:t>
            </a:r>
            <a:r>
              <a:rPr lang="pt-PT" dirty="0">
                <a:latin typeface="Consolas" panose="020B0609020204030204" pitchFamily="49" charset="0"/>
              </a:rPr>
              <a:t> letra, </a:t>
            </a:r>
            <a:r>
              <a:rPr lang="pt-PT" dirty="0" err="1">
                <a:latin typeface="Consolas" panose="020B0609020204030204" pitchFamily="49" charset="0"/>
              </a:rPr>
              <a:t>op</a:t>
            </a:r>
            <a:r>
              <a:rPr lang="pt-PT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pt-PT" dirty="0" err="1">
                <a:latin typeface="Consolas" panose="020B0609020204030204" pitchFamily="49" charset="0"/>
              </a:rPr>
              <a:t>String</a:t>
            </a:r>
            <a:r>
              <a:rPr lang="pt-PT" dirty="0">
                <a:latin typeface="Consolas" panose="020B0609020204030204" pitchFamily="49" charset="0"/>
              </a:rPr>
              <a:t> nome, cidade;</a:t>
            </a:r>
          </a:p>
          <a:p>
            <a:pPr lvl="1">
              <a:lnSpc>
                <a:spcPct val="150000"/>
              </a:lnSpc>
            </a:pPr>
            <a:r>
              <a:rPr lang="pt-PT" dirty="0">
                <a:highlight>
                  <a:srgbClr val="FFFF00"/>
                </a:highlight>
                <a:latin typeface="Consolas" panose="020B0609020204030204" pitchFamily="49" charset="0"/>
              </a:rPr>
              <a:t>final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dirty="0" err="1">
                <a:latin typeface="Consolas" panose="020B0609020204030204" pitchFamily="49" charset="0"/>
              </a:rPr>
              <a:t>double</a:t>
            </a:r>
            <a:r>
              <a:rPr lang="pt-PT" dirty="0">
                <a:latin typeface="Consolas" panose="020B0609020204030204" pitchFamily="49" charset="0"/>
              </a:rPr>
              <a:t> PI = 3.1415; </a:t>
            </a:r>
            <a:r>
              <a:rPr lang="pt-PT" sz="1600" dirty="0">
                <a:solidFill>
                  <a:srgbClr val="2121FF"/>
                </a:solidFill>
                <a:latin typeface="Consolas" panose="020B0609020204030204" pitchFamily="49" charset="0"/>
              </a:rPr>
              <a:t>//</a:t>
            </a:r>
            <a:r>
              <a:rPr lang="pt-PT" sz="1600" dirty="0" err="1">
                <a:solidFill>
                  <a:srgbClr val="2121FF"/>
                </a:solidFill>
                <a:latin typeface="Consolas" panose="020B0609020204030204" pitchFamily="49" charset="0"/>
              </a:rPr>
              <a:t>def</a:t>
            </a:r>
            <a:r>
              <a:rPr lang="pt-PT" sz="1600" dirty="0">
                <a:solidFill>
                  <a:srgbClr val="2121FF"/>
                </a:solidFill>
                <a:latin typeface="Consolas" panose="020B0609020204030204" pitchFamily="49" charset="0"/>
              </a:rPr>
              <a:t>. constante real</a:t>
            </a:r>
          </a:p>
          <a:p>
            <a:pPr lvl="1">
              <a:lnSpc>
                <a:spcPct val="150000"/>
              </a:lnSpc>
            </a:pPr>
            <a:r>
              <a:rPr lang="pt-PT" dirty="0">
                <a:highlight>
                  <a:srgbClr val="FFFF00"/>
                </a:highlight>
                <a:latin typeface="Consolas" panose="020B0609020204030204" pitchFamily="49" charset="0"/>
              </a:rPr>
              <a:t>final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dirty="0" err="1">
                <a:latin typeface="Consolas" panose="020B0609020204030204" pitchFamily="49" charset="0"/>
              </a:rPr>
              <a:t>int</a:t>
            </a:r>
            <a:r>
              <a:rPr lang="pt-PT" dirty="0">
                <a:latin typeface="Consolas" panose="020B0609020204030204" pitchFamily="49" charset="0"/>
              </a:rPr>
              <a:t> LIMITE = 100; </a:t>
            </a:r>
            <a:r>
              <a:rPr lang="pt-PT" sz="1600" dirty="0">
                <a:solidFill>
                  <a:srgbClr val="2121FF"/>
                </a:solidFill>
                <a:latin typeface="Consolas" panose="020B0609020204030204" pitchFamily="49" charset="0"/>
              </a:rPr>
              <a:t>//</a:t>
            </a:r>
            <a:r>
              <a:rPr lang="pt-PT" sz="1600" dirty="0" err="1">
                <a:solidFill>
                  <a:srgbClr val="2121FF"/>
                </a:solidFill>
                <a:latin typeface="Consolas" panose="020B0609020204030204" pitchFamily="49" charset="0"/>
              </a:rPr>
              <a:t>def</a:t>
            </a:r>
            <a:r>
              <a:rPr lang="pt-PT" sz="1600" dirty="0">
                <a:solidFill>
                  <a:srgbClr val="2121FF"/>
                </a:solidFill>
                <a:latin typeface="Consolas" panose="020B0609020204030204" pitchFamily="49" charset="0"/>
              </a:rPr>
              <a:t>. constante inteira</a:t>
            </a:r>
          </a:p>
          <a:p>
            <a:endParaRPr lang="pt-PT" sz="26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6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15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277677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012370"/>
            <a:ext cx="10972797" cy="55066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Antes de uma variável poder ser utilizada deve ser-lhe atribuído um valor:</a:t>
            </a:r>
          </a:p>
          <a:p>
            <a:pPr marL="0" indent="0">
              <a:buNone/>
            </a:pPr>
            <a:endParaRPr 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alt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altura da definição</a:t>
            </a:r>
            <a:endParaRPr lang="pt-PT" alt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>
                <a:latin typeface="Consolas" panose="020B0609020204030204" pitchFamily="49" charset="0"/>
                <a:cs typeface="Arial" panose="020B0604020202020204" pitchFamily="34" charset="0"/>
              </a:rPr>
              <a:t>double</a:t>
            </a:r>
            <a:r>
              <a:rPr lang="pt-PT" dirty="0">
                <a:latin typeface="Consolas" panose="020B0609020204030204" pitchFamily="49" charset="0"/>
                <a:cs typeface="Arial" panose="020B0604020202020204" pitchFamily="34" charset="0"/>
              </a:rPr>
              <a:t> num = 10.5;</a:t>
            </a:r>
          </a:p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pt-PT" dirty="0" err="1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pt-PT" dirty="0">
                <a:latin typeface="Consolas" panose="020B0609020204030204" pitchFamily="49" charset="0"/>
                <a:cs typeface="Arial" panose="020B0604020202020204" pitchFamily="34" charset="0"/>
              </a:rPr>
              <a:t> idade = 18;</a:t>
            </a:r>
          </a:p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pt-PT" dirty="0" err="1"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pt-PT" dirty="0">
                <a:latin typeface="Consolas" panose="020B0609020204030204" pitchFamily="49" charset="0"/>
                <a:cs typeface="Arial" panose="020B0604020202020204" pitchFamily="34" charset="0"/>
              </a:rPr>
              <a:t> cidade = “Aveiro”;</a:t>
            </a:r>
          </a:p>
          <a:p>
            <a:r>
              <a:rPr lang="pt-PT" alt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uma instrução de atribuição (símbolo ‘=‘)</a:t>
            </a:r>
          </a:p>
          <a:p>
            <a:pPr marL="0" indent="0">
              <a:buNone/>
            </a:pPr>
            <a:r>
              <a:rPr lang="pt-PT" alt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PT" dirty="0" err="1">
                <a:latin typeface="Consolas" panose="020B0609020204030204" pitchFamily="49" charset="0"/>
                <a:cs typeface="Arial" panose="020B0604020202020204" pitchFamily="34" charset="0"/>
              </a:rPr>
              <a:t>double</a:t>
            </a:r>
            <a:r>
              <a:rPr lang="pt-PT" dirty="0">
                <a:latin typeface="Consolas" panose="020B0609020204030204" pitchFamily="49" charset="0"/>
                <a:cs typeface="Arial" panose="020B0604020202020204" pitchFamily="34" charset="0"/>
              </a:rPr>
              <a:t> peso;</a:t>
            </a:r>
          </a:p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  <a:cs typeface="Arial" panose="020B0604020202020204" pitchFamily="34" charset="0"/>
              </a:rPr>
              <a:t>	peso = 50.5;</a:t>
            </a:r>
          </a:p>
          <a:p>
            <a:r>
              <a:rPr lang="pt-PT" alt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lendo um valor do teclado ou de outro dispositivo (ex. ficheiro)</a:t>
            </a:r>
          </a:p>
          <a:p>
            <a:pPr marL="0" indent="0">
              <a:buNone/>
            </a:pPr>
            <a:r>
              <a:rPr lang="pt-PT" alt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PT" dirty="0" err="1">
                <a:latin typeface="Consolas" panose="020B0609020204030204" pitchFamily="49" charset="0"/>
                <a:cs typeface="Arial" panose="020B0604020202020204" pitchFamily="34" charset="0"/>
              </a:rPr>
              <a:t>double</a:t>
            </a:r>
            <a:r>
              <a:rPr lang="pt-PT" dirty="0">
                <a:latin typeface="Consolas" panose="020B0609020204030204" pitchFamily="49" charset="0"/>
                <a:cs typeface="Arial" panose="020B0604020202020204" pitchFamily="34" charset="0"/>
              </a:rPr>
              <a:t> milhas;</a:t>
            </a:r>
          </a:p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  <a:cs typeface="Arial" panose="020B0604020202020204" pitchFamily="34" charset="0"/>
              </a:rPr>
              <a:t>	milhas = </a:t>
            </a:r>
            <a:r>
              <a:rPr lang="pt-PT" dirty="0" err="1">
                <a:latin typeface="Consolas" panose="020B0609020204030204" pitchFamily="49" charset="0"/>
                <a:cs typeface="Arial" panose="020B0604020202020204" pitchFamily="34" charset="0"/>
              </a:rPr>
              <a:t>sc.nextDouble</a:t>
            </a:r>
            <a:r>
              <a:rPr lang="pt-PT" dirty="0">
                <a:latin typeface="Consolas" panose="020B0609020204030204" pitchFamily="49" charset="0"/>
                <a:cs typeface="Arial" panose="020B0604020202020204" pitchFamily="34" charset="0"/>
              </a:rPr>
              <a:t>(“Valor real:”);</a:t>
            </a:r>
            <a:endParaRPr lang="pt-PT" altLang="pt-PT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altLang="pt-PT" sz="26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16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>
                <a:latin typeface="Arial Black" panose="020B0A04020102020204" pitchFamily="34" charset="0"/>
              </a:rPr>
              <a:t>Inicialização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2508460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012370"/>
            <a:ext cx="11241792" cy="5506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altLang="pt-PT" b="1" dirty="0">
                <a:latin typeface="Arial" panose="020B0604020202020204" pitchFamily="34" charset="0"/>
                <a:cs typeface="Arial" panose="020B0604020202020204" pitchFamily="34" charset="0"/>
              </a:rPr>
              <a:t>Sequência de operadores e valores que pode ser calculada, resultando num novo valor</a:t>
            </a:r>
            <a:endParaRPr lang="pt-PT" dirty="0"/>
          </a:p>
          <a:p>
            <a:pPr marL="0" indent="0">
              <a:lnSpc>
                <a:spcPct val="150000"/>
              </a:lnSpc>
              <a:buNone/>
            </a:pPr>
            <a:r>
              <a:rPr lang="pt-PT" dirty="0"/>
              <a:t>	</a:t>
            </a:r>
            <a:r>
              <a:rPr lang="pt-PT" dirty="0">
                <a:solidFill>
                  <a:srgbClr val="FFC000"/>
                </a:solidFill>
              </a:rPr>
              <a:t>Aritméticos: </a:t>
            </a:r>
            <a:r>
              <a:rPr lang="pt-PT" dirty="0">
                <a:latin typeface="Consolas" panose="020B0609020204030204" pitchFamily="49" charset="0"/>
              </a:rPr>
              <a:t>*, /, +, -, %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dirty="0">
                <a:latin typeface="Consolas" panose="020B0609020204030204" pitchFamily="49" charset="0"/>
              </a:rPr>
              <a:t>	</a:t>
            </a:r>
            <a:r>
              <a:rPr lang="pt-PT" dirty="0">
                <a:solidFill>
                  <a:srgbClr val="FFC000"/>
                </a:solidFill>
              </a:rPr>
              <a:t>Relacionais: </a:t>
            </a:r>
            <a:r>
              <a:rPr lang="pt-PT" dirty="0">
                <a:latin typeface="Consolas" panose="020B0609020204030204" pitchFamily="49" charset="0"/>
              </a:rPr>
              <a:t>&lt;, &lt;=, &gt;, &gt;=, ==, !=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dirty="0"/>
              <a:t>	</a:t>
            </a:r>
            <a:r>
              <a:rPr lang="pt-PT" dirty="0">
                <a:solidFill>
                  <a:srgbClr val="FFC000"/>
                </a:solidFill>
              </a:rPr>
              <a:t>Lógicos: </a:t>
            </a:r>
            <a:r>
              <a:rPr lang="pt-PT" dirty="0">
                <a:latin typeface="Consolas" panose="020B0609020204030204" pitchFamily="49" charset="0"/>
              </a:rPr>
              <a:t>!, ||, &amp;&amp;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dirty="0"/>
              <a:t>	</a:t>
            </a:r>
            <a:r>
              <a:rPr lang="pt-PT" dirty="0">
                <a:solidFill>
                  <a:srgbClr val="FFC000"/>
                </a:solidFill>
              </a:rPr>
              <a:t>Condicional: </a:t>
            </a:r>
            <a:r>
              <a:rPr lang="pt-PT" dirty="0" err="1">
                <a:latin typeface="Consolas" panose="020B0609020204030204" pitchFamily="49" charset="0"/>
              </a:rPr>
              <a:t>boolean-exp</a:t>
            </a:r>
            <a:r>
              <a:rPr lang="pt-PT" dirty="0">
                <a:latin typeface="Consolas" panose="020B0609020204030204" pitchFamily="49" charset="0"/>
              </a:rPr>
              <a:t> ? value0 : value1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dirty="0"/>
              <a:t>	</a:t>
            </a:r>
            <a:r>
              <a:rPr lang="pt-PT" dirty="0">
                <a:solidFill>
                  <a:srgbClr val="FFC000"/>
                </a:solidFill>
              </a:rPr>
              <a:t>Manipulação de bits: </a:t>
            </a:r>
            <a:r>
              <a:rPr lang="pt-PT" dirty="0">
                <a:latin typeface="Consolas" panose="020B0609020204030204" pitchFamily="49" charset="0"/>
              </a:rPr>
              <a:t>&amp;, ~, |, ^, &gt;&gt;, &lt;&lt;</a:t>
            </a:r>
          </a:p>
          <a:p>
            <a:pPr marL="0" indent="0">
              <a:buNone/>
            </a:pPr>
            <a:endParaRPr lang="pt-PT" altLang="pt-PT" sz="26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17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Operadores</a:t>
            </a:r>
          </a:p>
        </p:txBody>
      </p:sp>
    </p:spTree>
    <p:extLst>
      <p:ext uri="{BB962C8B-B14F-4D97-AF65-F5344CB8AC3E}">
        <p14:creationId xmlns:p14="http://schemas.microsoft.com/office/powerpoint/2010/main" val="2282428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110343"/>
            <a:ext cx="10972797" cy="5066619"/>
          </a:xfrm>
        </p:spPr>
        <p:txBody>
          <a:bodyPr>
            <a:normAutofit/>
          </a:bodyPr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simétrico: </a:t>
            </a:r>
            <a:r>
              <a:rPr lang="pt-PT" dirty="0">
                <a:latin typeface="Consolas" panose="020B0609020204030204" pitchFamily="49" charset="0"/>
                <a:cs typeface="Arial" panose="020B0604020202020204" pitchFamily="34" charset="0"/>
              </a:rPr>
              <a:t>- (-x)</a:t>
            </a:r>
          </a:p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incremento de 1: </a:t>
            </a:r>
            <a:r>
              <a:rPr lang="pt-PT" dirty="0">
                <a:latin typeface="Consolas" panose="020B0609020204030204" pitchFamily="49" charset="0"/>
                <a:cs typeface="Arial" panose="020B0604020202020204" pitchFamily="34" charset="0"/>
              </a:rPr>
              <a:t>++ (++x, x++)</a:t>
            </a:r>
          </a:p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decremento de 1: </a:t>
            </a:r>
            <a:r>
              <a:rPr lang="pt-PT" dirty="0">
                <a:latin typeface="Consolas" panose="020B0609020204030204" pitchFamily="49" charset="0"/>
                <a:cs typeface="Arial" panose="020B0604020202020204" pitchFamily="34" charset="0"/>
              </a:rPr>
              <a:t>-- (--x, x--)</a:t>
            </a:r>
          </a:p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Os operadores unários de incremento e decremento só podem ser utilizados com variáveis e atualizam o seu valor de uma unidade.</a:t>
            </a:r>
          </a:p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Colocados antes são pré-incremento e pré-decremento. Neste caso a variável é primeiro alterada antes de ser usada.</a:t>
            </a:r>
          </a:p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Colocados depois são pós-incremento e pós-decremento e neste caso a variável é primeiro usada na expressão onde está inserida e depois atualizada.</a:t>
            </a: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18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163287" y="365126"/>
            <a:ext cx="12028714" cy="7452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>
                <a:latin typeface="Arial Black" panose="020B0A04020102020204" pitchFamily="34" charset="0"/>
              </a:rPr>
              <a:t>Operadores Aritméticos Unários </a:t>
            </a:r>
          </a:p>
        </p:txBody>
      </p:sp>
    </p:spTree>
    <p:extLst>
      <p:ext uri="{BB962C8B-B14F-4D97-AF65-F5344CB8AC3E}">
        <p14:creationId xmlns:p14="http://schemas.microsoft.com/office/powerpoint/2010/main" val="295279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64D-75CA-4F7D-8D1D-C68FFFAD3E30}"/>
              </a:ext>
            </a:extLst>
          </p:cNvPr>
          <p:cNvSpPr txBox="1"/>
          <p:nvPr/>
        </p:nvSpPr>
        <p:spPr>
          <a:xfrm>
            <a:off x="381003" y="432273"/>
            <a:ext cx="7876312" cy="2041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rPr>
              <a:t>&gt; WORKFORCE OF THE </a:t>
            </a:r>
            <a:r>
              <a:rPr lang="pt-PT" sz="2400" b="0" i="0" u="none" strike="noStrike" kern="1200" cap="all" spc="0" baseline="0">
                <a:solidFill>
                  <a:srgbClr val="FFC000"/>
                </a:solidFill>
                <a:uFillTx/>
                <a:latin typeface="Arial Black"/>
              </a:rPr>
              <a:t>FUTURE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44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rPr>
              <a:t>PROGRAMA DE ENSINO SECUNDÁRIO </a:t>
            </a:r>
            <a:r>
              <a:rPr lang="pt-PT" sz="4400" b="0" i="0" u="none" strike="noStrike" kern="1200" cap="all" spc="0" baseline="0">
                <a:solidFill>
                  <a:srgbClr val="14007F"/>
                </a:solidFill>
                <a:uFillTx/>
                <a:latin typeface="Arial Black"/>
              </a:rPr>
              <a:t>TECNOLÓGICO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2E95CFE-E842-4D63-868B-72D032A230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4069774"/>
            <a:ext cx="10316376" cy="235595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PT">
                <a:latin typeface="Arial Black"/>
              </a:rPr>
              <a:t>Programação 11º Ano</a:t>
            </a:r>
            <a:endParaRPr lang="pt-PT" sz="2800" b="0">
              <a:latin typeface="Arial Black"/>
            </a:endParaRPr>
          </a:p>
          <a:p>
            <a:pPr lvl="0">
              <a:lnSpc>
                <a:spcPct val="100000"/>
              </a:lnSpc>
            </a:pPr>
            <a:endParaRPr lang="pt-PT" sz="2800" b="0">
              <a:solidFill>
                <a:srgbClr val="14007F"/>
              </a:solidFill>
              <a:latin typeface="Arial Black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pt-PT" sz="2800" b="0">
              <a:solidFill>
                <a:srgbClr val="14007F"/>
              </a:solidFill>
              <a:latin typeface="Arial Black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pt-PT" sz="2800" b="0">
                <a:solidFill>
                  <a:srgbClr val="000088"/>
                </a:solidFill>
                <a:latin typeface="Arial Black"/>
              </a:rPr>
              <a:t>Variáveis</a:t>
            </a:r>
            <a:r>
              <a:rPr lang="pt-PT">
                <a:solidFill>
                  <a:srgbClr val="000088"/>
                </a:solidFill>
                <a:latin typeface="Arial Black"/>
              </a:rPr>
              <a:t>, Tipos de Dados Básicos e Operadores</a:t>
            </a:r>
            <a:endParaRPr lang="pt-PT" sz="2000"/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pt-PT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>
            <a:extLst>
              <a:ext uri="{FF2B5EF4-FFF2-40B4-BE49-F238E27FC236}">
                <a16:creationId xmlns:a16="http://schemas.microsoft.com/office/drawing/2014/main" id="{FFEB3E38-B83F-4A21-B054-5B8CC5359EE0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D7820A-D67F-48C2-8324-913AE3B75CE3}" type="slidenum">
              <a:rPr lang="pt-PT" smtClean="0"/>
              <a:t>3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51AAFA82-6CC3-407C-B142-C89DD934657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7E28A8C0-235A-43E1-88CF-73EA3350CEE1}"/>
              </a:ext>
            </a:extLst>
          </p:cNvPr>
          <p:cNvSpPr txBox="1">
            <a:spLocks/>
          </p:cNvSpPr>
          <p:nvPr/>
        </p:nvSpPr>
        <p:spPr>
          <a:xfrm>
            <a:off x="381003" y="381003"/>
            <a:ext cx="10744200" cy="990596"/>
          </a:xfrm>
          <a:prstGeom prst="rect">
            <a:avLst/>
          </a:prstGeom>
        </p:spPr>
        <p:txBody>
          <a:bodyPr/>
          <a:lstStyle>
            <a:lvl1pPr marL="0" marR="0" lvl="0" indent="0" algn="l" defTabSz="914372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defRPr>
            </a:lvl1pPr>
          </a:lstStyle>
          <a:p>
            <a:r>
              <a:rPr lang="pt-PT"/>
              <a:t>Indíce do módulo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C1E52B3B-30E1-4604-8041-57A1BB654B9B}"/>
              </a:ext>
            </a:extLst>
          </p:cNvPr>
          <p:cNvSpPr txBox="1">
            <a:spLocks/>
          </p:cNvSpPr>
          <p:nvPr/>
        </p:nvSpPr>
        <p:spPr>
          <a:xfrm>
            <a:off x="785003" y="2009959"/>
            <a:ext cx="9514602" cy="431900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Dados Básicos</a:t>
            </a:r>
          </a:p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Variáveis</a:t>
            </a:r>
          </a:p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D98DE-D09D-44E0-87FB-8372D059B868}"/>
              </a:ext>
            </a:extLst>
          </p:cNvPr>
          <p:cNvSpPr/>
          <p:nvPr/>
        </p:nvSpPr>
        <p:spPr>
          <a:xfrm>
            <a:off x="369366" y="2043209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951CC2-F1C1-42D3-9499-99382CB2BB14}"/>
              </a:ext>
            </a:extLst>
          </p:cNvPr>
          <p:cNvSpPr/>
          <p:nvPr/>
        </p:nvSpPr>
        <p:spPr>
          <a:xfrm>
            <a:off x="369366" y="3044462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950279-A825-4B67-8277-9F09B2D723DA}"/>
              </a:ext>
            </a:extLst>
          </p:cNvPr>
          <p:cNvSpPr/>
          <p:nvPr/>
        </p:nvSpPr>
        <p:spPr>
          <a:xfrm>
            <a:off x="369363" y="4080700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00" b="1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pt-PT" sz="1600" b="1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8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224647"/>
            <a:ext cx="10972797" cy="5115606"/>
          </a:xfrm>
        </p:spPr>
        <p:txBody>
          <a:bodyPr>
            <a:normAutofit/>
          </a:bodyPr>
          <a:lstStyle/>
          <a:p>
            <a:r>
              <a:rPr lang="pt-PT" alt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Palavras Reservadas: 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símbolos que têm um significado bem definido em Java e que não podem ser usadas para outro fim (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ex.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600" dirty="0" err="1"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2600" dirty="0">
                <a:latin typeface="Consolas" panose="020B0609020204030204" pitchFamily="49" charset="0"/>
                <a:cs typeface="Arial" panose="020B0604020202020204" pitchFamily="34" charset="0"/>
              </a:rPr>
              <a:t>break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2600" dirty="0" err="1">
                <a:latin typeface="Consolas" panose="020B0609020204030204" pitchFamily="49" charset="0"/>
                <a:cs typeface="Arial" panose="020B0604020202020204" pitchFamily="34" charset="0"/>
              </a:rPr>
              <a:t>switch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2600" dirty="0">
                <a:latin typeface="Consolas" panose="020B0609020204030204" pitchFamily="49" charset="0"/>
                <a:cs typeface="Arial" panose="020B0604020202020204" pitchFamily="34" charset="0"/>
              </a:rPr>
              <a:t>final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2600" dirty="0" err="1"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2600" dirty="0" err="1">
                <a:latin typeface="Consolas" panose="020B0609020204030204" pitchFamily="49" charset="0"/>
                <a:cs typeface="Arial" panose="020B0604020202020204" pitchFamily="34" charset="0"/>
              </a:rPr>
              <a:t>then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2600" dirty="0" err="1">
                <a:latin typeface="Consolas" panose="020B0609020204030204" pitchFamily="49" charset="0"/>
                <a:cs typeface="Arial" panose="020B0604020202020204" pitchFamily="34" charset="0"/>
              </a:rPr>
              <a:t>else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2600" dirty="0" err="1">
                <a:latin typeface="Consolas" panose="020B0609020204030204" pitchFamily="49" charset="0"/>
                <a:cs typeface="Arial" panose="020B0604020202020204" pitchFamily="34" charset="0"/>
              </a:rPr>
              <a:t>while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, …).</a:t>
            </a:r>
          </a:p>
          <a:p>
            <a:pPr marL="0" indent="0">
              <a:buNone/>
            </a:pPr>
            <a:endParaRPr 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alt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Identificadores: 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nomes utilizados para designar todos os objetos existentes num programa. Devem começar por uma letra ou por símbolo ‘_’ e só podem conter letras, números e o símbolo ‘_’ (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ex. </a:t>
            </a:r>
            <a:r>
              <a:rPr lang="pt-PT" sz="2600" dirty="0">
                <a:latin typeface="Consolas" panose="020B0609020204030204" pitchFamily="49" charset="0"/>
                <a:cs typeface="Arial" panose="020B0604020202020204" pitchFamily="34" charset="0"/>
              </a:rPr>
              <a:t>nome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2600" dirty="0">
                <a:latin typeface="Consolas" panose="020B0609020204030204" pitchFamily="49" charset="0"/>
                <a:cs typeface="Arial" panose="020B0604020202020204" pitchFamily="34" charset="0"/>
              </a:rPr>
              <a:t>idade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2600" dirty="0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2600" dirty="0">
                <a:latin typeface="Consolas" panose="020B0609020204030204" pitchFamily="49" charset="0"/>
                <a:cs typeface="Arial" panose="020B0604020202020204" pitchFamily="34" charset="0"/>
              </a:rPr>
              <a:t>j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PT" sz="2600" dirty="0">
                <a:latin typeface="Consolas" panose="020B0609020204030204" pitchFamily="49" charset="0"/>
                <a:cs typeface="Arial" panose="020B0604020202020204" pitchFamily="34" charset="0"/>
              </a:rPr>
              <a:t> cont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_1, </a:t>
            </a:r>
            <a:r>
              <a:rPr lang="pt-PT" sz="2600" dirty="0" err="1">
                <a:latin typeface="Consolas" panose="020B0609020204030204" pitchFamily="49" charset="0"/>
                <a:cs typeface="Arial" panose="020B0604020202020204" pitchFamily="34" charset="0"/>
              </a:rPr>
              <a:t>dia</a:t>
            </a:r>
            <a:r>
              <a:rPr lang="pt-PT" sz="2600" dirty="0" err="1">
                <a:latin typeface="Arial" panose="020B0604020202020204" pitchFamily="34" charset="0"/>
                <a:cs typeface="Arial" panose="020B0604020202020204" pitchFamily="34" charset="0"/>
              </a:rPr>
              <a:t>_mes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2600" dirty="0" err="1">
                <a:latin typeface="Consolas" panose="020B0609020204030204" pitchFamily="49" charset="0"/>
                <a:cs typeface="Arial" panose="020B0604020202020204" pitchFamily="34" charset="0"/>
              </a:rPr>
              <a:t>res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, _</a:t>
            </a:r>
            <a:r>
              <a:rPr lang="pt-PT" sz="2600" dirty="0">
                <a:latin typeface="Consolas" panose="020B0609020204030204" pitchFamily="49" charset="0"/>
                <a:cs typeface="Arial" panose="020B0604020202020204" pitchFamily="34" charset="0"/>
              </a:rPr>
              <a:t>km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endParaRPr 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alt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Comentários: 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melhoram a legibilidade de um programa (todos os caracteres na mesma linha que se seguem ao símbolos </a:t>
            </a:r>
            <a:r>
              <a:rPr lang="pt-PT" sz="2600" dirty="0">
                <a:latin typeface="Consolas" panose="020B0609020204030204" pitchFamily="49" charset="0"/>
                <a:cs typeface="Arial" panose="020B0604020202020204" pitchFamily="34" charset="0"/>
              </a:rPr>
              <a:t>‘//’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e blocos </a:t>
            </a:r>
            <a:r>
              <a:rPr lang="pt-PT" sz="2600" dirty="0">
                <a:latin typeface="Consolas" panose="020B0609020204030204" pitchFamily="49" charset="0"/>
                <a:cs typeface="Arial" panose="020B0604020202020204" pitchFamily="34" charset="0"/>
              </a:rPr>
              <a:t>/* comentários (podem ser várias linhas) */).</a:t>
            </a:r>
            <a:endParaRPr lang="pt-PT" altLang="pt-PT" sz="2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altLang="pt-P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4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Elementos básicos da linguagem Java</a:t>
            </a:r>
          </a:p>
        </p:txBody>
      </p:sp>
    </p:spTree>
    <p:extLst>
      <p:ext uri="{BB962C8B-B14F-4D97-AF65-F5344CB8AC3E}">
        <p14:creationId xmlns:p14="http://schemas.microsoft.com/office/powerpoint/2010/main" val="54770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224647"/>
            <a:ext cx="10972797" cy="5115606"/>
          </a:xfrm>
        </p:spPr>
        <p:txBody>
          <a:bodyPr>
            <a:normAutofit/>
          </a:bodyPr>
          <a:lstStyle/>
          <a:p>
            <a:endParaRPr lang="pt-PT" altLang="pt-PT" sz="26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alt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Constantes: 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“valor específico” de um certo tipo (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ex. </a:t>
            </a:r>
            <a:r>
              <a:rPr lang="pt-PT" sz="2600" dirty="0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2600" dirty="0">
                <a:latin typeface="Consolas" panose="020B0609020204030204" pitchFamily="49" charset="0"/>
                <a:cs typeface="Arial" panose="020B0604020202020204" pitchFamily="34" charset="0"/>
              </a:rPr>
              <a:t>-10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2600" dirty="0">
                <a:latin typeface="Consolas" panose="020B0609020204030204" pitchFamily="49" charset="0"/>
                <a:cs typeface="Arial" panose="020B0604020202020204" pitchFamily="34" charset="0"/>
              </a:rPr>
              <a:t>5.5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2600" dirty="0">
                <a:latin typeface="Consolas" panose="020B0609020204030204" pitchFamily="49" charset="0"/>
                <a:cs typeface="Arial" panose="020B0604020202020204" pitchFamily="34" charset="0"/>
              </a:rPr>
              <a:t>.5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2600" dirty="0">
                <a:latin typeface="Consolas" panose="020B0609020204030204" pitchFamily="49" charset="0"/>
                <a:cs typeface="Arial" panose="020B0604020202020204" pitchFamily="34" charset="0"/>
              </a:rPr>
              <a:t>-0.8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2600" dirty="0">
                <a:latin typeface="Consolas" panose="020B0609020204030204" pitchFamily="49" charset="0"/>
                <a:cs typeface="Arial" panose="020B0604020202020204" pitchFamily="34" charset="0"/>
              </a:rPr>
              <a:t>“Aveiro”,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600" dirty="0" err="1"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endParaRPr 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altLang="pt-PT" sz="2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Operadores e separadores: 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símbolos ou combinações de símbolos que especificam operações e usados na construção de instruções: </a:t>
            </a:r>
            <a:r>
              <a:rPr lang="pt-PT" sz="2600" dirty="0">
                <a:latin typeface="Consolas" panose="020B0609020204030204" pitchFamily="49" charset="0"/>
                <a:cs typeface="Arial" panose="020B0604020202020204" pitchFamily="34" charset="0"/>
              </a:rPr>
              <a:t>()[]{}&lt;&gt;;.,:?!’”&amp;|=+-*/%~^#\_$</a:t>
            </a:r>
          </a:p>
          <a:p>
            <a:pPr marL="0" indent="0">
              <a:buNone/>
            </a:pPr>
            <a:endParaRPr 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5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Elementos básicos da linguagem Java</a:t>
            </a:r>
          </a:p>
        </p:txBody>
      </p:sp>
    </p:spTree>
    <p:extLst>
      <p:ext uri="{BB962C8B-B14F-4D97-AF65-F5344CB8AC3E}">
        <p14:creationId xmlns:p14="http://schemas.microsoft.com/office/powerpoint/2010/main" val="351338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224647"/>
            <a:ext cx="10972797" cy="5115606"/>
          </a:xfrm>
        </p:spPr>
        <p:txBody>
          <a:bodyPr>
            <a:normAutofit lnSpcReduction="10000"/>
          </a:bodyPr>
          <a:lstStyle/>
          <a:p>
            <a:r>
              <a:rPr lang="pt-PT" altLang="pt-PT" sz="2500" b="1" dirty="0">
                <a:latin typeface="Arial" panose="020B0604020202020204" pitchFamily="34" charset="0"/>
                <a:cs typeface="Arial" panose="020B0604020202020204" pitchFamily="34" charset="0"/>
              </a:rPr>
              <a:t>Uma variável em Java representa uma localização em memória na qual podemos guardar um dado. Sem variáveis seria impossível criar programas úteis;</a:t>
            </a:r>
          </a:p>
          <a:p>
            <a:pPr marL="0" indent="0">
              <a:buNone/>
            </a:pPr>
            <a:endParaRPr lang="pt-PT" altLang="pt-P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altLang="pt-PT" sz="2500" b="1" dirty="0">
                <a:latin typeface="Arial" panose="020B0604020202020204" pitchFamily="34" charset="0"/>
                <a:cs typeface="Arial" panose="020B0604020202020204" pitchFamily="34" charset="0"/>
              </a:rPr>
              <a:t>O valor pode ser alterado durante a execução do programa;</a:t>
            </a:r>
          </a:p>
          <a:p>
            <a:pPr marL="0" indent="0">
              <a:buNone/>
            </a:pPr>
            <a:endParaRPr lang="pt-PT" altLang="pt-P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altLang="pt-PT" sz="2500" b="1" dirty="0">
                <a:latin typeface="Arial" panose="020B0604020202020204" pitchFamily="34" charset="0"/>
                <a:cs typeface="Arial" panose="020B0604020202020204" pitchFamily="34" charset="0"/>
              </a:rPr>
              <a:t>Para usar uma variável é necessário declará-la antes: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pt-PT" altLang="pt-PT" sz="2600" dirty="0" err="1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conta;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pt-PT" altLang="pt-PT" sz="2600" dirty="0" err="1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altLang="pt-PT" sz="2600" dirty="0" err="1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max</a:t>
            </a: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= 0;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pt-PT" altLang="pt-PT" sz="2600" dirty="0">
              <a:solidFill>
                <a:schemeClr val="accent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altLang="pt-PT" sz="2500" b="1" dirty="0">
                <a:latin typeface="Arial" panose="020B0604020202020204" pitchFamily="34" charset="0"/>
                <a:cs typeface="Arial" panose="020B0604020202020204" pitchFamily="34" charset="0"/>
              </a:rPr>
              <a:t>Sintaxe da declaração de variáveis: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pt-PT" altLang="pt-PT" sz="2600" dirty="0" err="1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tipo_de_dado</a:t>
            </a: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pt-PT" altLang="pt-PT" sz="2600" dirty="0" err="1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nome_da_variável</a:t>
            </a: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  </a:t>
            </a:r>
            <a:r>
              <a:rPr lang="pt-PT" altLang="pt-PT" sz="2500" b="1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pt-PT" altLang="pt-PT" sz="2600" dirty="0" err="1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tipo_de_dado</a:t>
            </a: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pt-PT" altLang="pt-PT" sz="2600" dirty="0" err="1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nome_da_variável</a:t>
            </a: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pt-PT" altLang="pt-PT" sz="2600" dirty="0" err="1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valor_inicial</a:t>
            </a: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pt-PT" sz="2600" dirty="0">
              <a:solidFill>
                <a:schemeClr val="accent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6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Variáveis</a:t>
            </a:r>
          </a:p>
        </p:txBody>
      </p:sp>
    </p:spTree>
    <p:extLst>
      <p:ext uri="{BB962C8B-B14F-4D97-AF65-F5344CB8AC3E}">
        <p14:creationId xmlns:p14="http://schemas.microsoft.com/office/powerpoint/2010/main" val="410187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224647"/>
            <a:ext cx="10972797" cy="5115606"/>
          </a:xfrm>
        </p:spPr>
        <p:txBody>
          <a:bodyPr>
            <a:normAutofit fontScale="92500" lnSpcReduction="20000"/>
          </a:bodyPr>
          <a:lstStyle/>
          <a:p>
            <a:r>
              <a:rPr lang="pt-PT" altLang="pt-PT" sz="2500" b="1" dirty="0">
                <a:latin typeface="Arial" panose="020B0604020202020204" pitchFamily="34" charset="0"/>
                <a:cs typeface="Arial" panose="020B0604020202020204" pitchFamily="34" charset="0"/>
              </a:rPr>
              <a:t>Para referir uma variável usa-se o seu identificador. É usado o valor corrente da variável.</a:t>
            </a:r>
          </a:p>
          <a:p>
            <a:pPr marL="0" indent="0">
              <a:buNone/>
            </a:pPr>
            <a:endParaRPr lang="pt-PT" altLang="pt-P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PT" altLang="pt-PT" sz="2500" b="1" dirty="0">
                <a:latin typeface="Arial" panose="020B0604020202020204" pitchFamily="34" charset="0"/>
                <a:cs typeface="Arial" panose="020B0604020202020204" pitchFamily="34" charset="0"/>
              </a:rPr>
              <a:t> Exemplo:</a:t>
            </a:r>
          </a:p>
          <a:p>
            <a:pPr marL="0" indent="0">
              <a:buNone/>
            </a:pPr>
            <a:endParaRPr lang="pt-PT" altLang="pt-P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Monotype Sorts" pitchFamily="2" charset="2"/>
              <a:buNone/>
            </a:pP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Exemplo de utilização de variáveis</a:t>
            </a:r>
          </a:p>
          <a:p>
            <a:pPr lvl="2">
              <a:buFont typeface="Monotype Sorts" pitchFamily="2" charset="2"/>
              <a:buNone/>
            </a:pPr>
            <a:r>
              <a:rPr lang="pt-PT" altLang="pt-PT" sz="2600" dirty="0" err="1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</a:t>
            </a: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altLang="pt-PT" sz="2600" dirty="0" err="1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altLang="pt-PT" sz="2600" dirty="0" err="1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Var_exemplo</a:t>
            </a: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vl="2">
              <a:buFont typeface="Monotype Sorts" pitchFamily="2" charset="2"/>
              <a:buNone/>
            </a:pP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pt-PT" altLang="pt-PT" sz="2600" dirty="0" err="1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</a:t>
            </a: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altLang="pt-PT" sz="2600" dirty="0" err="1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static</a:t>
            </a: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altLang="pt-PT" sz="2600" dirty="0" err="1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altLang="pt-PT" sz="2600" dirty="0" err="1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main</a:t>
            </a: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(</a:t>
            </a:r>
            <a:r>
              <a:rPr lang="pt-PT" altLang="pt-PT" sz="2600" dirty="0" err="1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[] </a:t>
            </a:r>
            <a:r>
              <a:rPr lang="pt-PT" altLang="pt-PT" sz="2600" dirty="0" err="1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args</a:t>
            </a: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{</a:t>
            </a:r>
          </a:p>
          <a:p>
            <a:pPr lvl="2">
              <a:buFont typeface="Monotype Sorts" pitchFamily="2" charset="2"/>
              <a:buNone/>
            </a:pP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</a:t>
            </a:r>
            <a:r>
              <a:rPr lang="pt-PT" altLang="pt-PT" sz="2600" dirty="0" err="1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alunos = 120;</a:t>
            </a:r>
          </a:p>
          <a:p>
            <a:pPr lvl="2">
              <a:buFont typeface="Monotype Sorts" pitchFamily="2" charset="2"/>
              <a:buNone/>
            </a:pP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</a:t>
            </a:r>
            <a:r>
              <a:rPr lang="pt-PT" altLang="pt-PT" sz="2600" dirty="0" err="1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System.out.println</a:t>
            </a: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(“Entraram “+alunos+“ alunos na LEI e LCM”);</a:t>
            </a:r>
          </a:p>
          <a:p>
            <a:pPr lvl="2">
              <a:buFont typeface="Monotype Sorts" pitchFamily="2" charset="2"/>
              <a:buNone/>
            </a:pP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alunos = 200;</a:t>
            </a:r>
          </a:p>
          <a:p>
            <a:pPr lvl="2">
              <a:buFont typeface="Monotype Sorts" pitchFamily="2" charset="2"/>
              <a:buNone/>
            </a:pP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</a:t>
            </a:r>
            <a:r>
              <a:rPr lang="pt-PT" altLang="pt-PT" sz="2600" dirty="0" err="1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System.out.println</a:t>
            </a: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(“PA I tem “+</a:t>
            </a:r>
            <a:r>
              <a:rPr lang="pt-PT" altLang="pt-PT" sz="2600" dirty="0" err="1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alunos+“alunos</a:t>
            </a: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”);</a:t>
            </a:r>
          </a:p>
          <a:p>
            <a:pPr lvl="2">
              <a:buFont typeface="Monotype Sorts" pitchFamily="2" charset="2"/>
              <a:buNone/>
            </a:pP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}</a:t>
            </a:r>
          </a:p>
          <a:p>
            <a:pPr lvl="2">
              <a:buFont typeface="Monotype Sorts" pitchFamily="2" charset="2"/>
              <a:buNone/>
            </a:pPr>
            <a:r>
              <a:rPr lang="pt-PT" altLang="pt-PT" sz="2600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pt-PT" altLang="pt-P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7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Variáveis</a:t>
            </a:r>
          </a:p>
        </p:txBody>
      </p:sp>
    </p:spTree>
    <p:extLst>
      <p:ext uri="{BB962C8B-B14F-4D97-AF65-F5344CB8AC3E}">
        <p14:creationId xmlns:p14="http://schemas.microsoft.com/office/powerpoint/2010/main" val="378263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224647"/>
            <a:ext cx="10972797" cy="5115606"/>
          </a:xfrm>
        </p:spPr>
        <p:txBody>
          <a:bodyPr>
            <a:normAutofit/>
          </a:bodyPr>
          <a:lstStyle/>
          <a:p>
            <a:r>
              <a:rPr lang="pt-PT" altLang="pt-PT" sz="2400" dirty="0"/>
              <a:t>Uma instrução de atribuição coloca numa variável o resultado de uma expressão:</a:t>
            </a:r>
          </a:p>
          <a:p>
            <a:pPr marL="0" indent="0">
              <a:buNone/>
            </a:pPr>
            <a:r>
              <a:rPr lang="pt-PT" altLang="pt-PT" sz="2400" dirty="0">
                <a:solidFill>
                  <a:srgbClr val="C00000"/>
                </a:solidFill>
              </a:rPr>
              <a:t>	</a:t>
            </a:r>
            <a:r>
              <a:rPr lang="pt-PT" altLang="pt-PT" sz="26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nome_da_variável</a:t>
            </a:r>
            <a:r>
              <a:rPr lang="pt-PT" altLang="pt-PT" sz="2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expressão;</a:t>
            </a:r>
          </a:p>
          <a:p>
            <a:pPr marL="0" indent="0">
              <a:buNone/>
            </a:pPr>
            <a:endParaRPr lang="pt-PT" altLang="pt-PT" sz="2400" dirty="0">
              <a:solidFill>
                <a:srgbClr val="C00000"/>
              </a:solidFill>
            </a:endParaRPr>
          </a:p>
          <a:p>
            <a:r>
              <a:rPr lang="pt-PT" altLang="pt-PT" sz="2400" dirty="0"/>
              <a:t>Uma instrução deste tipo leva o computador a calcular o valor da expressão e a armazená-lo na variável indicada</a:t>
            </a:r>
          </a:p>
          <a:p>
            <a:endParaRPr lang="pt-PT" altLang="pt-PT" sz="2400" dirty="0"/>
          </a:p>
          <a:p>
            <a:r>
              <a:rPr lang="pt-PT" altLang="pt-PT" sz="2400" dirty="0"/>
              <a:t>O valor anterior armazenado na variável é perdido</a:t>
            </a:r>
          </a:p>
          <a:p>
            <a:pPr marL="0" indent="0">
              <a:buNone/>
            </a:pPr>
            <a:endParaRPr lang="pt-PT" altLang="pt-P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altLang="pt-P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8</a:t>
            </a:fld>
            <a:endParaRPr lang="pt-PT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Copyright © 2018 Accenture. </a:t>
            </a:r>
            <a:r>
              <a:rPr lang="pt-PT" sz="1000" b="0" i="0" u="none" strike="noStrike" kern="1200" cap="none" spc="0" baseline="0" dirty="0" err="1">
                <a:solidFill>
                  <a:srgbClr val="A6A6A6"/>
                </a:solidFill>
                <a:uFillTx/>
                <a:latin typeface="Arial"/>
              </a:rPr>
              <a:t>All</a:t>
            </a: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 </a:t>
            </a:r>
            <a:r>
              <a:rPr lang="pt-PT" sz="1000" b="0" i="0" u="none" strike="noStrike" kern="1200" cap="none" spc="0" baseline="0" dirty="0" err="1">
                <a:solidFill>
                  <a:srgbClr val="A6A6A6"/>
                </a:solidFill>
                <a:uFillTx/>
                <a:latin typeface="Arial"/>
              </a:rPr>
              <a:t>rights</a:t>
            </a: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 </a:t>
            </a:r>
            <a:r>
              <a:rPr lang="pt-PT" sz="1000" b="0" i="0" u="none" strike="noStrike" kern="1200" cap="none" spc="0" baseline="0" dirty="0" err="1">
                <a:solidFill>
                  <a:srgbClr val="A6A6A6"/>
                </a:solidFill>
                <a:uFillTx/>
                <a:latin typeface="Arial"/>
              </a:rPr>
              <a:t>reserved</a:t>
            </a: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>
                <a:latin typeface="Arial Black" panose="020B0A04020102020204" pitchFamily="34" charset="0"/>
              </a:rPr>
              <a:t>Variáveis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AF0B645-64B6-4912-BE60-A32476FF1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406" y="5111106"/>
            <a:ext cx="762000" cy="557822"/>
          </a:xfrm>
          <a:prstGeom prst="rect">
            <a:avLst/>
          </a:prstGeom>
          <a:solidFill>
            <a:srgbClr val="2121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pt-PT" altLang="pt-PT" dirty="0">
                <a:solidFill>
                  <a:schemeClr val="bg1"/>
                </a:solidFill>
              </a:rPr>
              <a:t>120</a:t>
            </a:r>
            <a:endParaRPr lang="pt-PT" altLang="pt-PT" dirty="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9084E92C-54E4-4722-9F5F-E1F8C942B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206" y="5107422"/>
            <a:ext cx="8723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PT" sz="2000" dirty="0"/>
              <a:t>alunos</a:t>
            </a:r>
            <a:endParaRPr lang="pt-PT" altLang="pt-PT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71F9C2E-5D33-4AF5-B3A5-A2F9DFE9E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06" y="5111106"/>
            <a:ext cx="762000" cy="557822"/>
          </a:xfrm>
          <a:prstGeom prst="rect">
            <a:avLst/>
          </a:prstGeom>
          <a:solidFill>
            <a:srgbClr val="2121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pt-PT" altLang="pt-PT" dirty="0">
                <a:solidFill>
                  <a:schemeClr val="bg1"/>
                </a:solidFill>
              </a:rPr>
              <a:t>200</a:t>
            </a:r>
            <a:endParaRPr lang="pt-PT" altLang="pt-PT" dirty="0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068BA055-BBDB-40CA-B3D1-609397109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206" y="5107422"/>
            <a:ext cx="8723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PT" sz="2000" dirty="0"/>
              <a:t>alunos</a:t>
            </a:r>
            <a:endParaRPr lang="pt-PT" altLang="pt-PT" dirty="0"/>
          </a:p>
        </p:txBody>
      </p:sp>
      <p:cxnSp>
        <p:nvCxnSpPr>
          <p:cNvPr id="12" name="AutoShape 10">
            <a:extLst>
              <a:ext uri="{FF2B5EF4-FFF2-40B4-BE49-F238E27FC236}">
                <a16:creationId xmlns:a16="http://schemas.microsoft.com/office/drawing/2014/main" id="{4376CBD5-9334-4FF5-A310-FE4DDDB6357C}"/>
              </a:ext>
            </a:extLst>
          </p:cNvPr>
          <p:cNvCxnSpPr>
            <a:cxnSpLocks noChangeShapeType="1"/>
            <a:stCxn id="7" idx="0"/>
            <a:endCxn id="10" idx="0"/>
          </p:cNvCxnSpPr>
          <p:nvPr/>
        </p:nvCxnSpPr>
        <p:spPr bwMode="auto">
          <a:xfrm rot="5400000" flipH="1" flipV="1">
            <a:off x="6112906" y="3396606"/>
            <a:ext cx="12700" cy="3429000"/>
          </a:xfrm>
          <a:prstGeom prst="curvedConnector3">
            <a:avLst>
              <a:gd name="adj1" fmla="val 180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 Box 11">
            <a:extLst>
              <a:ext uri="{FF2B5EF4-FFF2-40B4-BE49-F238E27FC236}">
                <a16:creationId xmlns:a16="http://schemas.microsoft.com/office/drawing/2014/main" id="{089E7D59-D38E-47D5-A8C3-CBB7A6C92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206" y="4581022"/>
            <a:ext cx="1438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PT" sz="1800" dirty="0"/>
              <a:t>alunos = 200;</a:t>
            </a:r>
          </a:p>
        </p:txBody>
      </p:sp>
    </p:spTree>
    <p:extLst>
      <p:ext uri="{BB962C8B-B14F-4D97-AF65-F5344CB8AC3E}">
        <p14:creationId xmlns:p14="http://schemas.microsoft.com/office/powerpoint/2010/main" val="424017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224647"/>
            <a:ext cx="10972797" cy="5115606"/>
          </a:xfrm>
        </p:spPr>
        <p:txBody>
          <a:bodyPr>
            <a:normAutofit/>
          </a:bodyPr>
          <a:lstStyle/>
          <a:p>
            <a:endParaRPr lang="pt-PT" altLang="pt-P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altLang="pt-PT" sz="2500" b="1" dirty="0">
                <a:latin typeface="Arial" panose="020B0604020202020204" pitchFamily="34" charset="0"/>
                <a:cs typeface="Arial" panose="020B0604020202020204" pitchFamily="34" charset="0"/>
              </a:rPr>
              <a:t>Um tipo de dados é definido por uma gama de valores e pelas operações que se podem efetuar sobre esses valores</a:t>
            </a:r>
          </a:p>
          <a:p>
            <a:pPr marL="0" indent="0">
              <a:buNone/>
            </a:pPr>
            <a:endParaRPr lang="pt-P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altLang="pt-PT" sz="2500" b="1" dirty="0">
                <a:latin typeface="Arial" panose="020B0604020202020204" pitchFamily="34" charset="0"/>
                <a:cs typeface="Arial" panose="020B0604020202020204" pitchFamily="34" charset="0"/>
              </a:rPr>
              <a:t>Cada dado tem um tipo</a:t>
            </a:r>
          </a:p>
          <a:p>
            <a:pPr marL="0" indent="0">
              <a:buNone/>
            </a:pPr>
            <a:endParaRPr lang="pt-P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altLang="pt-PT" sz="2500" b="1" dirty="0">
                <a:latin typeface="Arial" panose="020B0604020202020204" pitchFamily="34" charset="0"/>
                <a:cs typeface="Arial" panose="020B0604020202020204" pitchFamily="34" charset="0"/>
              </a:rPr>
              <a:t>A linguagem Java tem oito tipos de dados pré-definidos, geralmente chamados tipos de dados básicos</a:t>
            </a:r>
          </a:p>
          <a:p>
            <a:pPr marL="0" indent="0">
              <a:buNone/>
            </a:pPr>
            <a:endParaRPr 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9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71112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C4672A30C4349BC33E4BF2B0EF8EB" ma:contentTypeVersion="2" ma:contentTypeDescription="Create a new document." ma:contentTypeScope="" ma:versionID="db59f41f31d5591878aca9cde88aa3eb">
  <xsd:schema xmlns:xsd="http://www.w3.org/2001/XMLSchema" xmlns:xs="http://www.w3.org/2001/XMLSchema" xmlns:p="http://schemas.microsoft.com/office/2006/metadata/properties" xmlns:ns2="804f70ca-119b-40ef-8b1a-1b7373f2aa2e" targetNamespace="http://schemas.microsoft.com/office/2006/metadata/properties" ma:root="true" ma:fieldsID="17fb695ec01e340edd8c99a6775e19b1" ns2:_="">
    <xsd:import namespace="804f70ca-119b-40ef-8b1a-1b7373f2aa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f70ca-119b-40ef-8b1a-1b7373f2a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39573B-EC61-48F7-8E1E-58FB68C165F2}">
  <ds:schemaRefs>
    <ds:schemaRef ds:uri="http://schemas.openxmlformats.org/package/2006/metadata/core-properties"/>
    <ds:schemaRef ds:uri="804f70ca-119b-40ef-8b1a-1b7373f2aa2e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359496F-72BB-40A4-9769-EA32CC79EB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4f70ca-119b-40ef-8b1a-1b7373f2aa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3731C5-E6E2-4572-AB57-D98FD7B291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920</Words>
  <Application>Microsoft Office PowerPoint</Application>
  <PresentationFormat>Widescreen</PresentationFormat>
  <Paragraphs>184</Paragraphs>
  <Slides>18</Slides>
  <Notes>16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Consolas</vt:lpstr>
      <vt:lpstr>Graphik</vt:lpstr>
      <vt:lpstr>Monotype Sorts</vt:lpstr>
      <vt:lpstr>Office Theme</vt:lpstr>
      <vt:lpstr>Document</vt:lpstr>
      <vt:lpstr>WORKFORCE OF THE FUTURE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Workforce of the future</dc:title>
  <dc:creator>Simões, D. F.</dc:creator>
  <cp:lastModifiedBy>Costa, Vasco P.</cp:lastModifiedBy>
  <cp:revision>29</cp:revision>
  <dcterms:created xsi:type="dcterms:W3CDTF">2019-05-16T18:59:22Z</dcterms:created>
  <dcterms:modified xsi:type="dcterms:W3CDTF">2019-10-02T16:48:48Z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0x0101003C0C4672A30C4349BC33E4BF2B0EF8EB</vt:lpwstr>
  </property>
</Properties>
</file>