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7"/>
  </p:notesMasterIdLst>
  <p:handoutMasterIdLst>
    <p:handoutMasterId r:id="rId18"/>
  </p:handoutMasterIdLst>
  <p:sldIdLst>
    <p:sldId id="330" r:id="rId8"/>
    <p:sldId id="309" r:id="rId9"/>
    <p:sldId id="335" r:id="rId10"/>
    <p:sldId id="316" r:id="rId11"/>
    <p:sldId id="347" r:id="rId12"/>
    <p:sldId id="348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B7BB1F8B-CEDB-4176-9089-44520F3E022E}"/>
    <pc:docChg chg="custSel modSld">
      <pc:chgData name="Costa, Vasco P." userId="b276ea66-e884-4454-8733-48ace163f9df" providerId="ADAL" clId="{B7BB1F8B-CEDB-4176-9089-44520F3E022E}" dt="2020-02-11T11:01:58.416" v="9" actId="790"/>
      <pc:docMkLst>
        <pc:docMk/>
      </pc:docMkLst>
      <pc:sldChg chg="modSp">
        <pc:chgData name="Costa, Vasco P." userId="b276ea66-e884-4454-8733-48ace163f9df" providerId="ADAL" clId="{B7BB1F8B-CEDB-4176-9089-44520F3E022E}" dt="2020-02-11T10:59:42.461" v="2" actId="790"/>
        <pc:sldMkLst>
          <pc:docMk/>
          <pc:sldMk cId="0" sldId="309"/>
        </pc:sldMkLst>
        <pc:spChg chg="mod">
          <ac:chgData name="Costa, Vasco P." userId="b276ea66-e884-4454-8733-48ace163f9df" providerId="ADAL" clId="{B7BB1F8B-CEDB-4176-9089-44520F3E022E}" dt="2020-02-11T10:59:42.461" v="2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B7BB1F8B-CEDB-4176-9089-44520F3E022E}" dt="2020-02-11T10:59:42.461" v="2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B7BB1F8B-CEDB-4176-9089-44520F3E022E}" dt="2020-02-11T11:00:06.572" v="4" actId="790"/>
        <pc:sldMkLst>
          <pc:docMk/>
          <pc:sldMk cId="0" sldId="316"/>
        </pc:sldMkLst>
        <pc:spChg chg="mod">
          <ac:chgData name="Costa, Vasco P." userId="b276ea66-e884-4454-8733-48ace163f9df" providerId="ADAL" clId="{B7BB1F8B-CEDB-4176-9089-44520F3E022E}" dt="2020-02-11T11:00:06.572" v="4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0:06.572" v="4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0:06.572" v="4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0:06.572" v="4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B7BB1F8B-CEDB-4176-9089-44520F3E022E}" dt="2020-02-11T10:59:36.379" v="1" actId="313"/>
        <pc:sldMkLst>
          <pc:docMk/>
          <pc:sldMk cId="0" sldId="330"/>
        </pc:sldMkLst>
        <pc:spChg chg="mod">
          <ac:chgData name="Costa, Vasco P." userId="b276ea66-e884-4454-8733-48ace163f9df" providerId="ADAL" clId="{B7BB1F8B-CEDB-4176-9089-44520F3E022E}" dt="2020-02-11T10:59:33.355" v="0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B7BB1F8B-CEDB-4176-9089-44520F3E022E}" dt="2020-02-11T10:59:36.379" v="1" actId="313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B7BB1F8B-CEDB-4176-9089-44520F3E022E}" dt="2020-02-11T10:59:54.657" v="3" actId="790"/>
        <pc:sldMkLst>
          <pc:docMk/>
          <pc:sldMk cId="2095816919" sldId="335"/>
        </pc:sldMkLst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9" creationId="{95EA9AD4-413F-4607-A894-9ACB1C7D3A9F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10" creationId="{805E856B-1684-450F-BF4F-AD8DD2A7D377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B7BB1F8B-CEDB-4176-9089-44520F3E022E}" dt="2020-02-11T10:59:54.657" v="3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B7BB1F8B-CEDB-4176-9089-44520F3E022E}" dt="2020-02-11T11:00:34.339" v="5" actId="790"/>
        <pc:sldMkLst>
          <pc:docMk/>
          <pc:sldMk cId="1585074127" sldId="347"/>
        </pc:sldMkLst>
        <pc:spChg chg="mod">
          <ac:chgData name="Costa, Vasco P." userId="b276ea66-e884-4454-8733-48ace163f9df" providerId="ADAL" clId="{B7BB1F8B-CEDB-4176-9089-44520F3E022E}" dt="2020-02-11T11:00:34.339" v="5" actId="790"/>
          <ac:spMkLst>
            <pc:docMk/>
            <pc:sldMk cId="1585074127" sldId="347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0:34.339" v="5" actId="790"/>
          <ac:spMkLst>
            <pc:docMk/>
            <pc:sldMk cId="1585074127" sldId="347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0:34.339" v="5" actId="790"/>
          <ac:spMkLst>
            <pc:docMk/>
            <pc:sldMk cId="1585074127" sldId="347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0:34.339" v="5" actId="790"/>
          <ac:spMkLst>
            <pc:docMk/>
            <pc:sldMk cId="1585074127" sldId="347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B7BB1F8B-CEDB-4176-9089-44520F3E022E}" dt="2020-02-11T11:00:47.155" v="6" actId="790"/>
        <pc:sldMkLst>
          <pc:docMk/>
          <pc:sldMk cId="3912860311" sldId="348"/>
        </pc:sldMkLst>
        <pc:spChg chg="mod">
          <ac:chgData name="Costa, Vasco P." userId="b276ea66-e884-4454-8733-48ace163f9df" providerId="ADAL" clId="{B7BB1F8B-CEDB-4176-9089-44520F3E022E}" dt="2020-02-11T11:00:47.155" v="6" actId="790"/>
          <ac:spMkLst>
            <pc:docMk/>
            <pc:sldMk cId="3912860311" sldId="348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0:47.155" v="6" actId="790"/>
          <ac:spMkLst>
            <pc:docMk/>
            <pc:sldMk cId="3912860311" sldId="348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0:47.155" v="6" actId="790"/>
          <ac:spMkLst>
            <pc:docMk/>
            <pc:sldMk cId="3912860311" sldId="348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0:47.155" v="6" actId="790"/>
          <ac:spMkLst>
            <pc:docMk/>
            <pc:sldMk cId="3912860311" sldId="348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B7BB1F8B-CEDB-4176-9089-44520F3E022E}" dt="2020-02-11T11:01:14.861" v="7" actId="790"/>
        <pc:sldMkLst>
          <pc:docMk/>
          <pc:sldMk cId="3006752497" sldId="349"/>
        </pc:sldMkLst>
        <pc:spChg chg="mod">
          <ac:chgData name="Costa, Vasco P." userId="b276ea66-e884-4454-8733-48ace163f9df" providerId="ADAL" clId="{B7BB1F8B-CEDB-4176-9089-44520F3E022E}" dt="2020-02-11T11:01:14.861" v="7" actId="790"/>
          <ac:spMkLst>
            <pc:docMk/>
            <pc:sldMk cId="3006752497" sldId="349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1:14.861" v="7" actId="790"/>
          <ac:spMkLst>
            <pc:docMk/>
            <pc:sldMk cId="3006752497" sldId="349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1:14.861" v="7" actId="790"/>
          <ac:spMkLst>
            <pc:docMk/>
            <pc:sldMk cId="3006752497" sldId="349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1:14.861" v="7" actId="790"/>
          <ac:spMkLst>
            <pc:docMk/>
            <pc:sldMk cId="3006752497" sldId="349"/>
            <ac:spMk id="5" creationId="{CB3A2494-BF36-4235-9C2F-586EAB0F59E6}"/>
          </ac:spMkLst>
        </pc:spChg>
        <pc:spChg chg="mod">
          <ac:chgData name="Costa, Vasco P." userId="b276ea66-e884-4454-8733-48ace163f9df" providerId="ADAL" clId="{B7BB1F8B-CEDB-4176-9089-44520F3E022E}" dt="2020-02-11T11:01:14.861" v="7" actId="790"/>
          <ac:spMkLst>
            <pc:docMk/>
            <pc:sldMk cId="3006752497" sldId="349"/>
            <ac:spMk id="7" creationId="{E57F9C8F-C428-4D9A-8A86-63E497B1EC60}"/>
          </ac:spMkLst>
        </pc:spChg>
      </pc:sldChg>
      <pc:sldChg chg="modSp">
        <pc:chgData name="Costa, Vasco P." userId="b276ea66-e884-4454-8733-48ace163f9df" providerId="ADAL" clId="{B7BB1F8B-CEDB-4176-9089-44520F3E022E}" dt="2020-02-11T11:01:40.717" v="8" actId="790"/>
        <pc:sldMkLst>
          <pc:docMk/>
          <pc:sldMk cId="1922931414" sldId="350"/>
        </pc:sldMkLst>
        <pc:spChg chg="mod">
          <ac:chgData name="Costa, Vasco P." userId="b276ea66-e884-4454-8733-48ace163f9df" providerId="ADAL" clId="{B7BB1F8B-CEDB-4176-9089-44520F3E022E}" dt="2020-02-11T11:01:40.717" v="8" actId="790"/>
          <ac:spMkLst>
            <pc:docMk/>
            <pc:sldMk cId="1922931414" sldId="350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1:40.717" v="8" actId="790"/>
          <ac:spMkLst>
            <pc:docMk/>
            <pc:sldMk cId="1922931414" sldId="350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1:40.717" v="8" actId="790"/>
          <ac:spMkLst>
            <pc:docMk/>
            <pc:sldMk cId="1922931414" sldId="350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1:40.717" v="8" actId="790"/>
          <ac:spMkLst>
            <pc:docMk/>
            <pc:sldMk cId="1922931414" sldId="350"/>
            <ac:spMk id="5" creationId="{CB3A2494-BF36-4235-9C2F-586EAB0F59E6}"/>
          </ac:spMkLst>
        </pc:spChg>
        <pc:spChg chg="mod">
          <ac:chgData name="Costa, Vasco P." userId="b276ea66-e884-4454-8733-48ace163f9df" providerId="ADAL" clId="{B7BB1F8B-CEDB-4176-9089-44520F3E022E}" dt="2020-02-11T11:01:40.717" v="8" actId="790"/>
          <ac:spMkLst>
            <pc:docMk/>
            <pc:sldMk cId="1922931414" sldId="350"/>
            <ac:spMk id="8" creationId="{C36C2A32-5456-40FF-99CF-48B04A89F6D2}"/>
          </ac:spMkLst>
        </pc:spChg>
      </pc:sldChg>
      <pc:sldChg chg="modSp">
        <pc:chgData name="Costa, Vasco P." userId="b276ea66-e884-4454-8733-48ace163f9df" providerId="ADAL" clId="{B7BB1F8B-CEDB-4176-9089-44520F3E022E}" dt="2020-02-11T11:01:58.416" v="9" actId="790"/>
        <pc:sldMkLst>
          <pc:docMk/>
          <pc:sldMk cId="1803167009" sldId="351"/>
        </pc:sldMkLst>
        <pc:spChg chg="mod">
          <ac:chgData name="Costa, Vasco P." userId="b276ea66-e884-4454-8733-48ace163f9df" providerId="ADAL" clId="{B7BB1F8B-CEDB-4176-9089-44520F3E022E}" dt="2020-02-11T11:01:58.416" v="9" actId="790"/>
          <ac:spMkLst>
            <pc:docMk/>
            <pc:sldMk cId="1803167009" sldId="351"/>
            <ac:spMk id="2" creationId="{40347416-AAC6-4C14-84B6-6D5EA9AE0344}"/>
          </ac:spMkLst>
        </pc:spChg>
        <pc:spChg chg="mod">
          <ac:chgData name="Costa, Vasco P." userId="b276ea66-e884-4454-8733-48ace163f9df" providerId="ADAL" clId="{B7BB1F8B-CEDB-4176-9089-44520F3E022E}" dt="2020-02-11T11:01:58.416" v="9" actId="790"/>
          <ac:spMkLst>
            <pc:docMk/>
            <pc:sldMk cId="1803167009" sldId="351"/>
            <ac:spMk id="3" creationId="{8AA0CCEC-8C51-4A5F-A4FE-76413F85C917}"/>
          </ac:spMkLst>
        </pc:spChg>
        <pc:spChg chg="mod">
          <ac:chgData name="Costa, Vasco P." userId="b276ea66-e884-4454-8733-48ace163f9df" providerId="ADAL" clId="{B7BB1F8B-CEDB-4176-9089-44520F3E022E}" dt="2020-02-11T11:01:58.416" v="9" actId="790"/>
          <ac:spMkLst>
            <pc:docMk/>
            <pc:sldMk cId="1803167009" sldId="351"/>
            <ac:spMk id="4" creationId="{FCAF75EE-0F01-4885-93EE-0CC6A535D0D0}"/>
          </ac:spMkLst>
        </pc:spChg>
        <pc:spChg chg="mod">
          <ac:chgData name="Costa, Vasco P." userId="b276ea66-e884-4454-8733-48ace163f9df" providerId="ADAL" clId="{B7BB1F8B-CEDB-4176-9089-44520F3E022E}" dt="2020-02-11T11:01:58.416" v="9" actId="790"/>
          <ac:spMkLst>
            <pc:docMk/>
            <pc:sldMk cId="1803167009" sldId="351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2/11/2020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Overloading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 de métodos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E856B-1684-450F-BF4F-AD8DD2A7D377}"/>
              </a:ext>
            </a:extLst>
          </p:cNvPr>
          <p:cNvSpPr/>
          <p:nvPr/>
        </p:nvSpPr>
        <p:spPr>
          <a:xfrm>
            <a:off x="379526" y="3530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>
                <a:solidFill>
                  <a:srgbClr val="2121FF"/>
                </a:solidFill>
              </a:rPr>
              <a:t>sobrecarga</a:t>
            </a:r>
            <a:r>
              <a:rPr lang="pt-PT" dirty="0"/>
              <a:t> de métodos, também conhecida como </a:t>
            </a:r>
            <a:r>
              <a:rPr lang="pt-PT" i="1" dirty="0" err="1">
                <a:solidFill>
                  <a:srgbClr val="2121FF"/>
                </a:solidFill>
              </a:rPr>
              <a:t>overloading</a:t>
            </a:r>
            <a:r>
              <a:rPr lang="pt-PT" dirty="0"/>
              <a:t>, ocorre quando criamos dois ou mais métodos com o mesmo nome mas com uma lista de argumentos diferente.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>
                <a:solidFill>
                  <a:srgbClr val="2121FF"/>
                </a:solidFill>
              </a:rPr>
              <a:t>sobrecarga</a:t>
            </a:r>
            <a:r>
              <a:rPr lang="pt-PT" dirty="0"/>
              <a:t> é aplicada, por exemplo, quando são declarados dois construtores para uma mesma classe, sendo um sem parâmetros e outro com parâmetros.</a:t>
            </a: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Overloading</a:t>
            </a:r>
            <a:r>
              <a:rPr lang="pt-PT" dirty="0"/>
              <a:t> de Métodos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>
                <a:solidFill>
                  <a:srgbClr val="2121FF"/>
                </a:solidFill>
              </a:rPr>
              <a:t>sobrecarga</a:t>
            </a:r>
            <a:r>
              <a:rPr lang="pt-PT" dirty="0"/>
              <a:t> é aplicada para construtores mas também para outros métodos que não apenas construtores.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Em algumas situações, é útil poder executar um método numa classe passando </a:t>
            </a:r>
            <a:r>
              <a:rPr lang="pt-PT" dirty="0">
                <a:solidFill>
                  <a:srgbClr val="2121FF"/>
                </a:solidFill>
              </a:rPr>
              <a:t>mais ou menos argumentos</a:t>
            </a:r>
            <a:r>
              <a:rPr lang="pt-PT" dirty="0"/>
              <a:t>, conforme a necessidade.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Também pode ser necessário fazer a sobrecarga de um mesmo método, com o mesmo número de argumentos, porém variando os </a:t>
            </a:r>
            <a:r>
              <a:rPr lang="pt-PT" dirty="0">
                <a:solidFill>
                  <a:srgbClr val="2121FF"/>
                </a:solidFill>
              </a:rPr>
              <a:t>tipos</a:t>
            </a:r>
            <a:r>
              <a:rPr lang="pt-PT" dirty="0"/>
              <a:t> desses argumentos.</a:t>
            </a: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Overloading de Métodos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07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85000" lnSpcReduction="200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Para que seja permitida a sobrecarga, os </a:t>
            </a:r>
            <a:r>
              <a:rPr lang="pt-PT" dirty="0">
                <a:solidFill>
                  <a:srgbClr val="2121FF"/>
                </a:solidFill>
              </a:rPr>
              <a:t>nomes dos métodos </a:t>
            </a:r>
            <a:r>
              <a:rPr lang="pt-PT" dirty="0"/>
              <a:t>devem ser </a:t>
            </a:r>
            <a:r>
              <a:rPr lang="pt-PT" dirty="0">
                <a:solidFill>
                  <a:srgbClr val="2121FF"/>
                </a:solidFill>
              </a:rPr>
              <a:t>iguais</a:t>
            </a:r>
            <a:r>
              <a:rPr lang="pt-PT" dirty="0"/>
              <a:t> mas as </a:t>
            </a:r>
            <a:r>
              <a:rPr lang="pt-PT" dirty="0">
                <a:solidFill>
                  <a:srgbClr val="2121FF"/>
                </a:solidFill>
              </a:rPr>
              <a:t>assinaturas</a:t>
            </a:r>
            <a:r>
              <a:rPr lang="pt-PT" dirty="0"/>
              <a:t> devem ser </a:t>
            </a:r>
            <a:r>
              <a:rPr lang="pt-PT" dirty="0">
                <a:solidFill>
                  <a:srgbClr val="2121FF"/>
                </a:solidFill>
              </a:rPr>
              <a:t>diferentes</a:t>
            </a:r>
            <a:r>
              <a:rPr lang="pt-PT" dirty="0"/>
              <a:t>. 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Duas assinaturas idênticas não são permitidas. 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>
                <a:solidFill>
                  <a:srgbClr val="2121FF"/>
                </a:solidFill>
              </a:rPr>
              <a:t>assinatura</a:t>
            </a:r>
            <a:r>
              <a:rPr lang="pt-PT" dirty="0"/>
              <a:t> de um método é composta pelo seu </a:t>
            </a:r>
            <a:r>
              <a:rPr lang="pt-PT" dirty="0">
                <a:solidFill>
                  <a:srgbClr val="2121FF"/>
                </a:solidFill>
              </a:rPr>
              <a:t>nome</a:t>
            </a:r>
            <a:r>
              <a:rPr lang="pt-PT" dirty="0"/>
              <a:t>, </a:t>
            </a:r>
            <a:r>
              <a:rPr lang="pt-PT" dirty="0">
                <a:solidFill>
                  <a:srgbClr val="2121FF"/>
                </a:solidFill>
              </a:rPr>
              <a:t>número</a:t>
            </a:r>
            <a:r>
              <a:rPr lang="pt-PT" dirty="0"/>
              <a:t> e </a:t>
            </a:r>
            <a:r>
              <a:rPr lang="pt-PT" dirty="0">
                <a:solidFill>
                  <a:srgbClr val="2121FF"/>
                </a:solidFill>
              </a:rPr>
              <a:t>tipos de argumentos </a:t>
            </a:r>
            <a:r>
              <a:rPr lang="pt-PT" dirty="0"/>
              <a:t>que são passados para esse método, independentemente dos nomes das variáveis usadas na declaração do método.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dirty="0">
                <a:solidFill>
                  <a:srgbClr val="2121FF"/>
                </a:solidFill>
              </a:rPr>
              <a:t>tipo de retorno </a:t>
            </a:r>
            <a:r>
              <a:rPr lang="pt-PT" dirty="0"/>
              <a:t>do método não é considerado parte da assinatura.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Sendo assim, não podemos ter dois métodos com o mesmo nome e com o mesmo número e tipos de argumentos, mas apenas com o tipo de retorno diferente.</a:t>
            </a: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Overloading de Métodos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86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100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/>
              <a:t>A decisão sobre qual método que será chamado quando existem dois ou mais métodos com o mesmo nome será feita pelo compilador, que verificará se os tipos passados como argumentos “casam” com alguma das assinaturas daquele método.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/>
              <a:t>Supondo que os argumentos sejam de tipos diferentes, a ordem em que aparecem também é relevante, isto é: </a:t>
            </a:r>
          </a:p>
          <a:p>
            <a:pPr lvl="0" algn="just">
              <a:lnSpc>
                <a:spcPct val="120000"/>
              </a:lnSpc>
            </a:pP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Data(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dia,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mes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long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ano) </a:t>
            </a:r>
          </a:p>
          <a:p>
            <a:pPr lvl="0" algn="just">
              <a:lnSpc>
                <a:spcPct val="120000"/>
              </a:lnSpc>
            </a:pP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</a:p>
          <a:p>
            <a:pPr lvl="0" algn="just">
              <a:lnSpc>
                <a:spcPct val="120000"/>
              </a:lnSpc>
            </a:pP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Data(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mes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dia, </a:t>
            </a:r>
            <a:r>
              <a:rPr lang="pt-PT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long</a:t>
            </a:r>
            <a:r>
              <a:rPr lang="pt-PT" b="0" dirty="0">
                <a:solidFill>
                  <a:srgbClr val="FFC000"/>
                </a:solidFill>
                <a:latin typeface="Consolas" panose="020B0609020204030204" pitchFamily="49" charset="0"/>
              </a:rPr>
              <a:t> ano)</a:t>
            </a:r>
            <a:endParaRPr lang="pt-PT" altLang="pt-PT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Overloading</a:t>
            </a:r>
            <a:r>
              <a:rPr lang="pt-PT" dirty="0"/>
              <a:t> de Métodos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Exemplo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F9C8F-C428-4D9A-8A86-63E497B1EC60}"/>
              </a:ext>
            </a:extLst>
          </p:cNvPr>
          <p:cNvSpPr txBox="1"/>
          <p:nvPr/>
        </p:nvSpPr>
        <p:spPr>
          <a:xfrm>
            <a:off x="9855854" y="4995144"/>
            <a:ext cx="1425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>
                <a:solidFill>
                  <a:srgbClr val="FF0000"/>
                </a:solidFill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00675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A </a:t>
            </a:r>
            <a:r>
              <a:rPr lang="pt-PT" sz="2400" dirty="0">
                <a:solidFill>
                  <a:srgbClr val="2121FF"/>
                </a:solidFill>
              </a:rPr>
              <a:t>sobreposição</a:t>
            </a:r>
            <a:r>
              <a:rPr lang="pt-PT" sz="2400" dirty="0"/>
              <a:t> de métodos (ou </a:t>
            </a:r>
            <a:r>
              <a:rPr lang="pt-PT" sz="2400" i="1" dirty="0" err="1">
                <a:solidFill>
                  <a:srgbClr val="2121FF"/>
                </a:solidFill>
              </a:rPr>
              <a:t>overriding</a:t>
            </a:r>
            <a:r>
              <a:rPr lang="pt-PT" sz="2400" dirty="0"/>
              <a:t>) ocorre quando há polimorfismo: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Overloading</a:t>
            </a:r>
            <a:r>
              <a:rPr lang="pt-PT" dirty="0"/>
              <a:t> de Métodos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Sobreposição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28BEF-6AB6-47E0-8C09-E4029D5B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53" y="2855494"/>
            <a:ext cx="4161151" cy="327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C2A32-5456-40FF-99CF-48B04A89F6D2}"/>
              </a:ext>
            </a:extLst>
          </p:cNvPr>
          <p:cNvSpPr txBox="1"/>
          <p:nvPr/>
        </p:nvSpPr>
        <p:spPr>
          <a:xfrm>
            <a:off x="6096000" y="3081220"/>
            <a:ext cx="5073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>
                <a:solidFill>
                  <a:srgbClr val="000000"/>
                </a:solidFill>
                <a:latin typeface="Arial"/>
              </a:rPr>
              <a:t>Explicação:</a:t>
            </a:r>
          </a:p>
          <a:p>
            <a:pPr algn="just"/>
            <a:endParaRPr lang="pt-PT" sz="2400">
              <a:solidFill>
                <a:srgbClr val="000000"/>
              </a:solidFill>
              <a:latin typeface="Arial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>
                <a:solidFill>
                  <a:srgbClr val="000000"/>
                </a:solidFill>
                <a:latin typeface="Arial"/>
              </a:rPr>
              <a:t>A implementação do método </a:t>
            </a:r>
            <a:r>
              <a:rPr lang="pt-PT" sz="2400">
                <a:solidFill>
                  <a:srgbClr val="FFC000"/>
                </a:solidFill>
                <a:latin typeface="Consolas" panose="020B0609020204030204" pitchFamily="49" charset="0"/>
              </a:rPr>
              <a:t>calcularArea() </a:t>
            </a:r>
            <a:r>
              <a:rPr lang="pt-PT" sz="2400">
                <a:solidFill>
                  <a:srgbClr val="000000"/>
                </a:solidFill>
                <a:latin typeface="Arial"/>
              </a:rPr>
              <a:t>das subclasses sobrepõe a implementação </a:t>
            </a:r>
            <a:r>
              <a:rPr lang="pt-PT" sz="2400">
                <a:solidFill>
                  <a:srgbClr val="FFC000"/>
                </a:solidFill>
                <a:latin typeface="Consolas" panose="020B0609020204030204" pitchFamily="49" charset="0"/>
              </a:rPr>
              <a:t>calcularArea() </a:t>
            </a:r>
            <a:r>
              <a:rPr lang="pt-PT" sz="2400">
                <a:solidFill>
                  <a:srgbClr val="000000"/>
                </a:solidFill>
                <a:latin typeface="Arial"/>
              </a:rPr>
              <a:t>do mesmo método na superclasse.</a:t>
            </a:r>
            <a:endParaRPr lang="pt-PT" sz="240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85000" lnSpcReduction="10000"/>
          </a:bodyPr>
          <a:lstStyle/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/>
              <a:t>Existem algumas regras que devem ser respeitadas para que a sobreposição seja válida. </a:t>
            </a:r>
            <a:endParaRPr lang="pt-PT" altLang="pt-PT" sz="260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/>
              <a:t>Por exemplo, o método que sobrepõe não deve restringir o grau de acessibilidade do método sobreposto.</a:t>
            </a:r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b="0"/>
          </a:p>
          <a:p>
            <a:pPr marL="512758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b="0">
                <a:solidFill>
                  <a:srgbClr val="2121FF"/>
                </a:solidFill>
              </a:rPr>
              <a:t>Um método private pode ser sobreposto por um default e assim sucessivamente</a:t>
            </a:r>
            <a:endParaRPr lang="pt-PT" sz="2600">
              <a:solidFill>
                <a:srgbClr val="2121FF"/>
              </a:solidFill>
            </a:endParaRPr>
          </a:p>
          <a:p>
            <a:pPr lvl="0" algn="just">
              <a:lnSpc>
                <a:spcPct val="120000"/>
              </a:lnSpc>
            </a:pPr>
            <a:endParaRPr lang="pt-PT" altLang="pt-PT" sz="2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Overloading de Métodos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Regras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012C2-D90B-4A29-B869-3A9C534C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47" y="3896810"/>
            <a:ext cx="10702896" cy="15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6700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04f70ca-119b-40ef-8b1a-1b7373f2aa2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497</Words>
  <Application>Microsoft Office PowerPoint</Application>
  <PresentationFormat>Widescreen</PresentationFormat>
  <Paragraphs>71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Overloading de Métodos Introdução (I)</vt:lpstr>
      <vt:lpstr>Overloading de Métodos Introdução (II)</vt:lpstr>
      <vt:lpstr>Overloading de Métodos Introdução (Iii)</vt:lpstr>
      <vt:lpstr>Overloading de Métodos Exemplo (I)</vt:lpstr>
      <vt:lpstr>Overloading de Métodos Sobreposição (I)</vt:lpstr>
      <vt:lpstr>Overloading de Métodos Regras (I)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15</cp:revision>
  <dcterms:created xsi:type="dcterms:W3CDTF">2019-07-25T10:31:53Z</dcterms:created>
  <dcterms:modified xsi:type="dcterms:W3CDTF">2020-02-11T11:02:06Z</dcterms:modified>
</cp:coreProperties>
</file>