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6" r:id="rId5"/>
    <p:sldMasterId id="2147483669" r:id="rId6"/>
    <p:sldMasterId id="2147483677" r:id="rId7"/>
  </p:sldMasterIdLst>
  <p:notesMasterIdLst>
    <p:notesMasterId r:id="rId21"/>
  </p:notesMasterIdLst>
  <p:handoutMasterIdLst>
    <p:handoutMasterId r:id="rId22"/>
  </p:handoutMasterIdLst>
  <p:sldIdLst>
    <p:sldId id="330" r:id="rId8"/>
    <p:sldId id="309" r:id="rId9"/>
    <p:sldId id="335" r:id="rId10"/>
    <p:sldId id="361" r:id="rId11"/>
    <p:sldId id="316" r:id="rId12"/>
    <p:sldId id="362" r:id="rId13"/>
    <p:sldId id="363" r:id="rId14"/>
    <p:sldId id="364" r:id="rId15"/>
    <p:sldId id="365" r:id="rId16"/>
    <p:sldId id="360" r:id="rId17"/>
    <p:sldId id="357" r:id="rId18"/>
    <p:sldId id="358" r:id="rId19"/>
    <p:sldId id="359" r:id="rId2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2A9948-FD40-4EDF-934A-3A9A2128CA68}">
          <p14:sldIdLst>
            <p14:sldId id="330"/>
            <p14:sldId id="309"/>
          </p14:sldIdLst>
        </p14:section>
        <p14:section name="&lt;ex. Slide indíce&gt;" id="{3A76D0F9-0534-4FF7-9EF0-26D45C566A9A}">
          <p14:sldIdLst>
            <p14:sldId id="335"/>
          </p14:sldIdLst>
        </p14:section>
        <p14:section name="Detalhe módulo" id="{673F930C-1E3B-40D1-A766-4A9CFD795614}">
          <p14:sldIdLst>
            <p14:sldId id="361"/>
            <p14:sldId id="316"/>
            <p14:sldId id="362"/>
            <p14:sldId id="363"/>
            <p14:sldId id="364"/>
            <p14:sldId id="365"/>
            <p14:sldId id="360"/>
            <p14:sldId id="357"/>
            <p14:sldId id="358"/>
            <p14:sldId id="3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sta, Vasco P." initials="CVP" lastIdx="1" clrIdx="0">
    <p:extLst>
      <p:ext uri="{19B8F6BF-5375-455C-9EA6-DF929625EA0E}">
        <p15:presenceInfo xmlns:p15="http://schemas.microsoft.com/office/powerpoint/2012/main" userId="S::vasco.p.costa@accenture.com::b276ea66-e884-4454-8733-48ace163f9d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FF"/>
    <a:srgbClr val="B9B9FF"/>
    <a:srgbClr val="000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7E9639D4-E3E2-4D34-9284-5A2195B3D0D7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>
          <a:top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1V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firstRow>
  </a:tblStyle>
  <a:tblStyle styleId="{073A0DAA-6AF3-43AB-8588-CEC1D06C72B9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7E7E7"/>
          </a:solidFill>
        </a:fill>
      </a:tcStyle>
    </a:wholeTbl>
    <a:band1H>
      <a:tcStyle>
        <a:tcBdr/>
        <a:fill>
          <a:solidFill>
            <a:srgbClr val="CBCBCB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BCBCB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000000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988" y="56"/>
      </p:cViewPr>
      <p:guideLst>
        <p:guide orient="horz" pos="19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sta, Vasco P." userId="b276ea66-e884-4454-8733-48ace163f9df" providerId="ADAL" clId="{AFF727B3-C817-42B3-854C-8123557F5495}"/>
    <pc:docChg chg="undo custSel modSld">
      <pc:chgData name="Costa, Vasco P." userId="b276ea66-e884-4454-8733-48ace163f9df" providerId="ADAL" clId="{AFF727B3-C817-42B3-854C-8123557F5495}" dt="2020-02-11T11:07:25.986" v="22" actId="790"/>
      <pc:docMkLst>
        <pc:docMk/>
      </pc:docMkLst>
      <pc:sldChg chg="modSp addCm delCm">
        <pc:chgData name="Costa, Vasco P." userId="b276ea66-e884-4454-8733-48ace163f9df" providerId="ADAL" clId="{AFF727B3-C817-42B3-854C-8123557F5495}" dt="2020-02-11T11:04:35.500" v="4" actId="790"/>
        <pc:sldMkLst>
          <pc:docMk/>
          <pc:sldMk cId="0" sldId="309"/>
        </pc:sldMkLst>
        <pc:spChg chg="mod">
          <ac:chgData name="Costa, Vasco P." userId="b276ea66-e884-4454-8733-48ace163f9df" providerId="ADAL" clId="{AFF727B3-C817-42B3-854C-8123557F5495}" dt="2020-02-11T11:04:35.500" v="4" actId="790"/>
          <ac:spMkLst>
            <pc:docMk/>
            <pc:sldMk cId="0" sldId="309"/>
            <ac:spMk id="2" creationId="{418F764D-75CA-4F7D-8D1D-C68FFFAD3E30}"/>
          </ac:spMkLst>
        </pc:spChg>
        <pc:spChg chg="mod">
          <ac:chgData name="Costa, Vasco P." userId="b276ea66-e884-4454-8733-48ace163f9df" providerId="ADAL" clId="{AFF727B3-C817-42B3-854C-8123557F5495}" dt="2020-02-11T11:04:35.500" v="4" actId="790"/>
          <ac:spMkLst>
            <pc:docMk/>
            <pc:sldMk cId="0" sldId="309"/>
            <ac:spMk id="3" creationId="{62E95CFE-E842-4D63-868B-72D032A230B5}"/>
          </ac:spMkLst>
        </pc:spChg>
      </pc:sldChg>
      <pc:sldChg chg="modSp">
        <pc:chgData name="Costa, Vasco P." userId="b276ea66-e884-4454-8733-48ace163f9df" providerId="ADAL" clId="{AFF727B3-C817-42B3-854C-8123557F5495}" dt="2020-02-11T11:05:18.821" v="14" actId="20577"/>
        <pc:sldMkLst>
          <pc:docMk/>
          <pc:sldMk cId="0" sldId="316"/>
        </pc:sldMkLst>
        <pc:spChg chg="mod">
          <ac:chgData name="Costa, Vasco P." userId="b276ea66-e884-4454-8733-48ace163f9df" providerId="ADAL" clId="{AFF727B3-C817-42B3-854C-8123557F5495}" dt="2020-02-11T11:05:18.821" v="14" actId="20577"/>
          <ac:spMkLst>
            <pc:docMk/>
            <pc:sldMk cId="0" sldId="316"/>
            <ac:spMk id="2" creationId="{40347416-AAC6-4C14-84B6-6D5EA9AE0344}"/>
          </ac:spMkLst>
        </pc:spChg>
        <pc:spChg chg="mod">
          <ac:chgData name="Costa, Vasco P." userId="b276ea66-e884-4454-8733-48ace163f9df" providerId="ADAL" clId="{AFF727B3-C817-42B3-854C-8123557F5495}" dt="2020-02-11T11:05:11.524" v="12" actId="790"/>
          <ac:spMkLst>
            <pc:docMk/>
            <pc:sldMk cId="0" sldId="316"/>
            <ac:spMk id="3" creationId="{8AA0CCEC-8C51-4A5F-A4FE-76413F85C917}"/>
          </ac:spMkLst>
        </pc:spChg>
        <pc:spChg chg="mod">
          <ac:chgData name="Costa, Vasco P." userId="b276ea66-e884-4454-8733-48ace163f9df" providerId="ADAL" clId="{AFF727B3-C817-42B3-854C-8123557F5495}" dt="2020-02-11T11:05:11.524" v="12" actId="790"/>
          <ac:spMkLst>
            <pc:docMk/>
            <pc:sldMk cId="0" sldId="316"/>
            <ac:spMk id="4" creationId="{FCAF75EE-0F01-4885-93EE-0CC6A535D0D0}"/>
          </ac:spMkLst>
        </pc:spChg>
        <pc:spChg chg="mod">
          <ac:chgData name="Costa, Vasco P." userId="b276ea66-e884-4454-8733-48ace163f9df" providerId="ADAL" clId="{AFF727B3-C817-42B3-854C-8123557F5495}" dt="2020-02-11T11:05:11.524" v="12" actId="790"/>
          <ac:spMkLst>
            <pc:docMk/>
            <pc:sldMk cId="0" sldId="316"/>
            <ac:spMk id="5" creationId="{CB3A2494-BF36-4235-9C2F-586EAB0F59E6}"/>
          </ac:spMkLst>
        </pc:spChg>
      </pc:sldChg>
      <pc:sldChg chg="modSp">
        <pc:chgData name="Costa, Vasco P." userId="b276ea66-e884-4454-8733-48ace163f9df" providerId="ADAL" clId="{AFF727B3-C817-42B3-854C-8123557F5495}" dt="2020-02-11T11:03:52.890" v="0" actId="790"/>
        <pc:sldMkLst>
          <pc:docMk/>
          <pc:sldMk cId="0" sldId="330"/>
        </pc:sldMkLst>
        <pc:spChg chg="mod">
          <ac:chgData name="Costa, Vasco P." userId="b276ea66-e884-4454-8733-48ace163f9df" providerId="ADAL" clId="{AFF727B3-C817-42B3-854C-8123557F5495}" dt="2020-02-11T11:03:52.890" v="0" actId="790"/>
          <ac:spMkLst>
            <pc:docMk/>
            <pc:sldMk cId="0" sldId="330"/>
            <ac:spMk id="3" creationId="{8351BCF6-2AB6-4213-86EE-6D7918B3A8A7}"/>
          </ac:spMkLst>
        </pc:spChg>
        <pc:spChg chg="mod">
          <ac:chgData name="Costa, Vasco P." userId="b276ea66-e884-4454-8733-48ace163f9df" providerId="ADAL" clId="{AFF727B3-C817-42B3-854C-8123557F5495}" dt="2020-02-11T11:03:52.890" v="0" actId="790"/>
          <ac:spMkLst>
            <pc:docMk/>
            <pc:sldMk cId="0" sldId="330"/>
            <ac:spMk id="4" creationId="{83664E7D-0F72-4F88-946B-1FEF301C3D8A}"/>
          </ac:spMkLst>
        </pc:spChg>
      </pc:sldChg>
      <pc:sldChg chg="modSp">
        <pc:chgData name="Costa, Vasco P." userId="b276ea66-e884-4454-8733-48ace163f9df" providerId="ADAL" clId="{AFF727B3-C817-42B3-854C-8123557F5495}" dt="2020-02-11T11:04:53.480" v="9" actId="790"/>
        <pc:sldMkLst>
          <pc:docMk/>
          <pc:sldMk cId="2095816919" sldId="335"/>
        </pc:sldMkLst>
        <pc:spChg chg="mod">
          <ac:chgData name="Costa, Vasco P." userId="b276ea66-e884-4454-8733-48ace163f9df" providerId="ADAL" clId="{AFF727B3-C817-42B3-854C-8123557F5495}" dt="2020-02-11T11:04:53.480" v="9" actId="790"/>
          <ac:spMkLst>
            <pc:docMk/>
            <pc:sldMk cId="2095816919" sldId="335"/>
            <ac:spMk id="2" creationId="{FFEB3E38-B83F-4A21-B054-5B8CC5359EE0}"/>
          </ac:spMkLst>
        </pc:spChg>
        <pc:spChg chg="mod">
          <ac:chgData name="Costa, Vasco P." userId="b276ea66-e884-4454-8733-48ace163f9df" providerId="ADAL" clId="{AFF727B3-C817-42B3-854C-8123557F5495}" dt="2020-02-11T11:04:53.480" v="9" actId="790"/>
          <ac:spMkLst>
            <pc:docMk/>
            <pc:sldMk cId="2095816919" sldId="335"/>
            <ac:spMk id="3" creationId="{51AAFA82-6CC3-407C-B142-C89DD934657F}"/>
          </ac:spMkLst>
        </pc:spChg>
        <pc:spChg chg="mod">
          <ac:chgData name="Costa, Vasco P." userId="b276ea66-e884-4454-8733-48ace163f9df" providerId="ADAL" clId="{AFF727B3-C817-42B3-854C-8123557F5495}" dt="2020-02-11T11:04:53.480" v="9" actId="790"/>
          <ac:spMkLst>
            <pc:docMk/>
            <pc:sldMk cId="2095816919" sldId="335"/>
            <ac:spMk id="9" creationId="{95EA9AD4-413F-4607-A894-9ACB1C7D3A9F}"/>
          </ac:spMkLst>
        </pc:spChg>
        <pc:spChg chg="mod">
          <ac:chgData name="Costa, Vasco P." userId="b276ea66-e884-4454-8733-48ace163f9df" providerId="ADAL" clId="{AFF727B3-C817-42B3-854C-8123557F5495}" dt="2020-02-11T11:04:53.480" v="9" actId="790"/>
          <ac:spMkLst>
            <pc:docMk/>
            <pc:sldMk cId="2095816919" sldId="335"/>
            <ac:spMk id="11" creationId="{98A67702-09F7-47AB-8C78-A5E706A84303}"/>
          </ac:spMkLst>
        </pc:spChg>
        <pc:spChg chg="mod">
          <ac:chgData name="Costa, Vasco P." userId="b276ea66-e884-4454-8733-48ace163f9df" providerId="ADAL" clId="{AFF727B3-C817-42B3-854C-8123557F5495}" dt="2020-02-11T11:04:53.480" v="9" actId="790"/>
          <ac:spMkLst>
            <pc:docMk/>
            <pc:sldMk cId="2095816919" sldId="335"/>
            <ac:spMk id="13" creationId="{7E28A8C0-235A-43E1-88CF-73EA3350CEE1}"/>
          </ac:spMkLst>
        </pc:spChg>
        <pc:spChg chg="mod">
          <ac:chgData name="Costa, Vasco P." userId="b276ea66-e884-4454-8733-48ace163f9df" providerId="ADAL" clId="{AFF727B3-C817-42B3-854C-8123557F5495}" dt="2020-02-11T11:04:53.480" v="9" actId="790"/>
          <ac:spMkLst>
            <pc:docMk/>
            <pc:sldMk cId="2095816919" sldId="335"/>
            <ac:spMk id="20" creationId="{C1E52B3B-30E1-4604-8041-57A1BB654B9B}"/>
          </ac:spMkLst>
        </pc:spChg>
        <pc:spChg chg="mod">
          <ac:chgData name="Costa, Vasco P." userId="b276ea66-e884-4454-8733-48ace163f9df" providerId="ADAL" clId="{AFF727B3-C817-42B3-854C-8123557F5495}" dt="2020-02-11T11:04:53.480" v="9" actId="790"/>
          <ac:spMkLst>
            <pc:docMk/>
            <pc:sldMk cId="2095816919" sldId="335"/>
            <ac:spMk id="21" creationId="{676D98DE-D09D-44E0-87FB-8372D059B868}"/>
          </ac:spMkLst>
        </pc:spChg>
        <pc:spChg chg="mod">
          <ac:chgData name="Costa, Vasco P." userId="b276ea66-e884-4454-8733-48ace163f9df" providerId="ADAL" clId="{AFF727B3-C817-42B3-854C-8123557F5495}" dt="2020-02-11T11:04:53.480" v="9" actId="790"/>
          <ac:spMkLst>
            <pc:docMk/>
            <pc:sldMk cId="2095816919" sldId="335"/>
            <ac:spMk id="22" creationId="{71951CC2-F1C1-42D3-9499-99382CB2BB14}"/>
          </ac:spMkLst>
        </pc:spChg>
      </pc:sldChg>
      <pc:sldChg chg="modSp">
        <pc:chgData name="Costa, Vasco P." userId="b276ea66-e884-4454-8733-48ace163f9df" providerId="ADAL" clId="{AFF727B3-C817-42B3-854C-8123557F5495}" dt="2020-02-11T11:07:00.174" v="20" actId="790"/>
        <pc:sldMkLst>
          <pc:docMk/>
          <pc:sldMk cId="3481036307" sldId="357"/>
        </pc:sldMkLst>
        <pc:spChg chg="mod">
          <ac:chgData name="Costa, Vasco P." userId="b276ea66-e884-4454-8733-48ace163f9df" providerId="ADAL" clId="{AFF727B3-C817-42B3-854C-8123557F5495}" dt="2020-02-11T11:07:00.174" v="20" actId="790"/>
          <ac:spMkLst>
            <pc:docMk/>
            <pc:sldMk cId="3481036307" sldId="357"/>
            <ac:spMk id="2" creationId="{40347416-AAC6-4C14-84B6-6D5EA9AE0344}"/>
          </ac:spMkLst>
        </pc:spChg>
        <pc:spChg chg="mod">
          <ac:chgData name="Costa, Vasco P." userId="b276ea66-e884-4454-8733-48ace163f9df" providerId="ADAL" clId="{AFF727B3-C817-42B3-854C-8123557F5495}" dt="2020-02-11T11:07:00.174" v="20" actId="790"/>
          <ac:spMkLst>
            <pc:docMk/>
            <pc:sldMk cId="3481036307" sldId="357"/>
            <ac:spMk id="3" creationId="{8AA0CCEC-8C51-4A5F-A4FE-76413F85C917}"/>
          </ac:spMkLst>
        </pc:spChg>
        <pc:spChg chg="mod">
          <ac:chgData name="Costa, Vasco P." userId="b276ea66-e884-4454-8733-48ace163f9df" providerId="ADAL" clId="{AFF727B3-C817-42B3-854C-8123557F5495}" dt="2020-02-11T11:07:00.174" v="20" actId="790"/>
          <ac:spMkLst>
            <pc:docMk/>
            <pc:sldMk cId="3481036307" sldId="357"/>
            <ac:spMk id="4" creationId="{FCAF75EE-0F01-4885-93EE-0CC6A535D0D0}"/>
          </ac:spMkLst>
        </pc:spChg>
        <pc:spChg chg="mod">
          <ac:chgData name="Costa, Vasco P." userId="b276ea66-e884-4454-8733-48ace163f9df" providerId="ADAL" clId="{AFF727B3-C817-42B3-854C-8123557F5495}" dt="2020-02-11T11:07:00.174" v="20" actId="790"/>
          <ac:spMkLst>
            <pc:docMk/>
            <pc:sldMk cId="3481036307" sldId="357"/>
            <ac:spMk id="5" creationId="{CB3A2494-BF36-4235-9C2F-586EAB0F59E6}"/>
          </ac:spMkLst>
        </pc:spChg>
      </pc:sldChg>
      <pc:sldChg chg="modSp">
        <pc:chgData name="Costa, Vasco P." userId="b276ea66-e884-4454-8733-48ace163f9df" providerId="ADAL" clId="{AFF727B3-C817-42B3-854C-8123557F5495}" dt="2020-02-11T11:07:15.292" v="21" actId="790"/>
        <pc:sldMkLst>
          <pc:docMk/>
          <pc:sldMk cId="1028578129" sldId="358"/>
        </pc:sldMkLst>
        <pc:spChg chg="mod">
          <ac:chgData name="Costa, Vasco P." userId="b276ea66-e884-4454-8733-48ace163f9df" providerId="ADAL" clId="{AFF727B3-C817-42B3-854C-8123557F5495}" dt="2020-02-11T11:07:15.292" v="21" actId="790"/>
          <ac:spMkLst>
            <pc:docMk/>
            <pc:sldMk cId="1028578129" sldId="358"/>
            <ac:spMk id="2" creationId="{40347416-AAC6-4C14-84B6-6D5EA9AE0344}"/>
          </ac:spMkLst>
        </pc:spChg>
        <pc:spChg chg="mod">
          <ac:chgData name="Costa, Vasco P." userId="b276ea66-e884-4454-8733-48ace163f9df" providerId="ADAL" clId="{AFF727B3-C817-42B3-854C-8123557F5495}" dt="2020-02-11T11:07:15.292" v="21" actId="790"/>
          <ac:spMkLst>
            <pc:docMk/>
            <pc:sldMk cId="1028578129" sldId="358"/>
            <ac:spMk id="3" creationId="{8AA0CCEC-8C51-4A5F-A4FE-76413F85C917}"/>
          </ac:spMkLst>
        </pc:spChg>
        <pc:spChg chg="mod">
          <ac:chgData name="Costa, Vasco P." userId="b276ea66-e884-4454-8733-48ace163f9df" providerId="ADAL" clId="{AFF727B3-C817-42B3-854C-8123557F5495}" dt="2020-02-11T11:07:15.292" v="21" actId="790"/>
          <ac:spMkLst>
            <pc:docMk/>
            <pc:sldMk cId="1028578129" sldId="358"/>
            <ac:spMk id="4" creationId="{FCAF75EE-0F01-4885-93EE-0CC6A535D0D0}"/>
          </ac:spMkLst>
        </pc:spChg>
        <pc:spChg chg="mod">
          <ac:chgData name="Costa, Vasco P." userId="b276ea66-e884-4454-8733-48ace163f9df" providerId="ADAL" clId="{AFF727B3-C817-42B3-854C-8123557F5495}" dt="2020-02-11T11:07:15.292" v="21" actId="790"/>
          <ac:spMkLst>
            <pc:docMk/>
            <pc:sldMk cId="1028578129" sldId="358"/>
            <ac:spMk id="5" creationId="{CB3A2494-BF36-4235-9C2F-586EAB0F59E6}"/>
          </ac:spMkLst>
        </pc:spChg>
      </pc:sldChg>
      <pc:sldChg chg="modSp">
        <pc:chgData name="Costa, Vasco P." userId="b276ea66-e884-4454-8733-48ace163f9df" providerId="ADAL" clId="{AFF727B3-C817-42B3-854C-8123557F5495}" dt="2020-02-11T11:07:25.986" v="22" actId="790"/>
        <pc:sldMkLst>
          <pc:docMk/>
          <pc:sldMk cId="602782127" sldId="359"/>
        </pc:sldMkLst>
        <pc:spChg chg="mod">
          <ac:chgData name="Costa, Vasco P." userId="b276ea66-e884-4454-8733-48ace163f9df" providerId="ADAL" clId="{AFF727B3-C817-42B3-854C-8123557F5495}" dt="2020-02-11T11:07:25.986" v="22" actId="790"/>
          <ac:spMkLst>
            <pc:docMk/>
            <pc:sldMk cId="602782127" sldId="359"/>
            <ac:spMk id="2" creationId="{40347416-AAC6-4C14-84B6-6D5EA9AE0344}"/>
          </ac:spMkLst>
        </pc:spChg>
        <pc:spChg chg="mod">
          <ac:chgData name="Costa, Vasco P." userId="b276ea66-e884-4454-8733-48ace163f9df" providerId="ADAL" clId="{AFF727B3-C817-42B3-854C-8123557F5495}" dt="2020-02-11T11:07:25.986" v="22" actId="790"/>
          <ac:spMkLst>
            <pc:docMk/>
            <pc:sldMk cId="602782127" sldId="359"/>
            <ac:spMk id="3" creationId="{8AA0CCEC-8C51-4A5F-A4FE-76413F85C917}"/>
          </ac:spMkLst>
        </pc:spChg>
        <pc:spChg chg="mod">
          <ac:chgData name="Costa, Vasco P." userId="b276ea66-e884-4454-8733-48ace163f9df" providerId="ADAL" clId="{AFF727B3-C817-42B3-854C-8123557F5495}" dt="2020-02-11T11:07:25.986" v="22" actId="790"/>
          <ac:spMkLst>
            <pc:docMk/>
            <pc:sldMk cId="602782127" sldId="359"/>
            <ac:spMk id="4" creationId="{FCAF75EE-0F01-4885-93EE-0CC6A535D0D0}"/>
          </ac:spMkLst>
        </pc:spChg>
        <pc:spChg chg="mod">
          <ac:chgData name="Costa, Vasco P." userId="b276ea66-e884-4454-8733-48ace163f9df" providerId="ADAL" clId="{AFF727B3-C817-42B3-854C-8123557F5495}" dt="2020-02-11T11:07:25.986" v="22" actId="790"/>
          <ac:spMkLst>
            <pc:docMk/>
            <pc:sldMk cId="602782127" sldId="359"/>
            <ac:spMk id="5" creationId="{CB3A2494-BF36-4235-9C2F-586EAB0F59E6}"/>
          </ac:spMkLst>
        </pc:spChg>
      </pc:sldChg>
      <pc:sldChg chg="modSp">
        <pc:chgData name="Costa, Vasco P." userId="b276ea66-e884-4454-8733-48ace163f9df" providerId="ADAL" clId="{AFF727B3-C817-42B3-854C-8123557F5495}" dt="2020-02-11T11:06:48.248" v="19" actId="790"/>
        <pc:sldMkLst>
          <pc:docMk/>
          <pc:sldMk cId="591339705" sldId="360"/>
        </pc:sldMkLst>
        <pc:spChg chg="mod">
          <ac:chgData name="Costa, Vasco P." userId="b276ea66-e884-4454-8733-48ace163f9df" providerId="ADAL" clId="{AFF727B3-C817-42B3-854C-8123557F5495}" dt="2020-02-11T11:06:48.248" v="19" actId="790"/>
          <ac:spMkLst>
            <pc:docMk/>
            <pc:sldMk cId="591339705" sldId="360"/>
            <ac:spMk id="2" creationId="{40347416-AAC6-4C14-84B6-6D5EA9AE0344}"/>
          </ac:spMkLst>
        </pc:spChg>
        <pc:spChg chg="mod">
          <ac:chgData name="Costa, Vasco P." userId="b276ea66-e884-4454-8733-48ace163f9df" providerId="ADAL" clId="{AFF727B3-C817-42B3-854C-8123557F5495}" dt="2020-02-11T11:06:48.248" v="19" actId="790"/>
          <ac:spMkLst>
            <pc:docMk/>
            <pc:sldMk cId="591339705" sldId="360"/>
            <ac:spMk id="3" creationId="{8AA0CCEC-8C51-4A5F-A4FE-76413F85C917}"/>
          </ac:spMkLst>
        </pc:spChg>
        <pc:spChg chg="mod">
          <ac:chgData name="Costa, Vasco P." userId="b276ea66-e884-4454-8733-48ace163f9df" providerId="ADAL" clId="{AFF727B3-C817-42B3-854C-8123557F5495}" dt="2020-02-11T11:06:48.248" v="19" actId="790"/>
          <ac:spMkLst>
            <pc:docMk/>
            <pc:sldMk cId="591339705" sldId="360"/>
            <ac:spMk id="4" creationId="{FCAF75EE-0F01-4885-93EE-0CC6A535D0D0}"/>
          </ac:spMkLst>
        </pc:spChg>
        <pc:spChg chg="mod">
          <ac:chgData name="Costa, Vasco P." userId="b276ea66-e884-4454-8733-48ace163f9df" providerId="ADAL" clId="{AFF727B3-C817-42B3-854C-8123557F5495}" dt="2020-02-11T11:06:48.248" v="19" actId="790"/>
          <ac:spMkLst>
            <pc:docMk/>
            <pc:sldMk cId="591339705" sldId="360"/>
            <ac:spMk id="5" creationId="{CB3A2494-BF36-4235-9C2F-586EAB0F59E6}"/>
          </ac:spMkLst>
        </pc:spChg>
      </pc:sldChg>
      <pc:sldChg chg="modSp">
        <pc:chgData name="Costa, Vasco P." userId="b276ea66-e884-4454-8733-48ace163f9df" providerId="ADAL" clId="{AFF727B3-C817-42B3-854C-8123557F5495}" dt="2020-02-11T11:05:03.628" v="10" actId="790"/>
        <pc:sldMkLst>
          <pc:docMk/>
          <pc:sldMk cId="430623312" sldId="361"/>
        </pc:sldMkLst>
        <pc:spChg chg="mod">
          <ac:chgData name="Costa, Vasco P." userId="b276ea66-e884-4454-8733-48ace163f9df" providerId="ADAL" clId="{AFF727B3-C817-42B3-854C-8123557F5495}" dt="2020-02-11T11:05:03.628" v="10" actId="790"/>
          <ac:spMkLst>
            <pc:docMk/>
            <pc:sldMk cId="430623312" sldId="361"/>
            <ac:spMk id="2" creationId="{40347416-AAC6-4C14-84B6-6D5EA9AE0344}"/>
          </ac:spMkLst>
        </pc:spChg>
        <pc:spChg chg="mod">
          <ac:chgData name="Costa, Vasco P." userId="b276ea66-e884-4454-8733-48ace163f9df" providerId="ADAL" clId="{AFF727B3-C817-42B3-854C-8123557F5495}" dt="2020-02-11T11:05:03.628" v="10" actId="790"/>
          <ac:spMkLst>
            <pc:docMk/>
            <pc:sldMk cId="430623312" sldId="361"/>
            <ac:spMk id="3" creationId="{8AA0CCEC-8C51-4A5F-A4FE-76413F85C917}"/>
          </ac:spMkLst>
        </pc:spChg>
        <pc:spChg chg="mod">
          <ac:chgData name="Costa, Vasco P." userId="b276ea66-e884-4454-8733-48ace163f9df" providerId="ADAL" clId="{AFF727B3-C817-42B3-854C-8123557F5495}" dt="2020-02-11T11:05:03.628" v="10" actId="790"/>
          <ac:spMkLst>
            <pc:docMk/>
            <pc:sldMk cId="430623312" sldId="361"/>
            <ac:spMk id="4" creationId="{FCAF75EE-0F01-4885-93EE-0CC6A535D0D0}"/>
          </ac:spMkLst>
        </pc:spChg>
        <pc:spChg chg="mod">
          <ac:chgData name="Costa, Vasco P." userId="b276ea66-e884-4454-8733-48ace163f9df" providerId="ADAL" clId="{AFF727B3-C817-42B3-854C-8123557F5495}" dt="2020-02-11T11:05:03.628" v="10" actId="790"/>
          <ac:spMkLst>
            <pc:docMk/>
            <pc:sldMk cId="430623312" sldId="361"/>
            <ac:spMk id="5" creationId="{CB3A2494-BF36-4235-9C2F-586EAB0F59E6}"/>
          </ac:spMkLst>
        </pc:spChg>
      </pc:sldChg>
      <pc:sldChg chg="modSp">
        <pc:chgData name="Costa, Vasco P." userId="b276ea66-e884-4454-8733-48ace163f9df" providerId="ADAL" clId="{AFF727B3-C817-42B3-854C-8123557F5495}" dt="2020-02-11T11:05:31.565" v="15" actId="790"/>
        <pc:sldMkLst>
          <pc:docMk/>
          <pc:sldMk cId="3126591575" sldId="362"/>
        </pc:sldMkLst>
        <pc:spChg chg="mod">
          <ac:chgData name="Costa, Vasco P." userId="b276ea66-e884-4454-8733-48ace163f9df" providerId="ADAL" clId="{AFF727B3-C817-42B3-854C-8123557F5495}" dt="2020-02-11T11:05:31.565" v="15" actId="790"/>
          <ac:spMkLst>
            <pc:docMk/>
            <pc:sldMk cId="3126591575" sldId="362"/>
            <ac:spMk id="2" creationId="{40347416-AAC6-4C14-84B6-6D5EA9AE0344}"/>
          </ac:spMkLst>
        </pc:spChg>
        <pc:spChg chg="mod">
          <ac:chgData name="Costa, Vasco P." userId="b276ea66-e884-4454-8733-48ace163f9df" providerId="ADAL" clId="{AFF727B3-C817-42B3-854C-8123557F5495}" dt="2020-02-11T11:05:31.565" v="15" actId="790"/>
          <ac:spMkLst>
            <pc:docMk/>
            <pc:sldMk cId="3126591575" sldId="362"/>
            <ac:spMk id="3" creationId="{8AA0CCEC-8C51-4A5F-A4FE-76413F85C917}"/>
          </ac:spMkLst>
        </pc:spChg>
        <pc:spChg chg="mod">
          <ac:chgData name="Costa, Vasco P." userId="b276ea66-e884-4454-8733-48ace163f9df" providerId="ADAL" clId="{AFF727B3-C817-42B3-854C-8123557F5495}" dt="2020-02-11T11:05:31.565" v="15" actId="790"/>
          <ac:spMkLst>
            <pc:docMk/>
            <pc:sldMk cId="3126591575" sldId="362"/>
            <ac:spMk id="4" creationId="{FCAF75EE-0F01-4885-93EE-0CC6A535D0D0}"/>
          </ac:spMkLst>
        </pc:spChg>
        <pc:spChg chg="mod">
          <ac:chgData name="Costa, Vasco P." userId="b276ea66-e884-4454-8733-48ace163f9df" providerId="ADAL" clId="{AFF727B3-C817-42B3-854C-8123557F5495}" dt="2020-02-11T11:05:31.565" v="15" actId="790"/>
          <ac:spMkLst>
            <pc:docMk/>
            <pc:sldMk cId="3126591575" sldId="362"/>
            <ac:spMk id="5" creationId="{CB3A2494-BF36-4235-9C2F-586EAB0F59E6}"/>
          </ac:spMkLst>
        </pc:spChg>
      </pc:sldChg>
      <pc:sldChg chg="modSp">
        <pc:chgData name="Costa, Vasco P." userId="b276ea66-e884-4454-8733-48ace163f9df" providerId="ADAL" clId="{AFF727B3-C817-42B3-854C-8123557F5495}" dt="2020-02-11T11:05:50.325" v="16" actId="790"/>
        <pc:sldMkLst>
          <pc:docMk/>
          <pc:sldMk cId="3016427249" sldId="363"/>
        </pc:sldMkLst>
        <pc:spChg chg="mod">
          <ac:chgData name="Costa, Vasco P." userId="b276ea66-e884-4454-8733-48ace163f9df" providerId="ADAL" clId="{AFF727B3-C817-42B3-854C-8123557F5495}" dt="2020-02-11T11:05:50.325" v="16" actId="790"/>
          <ac:spMkLst>
            <pc:docMk/>
            <pc:sldMk cId="3016427249" sldId="363"/>
            <ac:spMk id="3" creationId="{8AA0CCEC-8C51-4A5F-A4FE-76413F85C917}"/>
          </ac:spMkLst>
        </pc:spChg>
        <pc:spChg chg="mod">
          <ac:chgData name="Costa, Vasco P." userId="b276ea66-e884-4454-8733-48ace163f9df" providerId="ADAL" clId="{AFF727B3-C817-42B3-854C-8123557F5495}" dt="2020-02-11T11:05:50.325" v="16" actId="790"/>
          <ac:spMkLst>
            <pc:docMk/>
            <pc:sldMk cId="3016427249" sldId="363"/>
            <ac:spMk id="4" creationId="{FCAF75EE-0F01-4885-93EE-0CC6A535D0D0}"/>
          </ac:spMkLst>
        </pc:spChg>
        <pc:spChg chg="mod">
          <ac:chgData name="Costa, Vasco P." userId="b276ea66-e884-4454-8733-48ace163f9df" providerId="ADAL" clId="{AFF727B3-C817-42B3-854C-8123557F5495}" dt="2020-02-11T11:05:50.325" v="16" actId="790"/>
          <ac:spMkLst>
            <pc:docMk/>
            <pc:sldMk cId="3016427249" sldId="363"/>
            <ac:spMk id="5" creationId="{CB3A2494-BF36-4235-9C2F-586EAB0F59E6}"/>
          </ac:spMkLst>
        </pc:spChg>
        <pc:spChg chg="mod">
          <ac:chgData name="Costa, Vasco P." userId="b276ea66-e884-4454-8733-48ace163f9df" providerId="ADAL" clId="{AFF727B3-C817-42B3-854C-8123557F5495}" dt="2020-02-11T11:05:50.325" v="16" actId="790"/>
          <ac:spMkLst>
            <pc:docMk/>
            <pc:sldMk cId="3016427249" sldId="363"/>
            <ac:spMk id="6" creationId="{DD5909C5-62CF-4CDF-A9D1-233407EC72D0}"/>
          </ac:spMkLst>
        </pc:spChg>
      </pc:sldChg>
      <pc:sldChg chg="modSp">
        <pc:chgData name="Costa, Vasco P." userId="b276ea66-e884-4454-8733-48ace163f9df" providerId="ADAL" clId="{AFF727B3-C817-42B3-854C-8123557F5495}" dt="2020-02-11T11:06:08.902" v="17" actId="790"/>
        <pc:sldMkLst>
          <pc:docMk/>
          <pc:sldMk cId="2386854343" sldId="364"/>
        </pc:sldMkLst>
        <pc:spChg chg="mod">
          <ac:chgData name="Costa, Vasco P." userId="b276ea66-e884-4454-8733-48ace163f9df" providerId="ADAL" clId="{AFF727B3-C817-42B3-854C-8123557F5495}" dt="2020-02-11T11:06:08.902" v="17" actId="790"/>
          <ac:spMkLst>
            <pc:docMk/>
            <pc:sldMk cId="2386854343" sldId="364"/>
            <ac:spMk id="2" creationId="{40347416-AAC6-4C14-84B6-6D5EA9AE0344}"/>
          </ac:spMkLst>
        </pc:spChg>
        <pc:spChg chg="mod">
          <ac:chgData name="Costa, Vasco P." userId="b276ea66-e884-4454-8733-48ace163f9df" providerId="ADAL" clId="{AFF727B3-C817-42B3-854C-8123557F5495}" dt="2020-02-11T11:06:08.902" v="17" actId="790"/>
          <ac:spMkLst>
            <pc:docMk/>
            <pc:sldMk cId="2386854343" sldId="364"/>
            <ac:spMk id="3" creationId="{8AA0CCEC-8C51-4A5F-A4FE-76413F85C917}"/>
          </ac:spMkLst>
        </pc:spChg>
        <pc:spChg chg="mod">
          <ac:chgData name="Costa, Vasco P." userId="b276ea66-e884-4454-8733-48ace163f9df" providerId="ADAL" clId="{AFF727B3-C817-42B3-854C-8123557F5495}" dt="2020-02-11T11:06:08.902" v="17" actId="790"/>
          <ac:spMkLst>
            <pc:docMk/>
            <pc:sldMk cId="2386854343" sldId="364"/>
            <ac:spMk id="4" creationId="{FCAF75EE-0F01-4885-93EE-0CC6A535D0D0}"/>
          </ac:spMkLst>
        </pc:spChg>
        <pc:spChg chg="mod">
          <ac:chgData name="Costa, Vasco P." userId="b276ea66-e884-4454-8733-48ace163f9df" providerId="ADAL" clId="{AFF727B3-C817-42B3-854C-8123557F5495}" dt="2020-02-11T11:06:08.902" v="17" actId="790"/>
          <ac:spMkLst>
            <pc:docMk/>
            <pc:sldMk cId="2386854343" sldId="364"/>
            <ac:spMk id="5" creationId="{CB3A2494-BF36-4235-9C2F-586EAB0F59E6}"/>
          </ac:spMkLst>
        </pc:spChg>
      </pc:sldChg>
      <pc:sldChg chg="modSp">
        <pc:chgData name="Costa, Vasco P." userId="b276ea66-e884-4454-8733-48ace163f9df" providerId="ADAL" clId="{AFF727B3-C817-42B3-854C-8123557F5495}" dt="2020-02-11T11:06:28.176" v="18" actId="790"/>
        <pc:sldMkLst>
          <pc:docMk/>
          <pc:sldMk cId="1917394550" sldId="365"/>
        </pc:sldMkLst>
        <pc:spChg chg="mod">
          <ac:chgData name="Costa, Vasco P." userId="b276ea66-e884-4454-8733-48ace163f9df" providerId="ADAL" clId="{AFF727B3-C817-42B3-854C-8123557F5495}" dt="2020-02-11T11:06:28.176" v="18" actId="790"/>
          <ac:spMkLst>
            <pc:docMk/>
            <pc:sldMk cId="1917394550" sldId="365"/>
            <ac:spMk id="2" creationId="{40347416-AAC6-4C14-84B6-6D5EA9AE0344}"/>
          </ac:spMkLst>
        </pc:spChg>
        <pc:spChg chg="mod">
          <ac:chgData name="Costa, Vasco P." userId="b276ea66-e884-4454-8733-48ace163f9df" providerId="ADAL" clId="{AFF727B3-C817-42B3-854C-8123557F5495}" dt="2020-02-11T11:06:28.176" v="18" actId="790"/>
          <ac:spMkLst>
            <pc:docMk/>
            <pc:sldMk cId="1917394550" sldId="365"/>
            <ac:spMk id="3" creationId="{8AA0CCEC-8C51-4A5F-A4FE-76413F85C917}"/>
          </ac:spMkLst>
        </pc:spChg>
        <pc:spChg chg="mod">
          <ac:chgData name="Costa, Vasco P." userId="b276ea66-e884-4454-8733-48ace163f9df" providerId="ADAL" clId="{AFF727B3-C817-42B3-854C-8123557F5495}" dt="2020-02-11T11:06:28.176" v="18" actId="790"/>
          <ac:spMkLst>
            <pc:docMk/>
            <pc:sldMk cId="1917394550" sldId="365"/>
            <ac:spMk id="4" creationId="{FCAF75EE-0F01-4885-93EE-0CC6A535D0D0}"/>
          </ac:spMkLst>
        </pc:spChg>
        <pc:spChg chg="mod">
          <ac:chgData name="Costa, Vasco P." userId="b276ea66-e884-4454-8733-48ace163f9df" providerId="ADAL" clId="{AFF727B3-C817-42B3-854C-8123557F5495}" dt="2020-02-11T11:06:28.176" v="18" actId="790"/>
          <ac:spMkLst>
            <pc:docMk/>
            <pc:sldMk cId="1917394550" sldId="365"/>
            <ac:spMk id="5" creationId="{CB3A2494-BF36-4235-9C2F-586EAB0F59E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9B0FCF-9FF1-4142-B0D7-5315F0BFB8F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22909-5277-48AF-BBBE-59FCF99A396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70C903-5167-41D4-97B7-61D8E807BE28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2/11/2020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01486-A880-4A71-B850-8B8970B0F17F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8C3AE-6DBD-4525-AB4A-89D54A58211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3556116-2F07-4668-8C40-DE488E416AE6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4041707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7A24D4-9626-40B1-8B43-2F599AF4566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07E3A-121D-4482-85E6-EDF9B3D20D8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defRPr>
            </a:lvl1pPr>
          </a:lstStyle>
          <a:p>
            <a:pPr lvl="0"/>
            <a:fld id="{EA1BB3BB-F25D-4856-B33D-2E028A13B032}" type="datetime1">
              <a:rPr lang="en-US"/>
              <a:pPr lvl="0"/>
              <a:t>2/11/2020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281B70C-6E8F-4734-ABF4-5E933FA1F4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DD66C92-574C-4658-8A6F-2C150B487DF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D23FA-5A2A-4D93-86CB-C1AA128EC44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E0995-B114-48B6-8E3C-2332C36C5AF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defRPr>
            </a:lvl1pPr>
          </a:lstStyle>
          <a:p>
            <a:pPr lvl="0"/>
            <a:fld id="{8DEC80F9-5CDB-4549-8F31-69EA043AB0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0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DEC80F9-5CDB-4549-8F31-69EA043AB017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9382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12D417-1F1F-4C94-9CF6-B47195B5DC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DBAC2B-3809-4095-A7C2-201F97F7965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59218-E06C-418F-A2CB-C692813AE8E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AE1FEEB-62F3-4B24-9DFC-3E8495A15308}" type="slidenum">
              <a:t>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2239401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Esta visibilidade foi estudada em: 07 - Construtores, Membros públicos, privados e protegidos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DEC80F9-5CDB-4549-8F31-69EA043AB017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3007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Esta visibilidade foi estudada em: 07 - Construtores, Membros públicos, privados e protegidos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DEC80F9-5CDB-4549-8F31-69EA043AB017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9633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Esta visibilidade foi estudada em: 07 - Construtores, Membros públicos, privados e protegidos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DEC80F9-5CDB-4549-8F31-69EA043AB017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3301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Master: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4428-0794-4427-BD43-4DACD01D35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457200"/>
            <a:ext cx="5715000" cy="3086099"/>
          </a:xfrm>
        </p:spPr>
        <p:txBody>
          <a:bodyPr tIns="0">
            <a:noAutofit/>
          </a:bodyPr>
          <a:lstStyle>
            <a:lvl1pPr>
              <a:defRPr sz="6000"/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DCFCA9C1-8A26-48B0-9603-1851A9FFEB8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3" y="3543299"/>
            <a:ext cx="5715000" cy="3162296"/>
          </a:xfrm>
        </p:spPr>
        <p:txBody>
          <a:bodyPr>
            <a:noAutofit/>
          </a:bodyPr>
          <a:lstStyle>
            <a:lvl1pPr>
              <a:lnSpc>
                <a:spcPct val="70000"/>
              </a:lnSpc>
              <a:defRPr sz="4000" b="0">
                <a:latin typeface="Arial Black"/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/>
            </a:lvl2pPr>
            <a:lvl3pPr marL="0" marR="0" lvl="2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3pPr>
            <a:lvl4pPr marL="0" marR="0" lvl="3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4pPr>
            <a:lvl5pPr marL="0" marR="0" lvl="4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5pPr>
          </a:lstStyle>
          <a:p>
            <a:pPr lvl="0"/>
            <a:r>
              <a:rPr lang="en-US"/>
              <a:t>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23">
            <a:extLst>
              <a:ext uri="{FF2B5EF4-FFF2-40B4-BE49-F238E27FC236}">
                <a16:creationId xmlns:a16="http://schemas.microsoft.com/office/drawing/2014/main" id="{57639E3D-B649-40DD-BF2B-999BB6130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508" y="856399"/>
            <a:ext cx="2409828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740469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6190A924-417B-4177-B3FC-CF5A69AE75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89A91CDB-76B4-4574-868D-1A191CD055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BB76CF-9973-4B1C-8334-8E06885AF865}" type="slidenum">
              <a:t>‹#›</a:t>
            </a:fld>
            <a:endParaRPr lang="en-US"/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9AE5D0C7-8AF9-4798-B9AB-044DF84D833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11923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827D0175-8D38-4D5D-9E59-75CEB40CC6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28A4F3CD-7E0F-4967-AE9D-AE0DF00869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481D96-843B-4E2E-A669-0EED334EAA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122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Master: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C98B-7037-433E-8C32-B206E161D6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457200"/>
            <a:ext cx="5715000" cy="3086099"/>
          </a:xfrm>
        </p:spPr>
        <p:txBody>
          <a:bodyPr tIns="0">
            <a:noAutofit/>
          </a:bodyPr>
          <a:lstStyle>
            <a:lvl1pPr>
              <a:defRPr sz="6000"/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4965F79-21E8-4715-B87A-9B44E6472D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3" y="3543299"/>
            <a:ext cx="5715000" cy="3162296"/>
          </a:xfrm>
        </p:spPr>
        <p:txBody>
          <a:bodyPr>
            <a:noAutofit/>
          </a:bodyPr>
          <a:lstStyle>
            <a:lvl1pPr marL="0">
              <a:lnSpc>
                <a:spcPct val="70000"/>
              </a:lnSpc>
              <a:defRPr sz="4000" b="0">
                <a:latin typeface="Arial Black"/>
              </a:defRPr>
            </a:lvl1pPr>
            <a:lvl2pPr marL="0" indent="0">
              <a:spcAft>
                <a:spcPts val="0"/>
              </a:spcAft>
              <a:defRPr sz="2400"/>
            </a:lvl2pPr>
            <a:lvl3pPr marL="0" indent="0">
              <a:lnSpc>
                <a:spcPct val="100000"/>
              </a:lnSpc>
              <a:spcAft>
                <a:spcPts val="0"/>
              </a:spcAft>
              <a:defRPr/>
            </a:lvl3pPr>
            <a:lvl4pPr marL="0" marR="0" lvl="3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4pPr>
            <a:lvl5pPr marL="0" marR="0" lvl="4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5pPr>
          </a:lstStyle>
          <a:p>
            <a:pPr lvl="0"/>
            <a:r>
              <a:rPr lang="en-US" dirty="0"/>
              <a:t>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23">
            <a:extLst>
              <a:ext uri="{FF2B5EF4-FFF2-40B4-BE49-F238E27FC236}">
                <a16:creationId xmlns:a16="http://schemas.microsoft.com/office/drawing/2014/main" id="{CCB28865-5DCB-4D47-8371-C3AD652C7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508" y="856399"/>
            <a:ext cx="2409828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55867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70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99001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0710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55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56596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1994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4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Quot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11E7-7C54-44B7-80BA-A060D3DF7C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5738" y="2267419"/>
            <a:ext cx="7556272" cy="2323161"/>
          </a:xfrm>
        </p:spPr>
        <p:txBody>
          <a:bodyPr>
            <a:spAutoFit/>
          </a:bodyPr>
          <a:lstStyle>
            <a:lvl1pPr>
              <a:defRPr lang="en-AU" sz="6999">
                <a:solidFill>
                  <a:srgbClr val="595959"/>
                </a:solidFill>
              </a:defRPr>
            </a:lvl1pPr>
          </a:lstStyle>
          <a:p>
            <a:pPr lvl="0"/>
            <a:r>
              <a:rPr lang="en-AU" dirty="0"/>
              <a:t>MAX 70pt</a:t>
            </a:r>
            <a:br>
              <a:rPr lang="en-AU" dirty="0"/>
            </a:br>
            <a:r>
              <a:rPr lang="en-AU" dirty="0"/>
              <a:t>MIN 50pt </a:t>
            </a:r>
            <a:br>
              <a:rPr lang="en-AU" dirty="0"/>
            </a:br>
            <a:r>
              <a:rPr lang="en-AU" dirty="0"/>
              <a:t>MAX 5 LINES</a:t>
            </a:r>
            <a:endParaRPr lang="en-US" dirty="0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30308CA4-7EDD-48CE-A9C2-D21B8BA88C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617003" y="5974789"/>
            <a:ext cx="216081" cy="1958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fld id="{3E0931DC-4310-44FE-BC59-1C940E1EF6B0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758617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571500"/>
            <a:ext cx="8572500" cy="29718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 spc="-15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43300"/>
            <a:ext cx="8572501" cy="3162300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spcAft>
                <a:spcPts val="600"/>
              </a:spcAft>
              <a:defRPr sz="4400" b="0" spc="-150" baseline="0"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defRPr sz="4400" b="0" cap="none" baseline="0"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defRPr sz="2800" b="0" cap="none" baseline="0">
                <a:latin typeface="+mn-lt"/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None/>
              <a:defRPr sz="2000" b="0" cap="none" baseline="0">
                <a:latin typeface="+mn-lt"/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None/>
              <a:defRPr sz="1200" b="0" cap="none" baseline="0">
                <a:latin typeface="+mn-lt"/>
              </a:defRPr>
            </a:lvl5pPr>
            <a:lvl7pPr>
              <a:defRPr b="1"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40597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: Black">
    <p:bg>
      <p:bgPr>
        <a:solidFill>
          <a:srgbClr val="004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571500"/>
            <a:ext cx="8572500" cy="29718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 spc="-15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43300"/>
            <a:ext cx="8572501" cy="3162300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spcAft>
                <a:spcPts val="600"/>
              </a:spcAft>
              <a:defRPr sz="4400" b="0" spc="-150" baseline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defRPr sz="44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defRPr sz="2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None/>
              <a:defRPr sz="20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None/>
              <a:defRPr sz="1200" b="0" cap="none" baseline="0">
                <a:solidFill>
                  <a:schemeClr val="tx1"/>
                </a:solidFill>
                <a:latin typeface="+mn-lt"/>
              </a:defRPr>
            </a:lvl5pPr>
            <a:lvl7pPr>
              <a:defRPr b="1"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3971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6128487E-B7C1-4AB6-BCA9-72A0C476A60C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8572500" cy="4689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 marL="514340" marR="0" lvl="2" indent="-230181" defTabSz="914372" fontAlgn="auto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SzPct val="100000"/>
              <a:buFont typeface="Graphik" pitchFamily="34"/>
              <a:buChar char="–"/>
              <a:tabLst/>
              <a:defRPr lang="en-US" sz="18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CBB9DAE4-188F-478B-9045-8BF1112FC8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5715000" cy="9905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3DADA32-D367-4292-8FCE-5ECAC80192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fld id="{603BFC28-55C4-4276-BD5C-80443D30F1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089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827D0175-8D38-4D5D-9E59-75CEB40CC6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28A4F3CD-7E0F-4967-AE9D-AE0DF00869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481D96-843B-4E2E-A669-0EED334EAA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7106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E4179F23-FEC4-484F-B36C-A2ABAC6095D5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8572500" cy="4689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2F783300-3959-4286-A0F7-9A7E12AE28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5715000" cy="9905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6871C868-E2C1-449D-9232-97DA8723744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144C8D8-9F05-4930-9515-B53233839A4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7E3CC4-ED23-4EBE-9C3C-EC9E04B17A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691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70174B09-3B8C-4E12-9F7A-998DDEFB03B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Copyright © 2018 Accenture. All rights reserved.</a:t>
            </a: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A1218A19-D187-4FF1-A87F-6DF3C1C429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EFF43C-A5A8-4670-99A3-072A20B30511}" type="slidenum">
              <a:t>‹#›</a:t>
            </a:fld>
            <a:endParaRPr lang="en-US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AEF447B9-451E-4A13-8FA1-0E107E04A5D0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5715000" cy="4689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0">
            <a:extLst>
              <a:ext uri="{FF2B5EF4-FFF2-40B4-BE49-F238E27FC236}">
                <a16:creationId xmlns:a16="http://schemas.microsoft.com/office/drawing/2014/main" id="{CB371EE2-95A5-402A-840E-0D6C31BE40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5715000" cy="9905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E9169-B4C7-4607-B94B-2D1C1DE51925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096003" y="1828800"/>
            <a:ext cx="5715000" cy="4689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2264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87786808-0539-41A6-99AE-77DC84B9010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Copyright © 2018 Accenture. All rights reserved.</a:t>
            </a: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D7C3D5A0-57C3-44E4-B2D9-E576E0B808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D55543-67E3-4DDA-923B-50AB964D05B2}" type="slidenum">
              <a:t>‹#›</a:t>
            </a:fld>
            <a:endParaRPr lang="en-US"/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45E461DB-78AD-4DB4-B658-D75A26C1F5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5715000" cy="9905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855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97970F3-4827-4EC3-917C-40C9B02C8E7D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8572500" cy="4689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A686FBD8-C4D5-4FFF-A8FA-6C759BE7955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A1A8833B-0B42-47CA-BEEB-9E8E515456B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Copyright © 2018 Accenture. All rights reserved.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000D26D-DD17-46A0-9705-EE106159163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67A280-8E56-42EF-AD8D-3E494B2B369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3602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F33C6BD8-9AC6-4DAC-907B-A9092EDF3B4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3EDD52-9F63-416E-9013-BAE8F9E7AF81}" type="slidenum">
              <a:t>‹#›</a:t>
            </a:fld>
            <a:endParaRPr lang="en-US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467FDCB8-B238-4CBB-9FCE-02F7D4DDB4A1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5715000" cy="4689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0">
            <a:extLst>
              <a:ext uri="{FF2B5EF4-FFF2-40B4-BE49-F238E27FC236}">
                <a16:creationId xmlns:a16="http://schemas.microsoft.com/office/drawing/2014/main" id="{9D3ED065-E4F6-4CC9-8F89-B79E46BFB1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165DB-EDEC-4024-BC05-C4C4870DC326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096003" y="1828800"/>
            <a:ext cx="5715000" cy="4689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1101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5C2F8-A01E-4794-8A65-EF0EFAB3E4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11430000" cy="129540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A1E1C-80D0-481F-95B5-9ADACE5CB4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1003" y="1828800"/>
            <a:ext cx="11430000" cy="46862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91440" rIns="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68" r:id="rId4"/>
  </p:sldLayoutIdLst>
  <p:txStyles>
    <p:titleStyle>
      <a:lvl1pPr marL="0" marR="0" lvl="0" indent="0" algn="l" defTabSz="914372" rtl="0" fontAlgn="auto" hangingPunct="1">
        <a:lnSpc>
          <a:spcPct val="70000"/>
        </a:lnSpc>
        <a:spcBef>
          <a:spcPts val="0"/>
        </a:spcBef>
        <a:spcAft>
          <a:spcPts val="0"/>
        </a:spcAft>
        <a:buNone/>
        <a:tabLst/>
        <a:defRPr lang="en-US" sz="4000" b="0" i="0" u="none" strike="noStrike" kern="1200" cap="all" spc="0" baseline="0">
          <a:solidFill>
            <a:srgbClr val="000000"/>
          </a:solidFill>
          <a:uFillTx/>
          <a:latin typeface="Arial Black"/>
        </a:defRPr>
      </a:lvl1pPr>
    </p:titleStyle>
    <p:bodyStyle>
      <a:lvl1pPr marL="0" marR="0" lvl="0" indent="0" algn="l" defTabSz="914372" rtl="0" fontAlgn="auto" hangingPunct="1">
        <a:lnSpc>
          <a:spcPct val="85000"/>
        </a:lnSpc>
        <a:spcBef>
          <a:spcPts val="0"/>
        </a:spcBef>
        <a:spcAft>
          <a:spcPts val="0"/>
        </a:spcAft>
        <a:buNone/>
        <a:tabLst/>
        <a:defRPr lang="en-US" sz="1800" b="1" i="0" u="none" strike="noStrike" kern="1200" cap="all" spc="0" baseline="0">
          <a:solidFill>
            <a:srgbClr val="000000"/>
          </a:solidFill>
          <a:uFillTx/>
          <a:latin typeface="Arial"/>
        </a:defRPr>
      </a:lvl1pPr>
      <a:lvl2pPr marL="0" marR="0" lvl="1" indent="0" algn="l" defTabSz="914372" rtl="0" fontAlgn="auto" hangingPunct="1">
        <a:lnSpc>
          <a:spcPct val="90000"/>
        </a:lnSpc>
        <a:spcBef>
          <a:spcPts val="0"/>
        </a:spcBef>
        <a:spcAft>
          <a:spcPts val="1200"/>
        </a:spcAft>
        <a:buNone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102649-3703-4C36-AA12-553D36B6FF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11430000" cy="9905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73A70-CC2B-4DAE-A02B-BEF83C6644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1003" y="1828800"/>
            <a:ext cx="11430000" cy="46862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91440" rIns="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E1A2A7A-E48C-4CC7-9DFC-47DE020FB64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defRPr>
            </a:lvl1pPr>
          </a:lstStyle>
          <a:p>
            <a:pPr lvl="0"/>
            <a:fld id="{CB064070-F5E7-4E8A-9173-3CA139113C94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txStyles>
    <p:titleStyle>
      <a:lvl1pPr marL="0" marR="0" lvl="0" indent="0" algn="l" defTabSz="914372" rtl="0" fontAlgn="auto" hangingPunct="1">
        <a:lnSpc>
          <a:spcPct val="70000"/>
        </a:lnSpc>
        <a:spcBef>
          <a:spcPts val="0"/>
        </a:spcBef>
        <a:spcAft>
          <a:spcPts val="0"/>
        </a:spcAft>
        <a:buNone/>
        <a:tabLst/>
        <a:defRPr lang="en-US" sz="4000" b="0" i="0" u="none" strike="noStrike" kern="1200" cap="all" spc="0" baseline="0">
          <a:solidFill>
            <a:srgbClr val="000000"/>
          </a:solidFill>
          <a:uFillTx/>
          <a:latin typeface="Arial Black"/>
        </a:defRPr>
      </a:lvl1pPr>
    </p:titleStyle>
    <p:bodyStyle>
      <a:lvl1pPr marL="55558" marR="0" lvl="0" indent="0" algn="l" defTabSz="914372" rtl="0" fontAlgn="auto" hangingPunct="1">
        <a:lnSpc>
          <a:spcPct val="85000"/>
        </a:lnSpc>
        <a:spcBef>
          <a:spcPts val="0"/>
        </a:spcBef>
        <a:spcAft>
          <a:spcPts val="1200"/>
        </a:spcAft>
        <a:buNone/>
        <a:tabLst/>
        <a:defRPr lang="en-US" sz="2800" b="1" i="0" u="none" strike="noStrike" kern="1200" cap="none" spc="0" baseline="0">
          <a:solidFill>
            <a:srgbClr val="000000"/>
          </a:solidFill>
          <a:uFillTx/>
          <a:latin typeface="Arial"/>
        </a:defRPr>
      </a:lvl1pPr>
      <a:lvl2pPr marL="285740" marR="0" lvl="1" indent="-230181" algn="l" defTabSz="914372" rtl="0" fontAlgn="auto" hangingPunct="1">
        <a:lnSpc>
          <a:spcPct val="100000"/>
        </a:lnSpc>
        <a:spcBef>
          <a:spcPts val="0"/>
        </a:spcBef>
        <a:spcAft>
          <a:spcPts val="1200"/>
        </a:spcAft>
        <a:buSzPct val="100000"/>
        <a:buFont typeface="Arial" pitchFamily="34"/>
        <a:buChar char="•"/>
        <a:tabLst/>
        <a:defRPr lang="en-US" sz="2200" b="0" i="0" u="none" strike="noStrike" kern="1200" cap="none" spc="0" baseline="0">
          <a:solidFill>
            <a:srgbClr val="000000"/>
          </a:solidFill>
          <a:uFillTx/>
          <a:latin typeface="Arial"/>
        </a:defRPr>
      </a:lvl2pPr>
      <a:lvl3pPr marL="514340" marR="0" lvl="2" indent="-230181" algn="l" defTabSz="914372" rtl="0" fontAlgn="auto" hangingPunct="1">
        <a:lnSpc>
          <a:spcPct val="110000"/>
        </a:lnSpc>
        <a:spcBef>
          <a:spcPts val="0"/>
        </a:spcBef>
        <a:spcAft>
          <a:spcPts val="600"/>
        </a:spcAft>
        <a:buSzPct val="100000"/>
        <a:buFont typeface="Graphik" pitchFamily="34"/>
        <a:buChar char="–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24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90206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76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49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1" kern="1200" cap="all" baseline="0">
          <a:solidFill>
            <a:schemeClr val="tx1"/>
          </a:solidFill>
          <a:latin typeface="+mn-lt"/>
          <a:ea typeface="+mn-ea"/>
          <a:cs typeface="+mn-cs"/>
        </a:defRPr>
      </a:lvl1pPr>
      <a:lvl2pPr marL="57149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57149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9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400041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71486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n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48">
          <p15:clr>
            <a:srgbClr val="F26B43"/>
          </p15:clr>
        </p15:guide>
        <p15:guide id="2" pos="5640">
          <p15:clr>
            <a:srgbClr val="F26B43"/>
          </p15:clr>
        </p15:guide>
        <p15:guide id="4">
          <p15:clr>
            <a:srgbClr val="F26B43"/>
          </p15:clr>
        </p15:guide>
        <p15:guide id="5" orient="horz" pos="240">
          <p15:clr>
            <a:srgbClr val="F26B43"/>
          </p15:clr>
        </p15:guide>
        <p15:guide id="6" orient="horz">
          <p15:clr>
            <a:srgbClr val="F26B43"/>
          </p15:clr>
        </p15:guide>
        <p15:guide id="7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orient="horz" pos="2232">
          <p15:clr>
            <a:srgbClr val="F26B43"/>
          </p15:clr>
        </p15:guide>
        <p15:guide id="15" pos="7440">
          <p15:clr>
            <a:srgbClr val="F26B43"/>
          </p15:clr>
        </p15:guide>
        <p15:guide id="16" orient="horz" pos="4104">
          <p15:clr>
            <a:srgbClr val="F26B43"/>
          </p15:clr>
        </p15:guide>
        <p15:guide id="17" orient="horz" pos="3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B75AD59E-BED8-4A22-A224-8AB14BAC2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4416" cy="685716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351BCF6-2AB6-4213-86EE-6D7918B3A8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9313" y="1208123"/>
            <a:ext cx="6718206" cy="2041160"/>
          </a:xfrm>
        </p:spPr>
        <p:txBody>
          <a:bodyPr/>
          <a:lstStyle/>
          <a:p>
            <a:pPr lvl="0"/>
            <a:r>
              <a:rPr lang="pt-PT" sz="5999">
                <a:solidFill>
                  <a:srgbClr val="000000"/>
                </a:solidFill>
              </a:rPr>
              <a:t>Workforce of the </a:t>
            </a:r>
            <a:r>
              <a:rPr lang="pt-PT" sz="5999">
                <a:solidFill>
                  <a:srgbClr val="FFB600"/>
                </a:solidFill>
              </a:rPr>
              <a:t>future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3664E7D-0F72-4F88-946B-1FEF301C3D8A}"/>
              </a:ext>
            </a:extLst>
          </p:cNvPr>
          <p:cNvSpPr txBox="1"/>
          <p:nvPr/>
        </p:nvSpPr>
        <p:spPr>
          <a:xfrm>
            <a:off x="381003" y="3543299"/>
            <a:ext cx="5451762" cy="31622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b="1" i="0" u="none" strike="noStrike" kern="1200" cap="all" spc="0" baseline="0" dirty="0">
                <a:solidFill>
                  <a:srgbClr val="000000"/>
                </a:solidFill>
                <a:uFillTx/>
                <a:latin typeface="Arial"/>
              </a:rPr>
              <a:t>PROGRAMA DE ENSINO SECUNDÁRIO TECNOLÓGICO</a:t>
            </a: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800" b="1" i="0" u="none" strike="noStrike" kern="1200" cap="all" spc="0" baseline="0" dirty="0">
              <a:solidFill>
                <a:srgbClr val="14007F"/>
              </a:solidFill>
              <a:uFillTx/>
              <a:latin typeface="Arial"/>
            </a:endParaRP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all" spc="0" baseline="0" dirty="0">
                <a:solidFill>
                  <a:srgbClr val="FFB600"/>
                </a:solidFill>
                <a:uFillTx/>
                <a:latin typeface="Arial Black"/>
              </a:rPr>
              <a:t>Colégio de s. José ramalhão</a:t>
            </a:r>
          </a:p>
          <a:p>
            <a:pPr marL="0" marR="0" lvl="1" indent="0" algn="l" defTabSz="914372" rtl="0" fontAlgn="auto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000" b="0" i="0" u="none" strike="noStrike" kern="1200" cap="none" spc="0" baseline="0" dirty="0">
              <a:solidFill>
                <a:srgbClr val="000000"/>
              </a:solidFill>
              <a:uFillTx/>
              <a:latin typeface="Arial"/>
            </a:endParaRPr>
          </a:p>
          <a:p>
            <a:pPr marL="0" marR="0" lvl="1" indent="0" algn="l" defTabSz="914372" rtl="0" fontAlgn="auto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000" b="0" i="0" u="none" strike="noStrike" kern="1200" cap="none" spc="0" baseline="0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1828800"/>
            <a:ext cx="11612878" cy="4689472"/>
          </a:xfrm>
        </p:spPr>
        <p:txBody>
          <a:bodyPr>
            <a:normAutofit fontScale="85000" lnSpcReduction="20000"/>
          </a:bodyPr>
          <a:lstStyle/>
          <a:p>
            <a:pPr marL="512758" indent="-457200" algn="just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PT" dirty="0"/>
              <a:t>Visto do exterior, um objeto é uma entidade </a:t>
            </a:r>
            <a:r>
              <a:rPr lang="pt-PT" dirty="0">
                <a:solidFill>
                  <a:srgbClr val="2121FF"/>
                </a:solidFill>
              </a:rPr>
              <a:t>encapsulada</a:t>
            </a:r>
            <a:r>
              <a:rPr lang="pt-PT" dirty="0"/>
              <a:t>, fornecendo um conjunto de serviços.  Estes serviços são conseguidos à custa dos métodos públicos do objeto;</a:t>
            </a:r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dirty="0"/>
              <a:t>Ao conjunto de serviços fornecidos por um objeto chama-se </a:t>
            </a:r>
            <a:r>
              <a:rPr lang="pt-PT" dirty="0">
                <a:solidFill>
                  <a:srgbClr val="2121FF"/>
                </a:solidFill>
              </a:rPr>
              <a:t>interface</a:t>
            </a:r>
            <a:r>
              <a:rPr lang="pt-PT" dirty="0">
                <a:solidFill>
                  <a:srgbClr val="C00000"/>
                </a:solidFill>
              </a:rPr>
              <a:t> </a:t>
            </a:r>
            <a:r>
              <a:rPr lang="pt-PT" dirty="0"/>
              <a:t>desse objeto;</a:t>
            </a:r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dirty="0"/>
              <a:t>Um objeto deve ser autocontido, ou seja qualquer alteração do seu estado (das suas variáveis) deve ser provocada apenas pelos seus métodos;</a:t>
            </a:r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dirty="0"/>
              <a:t>Um objeto não deve permitir que outro objeto altere o seu estado;</a:t>
            </a:r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dirty="0"/>
              <a:t>O cliente de um objeto deve poder requisitar os seus serviços, mas sem saber como isso será conseguido.</a:t>
            </a:r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dirty="0"/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dirty="0"/>
          </a:p>
          <a:p>
            <a:pPr marL="512758" lvl="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altLang="pt-P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Generalização e Especialização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Encapsulamento(I)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10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1339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1828800"/>
            <a:ext cx="11612878" cy="4689472"/>
          </a:xfrm>
        </p:spPr>
        <p:txBody>
          <a:bodyPr>
            <a:normAutofit/>
          </a:bodyPr>
          <a:lstStyle/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PT" dirty="0"/>
              <a:t>O encapsulamento consegue-se à custa da utilização dos </a:t>
            </a:r>
            <a:r>
              <a:rPr lang="pt-PT" dirty="0">
                <a:solidFill>
                  <a:srgbClr val="2121FF"/>
                </a:solidFill>
              </a:rPr>
              <a:t>modificadores de visibilidade </a:t>
            </a:r>
            <a:r>
              <a:rPr lang="pt-PT" dirty="0"/>
              <a:t>disponíveis na linguagem;</a:t>
            </a:r>
          </a:p>
          <a:p>
            <a:pPr marL="512758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PT" dirty="0"/>
              <a:t>Em Java há três modificadores de visibilidade: </a:t>
            </a:r>
            <a:r>
              <a:rPr lang="pt-PT" dirty="0" err="1">
                <a:solidFill>
                  <a:srgbClr val="2121FF"/>
                </a:solidFill>
              </a:rPr>
              <a:t>public</a:t>
            </a:r>
            <a:r>
              <a:rPr lang="pt-PT" dirty="0">
                <a:solidFill>
                  <a:schemeClr val="tx1"/>
                </a:solidFill>
              </a:rPr>
              <a:t>,</a:t>
            </a:r>
            <a:r>
              <a:rPr lang="pt-PT" dirty="0">
                <a:solidFill>
                  <a:srgbClr val="C00000"/>
                </a:solidFill>
              </a:rPr>
              <a:t> </a:t>
            </a:r>
            <a:r>
              <a:rPr lang="pt-PT" dirty="0" err="1">
                <a:solidFill>
                  <a:srgbClr val="2121FF"/>
                </a:solidFill>
              </a:rPr>
              <a:t>private</a:t>
            </a:r>
            <a:r>
              <a:rPr lang="pt-PT" dirty="0">
                <a:solidFill>
                  <a:srgbClr val="C00000"/>
                </a:solidFill>
              </a:rPr>
              <a:t> </a:t>
            </a:r>
            <a:r>
              <a:rPr lang="pt-PT" dirty="0">
                <a:solidFill>
                  <a:schemeClr val="tx1"/>
                </a:solidFill>
              </a:rPr>
              <a:t>e</a:t>
            </a:r>
            <a:r>
              <a:rPr lang="pt-PT" dirty="0">
                <a:solidFill>
                  <a:srgbClr val="C00000"/>
                </a:solidFill>
              </a:rPr>
              <a:t> </a:t>
            </a:r>
            <a:r>
              <a:rPr lang="pt-PT" dirty="0" err="1">
                <a:solidFill>
                  <a:srgbClr val="2121FF"/>
                </a:solidFill>
              </a:rPr>
              <a:t>protected</a:t>
            </a:r>
            <a:r>
              <a:rPr lang="pt-PT" dirty="0">
                <a:solidFill>
                  <a:srgbClr val="002060"/>
                </a:solidFill>
              </a:rPr>
              <a:t>;</a:t>
            </a:r>
          </a:p>
          <a:p>
            <a:pPr algn="just"/>
            <a:r>
              <a:rPr lang="pt-PT" b="0" dirty="0"/>
              <a:t>	</a:t>
            </a:r>
            <a:r>
              <a:rPr lang="pt-PT" sz="32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pt-PT" b="0" dirty="0"/>
              <a:t> - indica que o membro pode ser usado em qualquer classe;</a:t>
            </a:r>
          </a:p>
          <a:p>
            <a:pPr algn="just"/>
            <a:r>
              <a:rPr lang="pt-PT" b="0" dirty="0"/>
              <a:t>	</a:t>
            </a:r>
            <a:r>
              <a:rPr lang="pt-PT" sz="32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protected</a:t>
            </a:r>
            <a:r>
              <a:rPr lang="pt-PT" b="0" dirty="0"/>
              <a:t> - o membro só pode ser usado por classes derivadas ou do mesmo package;</a:t>
            </a:r>
          </a:p>
          <a:p>
            <a:pPr algn="just"/>
            <a:r>
              <a:rPr lang="pt-PT" b="0" dirty="0"/>
              <a:t>	</a:t>
            </a:r>
            <a:r>
              <a:rPr lang="pt-PT" sz="32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private</a:t>
            </a:r>
            <a:r>
              <a:rPr lang="pt-PT" b="0" dirty="0"/>
              <a:t> - o membro só pode ser usado na própria classe.</a:t>
            </a:r>
            <a:endParaRPr lang="pt-PT" altLang="pt-PT" sz="29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dirty="0"/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dirty="0"/>
          </a:p>
          <a:p>
            <a:pPr marL="512758" lvl="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altLang="pt-P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Generalização e Especialização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Encapsulamento(II)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11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1036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1828800"/>
            <a:ext cx="11612878" cy="4689472"/>
          </a:xfrm>
        </p:spPr>
        <p:txBody>
          <a:bodyPr>
            <a:normAutofit fontScale="92500" lnSpcReduction="10000"/>
          </a:bodyPr>
          <a:lstStyle/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PT"/>
              <a:t>Os membros declarados sem qualquer modificador têm visibilidade por defeito e podem ser acedidas a partir de qualquer classe dentro da mesma </a:t>
            </a:r>
            <a:r>
              <a:rPr lang="pt-PT">
                <a:solidFill>
                  <a:srgbClr val="2121FF"/>
                </a:solidFill>
              </a:rPr>
              <a:t>package</a:t>
            </a:r>
            <a:r>
              <a:rPr lang="pt-PT">
                <a:solidFill>
                  <a:schemeClr val="tx1"/>
                </a:solidFill>
              </a:rPr>
              <a:t>;</a:t>
            </a:r>
          </a:p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PT"/>
              <a:t>De uma forma geral, as </a:t>
            </a:r>
            <a:r>
              <a:rPr lang="pt-PT">
                <a:solidFill>
                  <a:srgbClr val="2121FF"/>
                </a:solidFill>
              </a:rPr>
              <a:t>variáveis de instância </a:t>
            </a:r>
            <a:r>
              <a:rPr lang="pt-PT"/>
              <a:t>dos objetos não devem ser declaradas com visibilidade </a:t>
            </a:r>
            <a:r>
              <a:rPr lang="pt-PT">
                <a:solidFill>
                  <a:srgbClr val="2121FF"/>
                </a:solidFill>
              </a:rPr>
              <a:t>public</a:t>
            </a:r>
            <a:r>
              <a:rPr lang="pt-PT">
                <a:solidFill>
                  <a:srgbClr val="C00000"/>
                </a:solidFill>
              </a:rPr>
              <a:t> </a:t>
            </a:r>
            <a:r>
              <a:rPr lang="pt-PT"/>
              <a:t>(antes com </a:t>
            </a:r>
            <a:r>
              <a:rPr lang="pt-PT">
                <a:solidFill>
                  <a:srgbClr val="2121FF"/>
                </a:solidFill>
              </a:rPr>
              <a:t>private</a:t>
            </a:r>
            <a:r>
              <a:rPr lang="pt-PT"/>
              <a:t>);</a:t>
            </a:r>
          </a:p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PT"/>
              <a:t>Os métodos que implementam os serviços fornecidos pelo objeto são declarados como </a:t>
            </a:r>
            <a:r>
              <a:rPr lang="pt-PT">
                <a:solidFill>
                  <a:srgbClr val="2121FF"/>
                </a:solidFill>
              </a:rPr>
              <a:t>public</a:t>
            </a:r>
            <a:r>
              <a:rPr lang="pt-PT"/>
              <a:t>, por forma a poderem ser chamados a partir de outros objetos;</a:t>
            </a:r>
          </a:p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PT"/>
              <a:t>Os métodos públicos chamam-se </a:t>
            </a:r>
            <a:r>
              <a:rPr lang="pt-PT">
                <a:solidFill>
                  <a:srgbClr val="2121FF"/>
                </a:solidFill>
              </a:rPr>
              <a:t>serviços</a:t>
            </a:r>
            <a:r>
              <a:rPr lang="pt-PT">
                <a:solidFill>
                  <a:schemeClr val="tx1"/>
                </a:solidFill>
              </a:rPr>
              <a:t>;</a:t>
            </a:r>
          </a:p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PT"/>
              <a:t>Os restantes métodos são </a:t>
            </a:r>
            <a:r>
              <a:rPr lang="pt-PT">
                <a:solidFill>
                  <a:srgbClr val="2121FF"/>
                </a:solidFill>
              </a:rPr>
              <a:t>métodos de suporte</a:t>
            </a:r>
            <a:r>
              <a:rPr lang="pt-PT"/>
              <a:t>, servem como auxiliares dos serviços e não devem ser declarados como públicos.</a:t>
            </a:r>
            <a:endParaRPr lang="pt-PT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Generalização e Especialização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Encapsulamento(III)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12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8578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1828800"/>
            <a:ext cx="11612878" cy="4689472"/>
          </a:xfrm>
        </p:spPr>
        <p:txBody>
          <a:bodyPr>
            <a:normAutofit fontScale="92500" lnSpcReduction="10000"/>
          </a:bodyPr>
          <a:lstStyle/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PT" dirty="0"/>
              <a:t>Os membros declarados sem qualquer modificador têm visibilidade por defeito e podem ser acedidas a partir de qualquer classe dentro da mesma </a:t>
            </a:r>
            <a:r>
              <a:rPr lang="pt-PT" dirty="0">
                <a:solidFill>
                  <a:srgbClr val="2121FF"/>
                </a:solidFill>
              </a:rPr>
              <a:t>package</a:t>
            </a:r>
            <a:r>
              <a:rPr lang="pt-PT" dirty="0">
                <a:solidFill>
                  <a:schemeClr val="tx1"/>
                </a:solidFill>
              </a:rPr>
              <a:t>;</a:t>
            </a:r>
          </a:p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PT" dirty="0"/>
              <a:t>De uma forma geral, as </a:t>
            </a:r>
            <a:r>
              <a:rPr lang="pt-PT" dirty="0">
                <a:solidFill>
                  <a:srgbClr val="2121FF"/>
                </a:solidFill>
              </a:rPr>
              <a:t>variáveis de instância </a:t>
            </a:r>
            <a:r>
              <a:rPr lang="pt-PT" dirty="0"/>
              <a:t>dos objetos não devem ser declaradas com visibilidade </a:t>
            </a:r>
            <a:r>
              <a:rPr lang="pt-PT" dirty="0" err="1">
                <a:solidFill>
                  <a:srgbClr val="2121FF"/>
                </a:solidFill>
              </a:rPr>
              <a:t>public</a:t>
            </a:r>
            <a:r>
              <a:rPr lang="pt-PT" dirty="0">
                <a:solidFill>
                  <a:srgbClr val="C00000"/>
                </a:solidFill>
              </a:rPr>
              <a:t> </a:t>
            </a:r>
            <a:r>
              <a:rPr lang="pt-PT" dirty="0"/>
              <a:t>(antes com </a:t>
            </a:r>
            <a:r>
              <a:rPr lang="pt-PT" dirty="0" err="1">
                <a:solidFill>
                  <a:srgbClr val="2121FF"/>
                </a:solidFill>
              </a:rPr>
              <a:t>private</a:t>
            </a:r>
            <a:r>
              <a:rPr lang="pt-PT" dirty="0"/>
              <a:t>);</a:t>
            </a:r>
          </a:p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PT" dirty="0"/>
              <a:t>Os métodos que implementam os serviços fornecidos pelo objeto são declarados como </a:t>
            </a:r>
            <a:r>
              <a:rPr lang="pt-PT" dirty="0" err="1">
                <a:solidFill>
                  <a:srgbClr val="2121FF"/>
                </a:solidFill>
              </a:rPr>
              <a:t>public</a:t>
            </a:r>
            <a:r>
              <a:rPr lang="pt-PT" dirty="0"/>
              <a:t>, por forma a poderem ser chamados a partir de outros objetos;</a:t>
            </a:r>
          </a:p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PT" dirty="0"/>
              <a:t>Os métodos públicos chamam-se </a:t>
            </a:r>
            <a:r>
              <a:rPr lang="pt-PT" dirty="0">
                <a:solidFill>
                  <a:srgbClr val="2121FF"/>
                </a:solidFill>
              </a:rPr>
              <a:t>serviços</a:t>
            </a:r>
            <a:r>
              <a:rPr lang="pt-PT" dirty="0">
                <a:solidFill>
                  <a:schemeClr val="tx1"/>
                </a:solidFill>
              </a:rPr>
              <a:t>;</a:t>
            </a:r>
          </a:p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PT" dirty="0"/>
              <a:t>Os restantes métodos são </a:t>
            </a:r>
            <a:r>
              <a:rPr lang="pt-PT" dirty="0">
                <a:solidFill>
                  <a:srgbClr val="2121FF"/>
                </a:solidFill>
              </a:rPr>
              <a:t>métodos de suporte</a:t>
            </a:r>
            <a:r>
              <a:rPr lang="pt-PT" dirty="0"/>
              <a:t>, servem como auxiliares dos serviços e não devem ser declarados como públicos.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Generalização e Especialização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Interfaces públicas (I)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13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278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764D-75CA-4F7D-8D1D-C68FFFAD3E30}"/>
              </a:ext>
            </a:extLst>
          </p:cNvPr>
          <p:cNvSpPr txBox="1"/>
          <p:nvPr/>
        </p:nvSpPr>
        <p:spPr>
          <a:xfrm>
            <a:off x="381003" y="432273"/>
            <a:ext cx="7876312" cy="2041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all" spc="0" baseline="0">
                <a:solidFill>
                  <a:srgbClr val="000000"/>
                </a:solidFill>
                <a:uFillTx/>
                <a:latin typeface="Arial Black"/>
              </a:rPr>
              <a:t>&gt; WORKFORCE OF THE </a:t>
            </a:r>
            <a:r>
              <a:rPr lang="pt-PT" sz="2400" b="0" i="0" u="none" strike="noStrike" kern="1200" cap="all" spc="0" baseline="0">
                <a:solidFill>
                  <a:srgbClr val="FFC000"/>
                </a:solidFill>
                <a:uFillTx/>
                <a:latin typeface="Arial Black"/>
              </a:rPr>
              <a:t>FUTURE</a:t>
            </a: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800" b="0" i="0" u="none" strike="noStrike" kern="1200" cap="all" spc="0" baseline="0">
              <a:solidFill>
                <a:srgbClr val="000000"/>
              </a:solidFill>
              <a:uFillTx/>
              <a:latin typeface="Arial Black"/>
            </a:endParaRP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800" b="0" i="0" u="none" strike="noStrike" kern="1200" cap="all" spc="0" baseline="0">
              <a:solidFill>
                <a:srgbClr val="000000"/>
              </a:solidFill>
              <a:uFillTx/>
              <a:latin typeface="Arial Black"/>
            </a:endParaRP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4400" b="0" i="0" u="none" strike="noStrike" kern="1200" cap="all" spc="0" baseline="0">
                <a:solidFill>
                  <a:srgbClr val="000000"/>
                </a:solidFill>
                <a:uFillTx/>
                <a:latin typeface="Arial Black"/>
              </a:rPr>
              <a:t>PROGRAMA DE ENSINO SECUNDÁRIO </a:t>
            </a:r>
            <a:r>
              <a:rPr lang="pt-PT" sz="4400" b="0" i="0" u="none" strike="noStrike" kern="1200" cap="all" spc="0" baseline="0">
                <a:solidFill>
                  <a:srgbClr val="14007F"/>
                </a:solidFill>
                <a:uFillTx/>
                <a:latin typeface="Arial Black"/>
              </a:rPr>
              <a:t>TECNOLÓGICO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62E95CFE-E842-4D63-868B-72D032A230B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3" y="4069774"/>
            <a:ext cx="7500254" cy="1656112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pt-PT" sz="2800" b="0">
                <a:latin typeface="Arial Black"/>
              </a:rPr>
              <a:t>Programação 11º Ano</a:t>
            </a:r>
          </a:p>
          <a:p>
            <a:pPr lvl="0">
              <a:lnSpc>
                <a:spcPct val="100000"/>
              </a:lnSpc>
            </a:pPr>
            <a:endParaRPr lang="pt-PT" sz="2800" b="0">
              <a:solidFill>
                <a:srgbClr val="14007F"/>
              </a:solidFill>
              <a:latin typeface="Arial Black"/>
            </a:endParaRPr>
          </a:p>
          <a:p>
            <a:pPr lvl="0">
              <a:lnSpc>
                <a:spcPct val="100000"/>
              </a:lnSpc>
            </a:pPr>
            <a:r>
              <a:rPr lang="pt-PT" sz="2800" b="0">
                <a:solidFill>
                  <a:srgbClr val="000088"/>
                </a:solidFill>
                <a:latin typeface="Arial Black"/>
              </a:rPr>
              <a:t>Interfaces, Encapsulamento e Interfaces Públicas</a:t>
            </a:r>
            <a:endParaRPr lang="pt-PT" sz="2000"/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pt-PT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6">
            <a:extLst>
              <a:ext uri="{FF2B5EF4-FFF2-40B4-BE49-F238E27FC236}">
                <a16:creationId xmlns:a16="http://schemas.microsoft.com/office/drawing/2014/main" id="{FFEB3E38-B83F-4A21-B054-5B8CC5359EE0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BD7820A-D67F-48C2-8324-913AE3B75CE3}" type="slidenum">
              <a:rPr lang="pt-PT" smtClean="0"/>
              <a:t>3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51AAFA82-6CC3-407C-B142-C89DD934657F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7E28A8C0-235A-43E1-88CF-73EA3350CEE1}"/>
              </a:ext>
            </a:extLst>
          </p:cNvPr>
          <p:cNvSpPr txBox="1">
            <a:spLocks/>
          </p:cNvSpPr>
          <p:nvPr/>
        </p:nvSpPr>
        <p:spPr>
          <a:xfrm>
            <a:off x="381003" y="381003"/>
            <a:ext cx="10744200" cy="990596"/>
          </a:xfrm>
          <a:prstGeom prst="rect">
            <a:avLst/>
          </a:prstGeom>
        </p:spPr>
        <p:txBody>
          <a:bodyPr/>
          <a:lstStyle>
            <a:lvl1pPr marL="0" marR="0" lvl="0" indent="0" algn="l" defTabSz="914372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0" i="0" u="none" strike="noStrike" kern="1200" cap="all" spc="0" baseline="0">
                <a:solidFill>
                  <a:srgbClr val="000000"/>
                </a:solidFill>
                <a:uFillTx/>
                <a:latin typeface="Arial Black"/>
              </a:defRPr>
            </a:lvl1pPr>
          </a:lstStyle>
          <a:p>
            <a:r>
              <a:rPr lang="pt-PT"/>
              <a:t>índice do módulo</a:t>
            </a:r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C1E52B3B-30E1-4604-8041-57A1BB654B9B}"/>
              </a:ext>
            </a:extLst>
          </p:cNvPr>
          <p:cNvSpPr txBox="1">
            <a:spLocks/>
          </p:cNvSpPr>
          <p:nvPr/>
        </p:nvSpPr>
        <p:spPr>
          <a:xfrm>
            <a:off x="785003" y="1488039"/>
            <a:ext cx="9514602" cy="4840920"/>
          </a:xfrm>
          <a:prstGeom prst="rect">
            <a:avLst/>
          </a:prstGeom>
        </p:spPr>
        <p:txBody>
          <a:bodyPr/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6D98DE-D09D-44E0-87FB-8372D059B868}"/>
              </a:ext>
            </a:extLst>
          </p:cNvPr>
          <p:cNvSpPr/>
          <p:nvPr/>
        </p:nvSpPr>
        <p:spPr>
          <a:xfrm>
            <a:off x="369366" y="1488039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951CC2-F1C1-42D3-9499-99382CB2BB14}"/>
              </a:ext>
            </a:extLst>
          </p:cNvPr>
          <p:cNvSpPr/>
          <p:nvPr/>
        </p:nvSpPr>
        <p:spPr>
          <a:xfrm>
            <a:off x="369366" y="2514833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95EA9AD4-413F-4607-A894-9ACB1C7D3A9F}"/>
              </a:ext>
            </a:extLst>
          </p:cNvPr>
          <p:cNvSpPr txBox="1">
            <a:spLocks/>
          </p:cNvSpPr>
          <p:nvPr/>
        </p:nvSpPr>
        <p:spPr>
          <a:xfrm>
            <a:off x="789014" y="1488039"/>
            <a:ext cx="9514602" cy="4319000"/>
          </a:xfrm>
          <a:prstGeom prst="rect">
            <a:avLst/>
          </a:prstGeom>
        </p:spPr>
        <p:txBody>
          <a:bodyPr/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Interfaces</a:t>
            </a:r>
          </a:p>
          <a:p>
            <a:endParaRPr lang="pt-PT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Encapsulamento</a:t>
            </a:r>
          </a:p>
          <a:p>
            <a:endParaRPr lang="pt-PT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Interfaces Públicas</a:t>
            </a:r>
          </a:p>
          <a:p>
            <a:endParaRPr lang="pt-PT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A67702-09F7-47AB-8C78-A5E706A84303}"/>
              </a:ext>
            </a:extLst>
          </p:cNvPr>
          <p:cNvSpPr/>
          <p:nvPr/>
        </p:nvSpPr>
        <p:spPr>
          <a:xfrm>
            <a:off x="377388" y="3549546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600" b="1" ker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0" lang="pt-PT" sz="1600" b="1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81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1828800"/>
            <a:ext cx="11612878" cy="4689472"/>
          </a:xfrm>
        </p:spPr>
        <p:txBody>
          <a:bodyPr>
            <a:normAutofit/>
          </a:bodyPr>
          <a:lstStyle/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PT"/>
              <a:t>A palavra </a:t>
            </a:r>
            <a:r>
              <a:rPr lang="pt-PT">
                <a:solidFill>
                  <a:srgbClr val="2121FF"/>
                </a:solidFill>
              </a:rPr>
              <a:t>interface</a:t>
            </a:r>
            <a:r>
              <a:rPr lang="pt-PT">
                <a:solidFill>
                  <a:srgbClr val="C00000"/>
                </a:solidFill>
              </a:rPr>
              <a:t> </a:t>
            </a:r>
            <a:r>
              <a:rPr lang="pt-PT"/>
              <a:t>tem sido usada para representar o conjunto de serviços fornecidos por um objeto, ou seja, o conjunto de métodos que um objeto oferece define a forma como o resto do sistema interage com ele;</a:t>
            </a:r>
          </a:p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PT"/>
              <a:t>Em Java, uma </a:t>
            </a:r>
            <a:r>
              <a:rPr lang="pt-PT">
                <a:solidFill>
                  <a:srgbClr val="2121FF"/>
                </a:solidFill>
              </a:rPr>
              <a:t>interface</a:t>
            </a:r>
            <a:r>
              <a:rPr lang="pt-PT">
                <a:solidFill>
                  <a:srgbClr val="C00000"/>
                </a:solidFill>
              </a:rPr>
              <a:t> </a:t>
            </a:r>
            <a:r>
              <a:rPr lang="pt-PT"/>
              <a:t>é uma coleção de métodos abstratos, ou seja é um conjunto de especificações sintáticas de métodos que representam um dado comportamento que qualquer classe pode implementar.</a:t>
            </a:r>
          </a:p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pt-PT"/>
          </a:p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pt-PT"/>
          </a:p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pt-PT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Generalização e Especialização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Interface(I)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4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0623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1818515"/>
            <a:ext cx="11612878" cy="4689472"/>
          </a:xfrm>
        </p:spPr>
        <p:txBody>
          <a:bodyPr>
            <a:normAutofit/>
          </a:bodyPr>
          <a:lstStyle/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PT" dirty="0"/>
              <a:t>O conceito de </a:t>
            </a:r>
            <a:r>
              <a:rPr lang="pt-PT" dirty="0">
                <a:solidFill>
                  <a:srgbClr val="2121FF"/>
                </a:solidFill>
              </a:rPr>
              <a:t>interface</a:t>
            </a:r>
            <a:r>
              <a:rPr lang="pt-PT" dirty="0">
                <a:solidFill>
                  <a:srgbClr val="C00000"/>
                </a:solidFill>
              </a:rPr>
              <a:t> </a:t>
            </a:r>
            <a:r>
              <a:rPr lang="pt-PT" dirty="0"/>
              <a:t>permite definir um tipo de dados abstrato e também garantir que classes sem relações de herança apresentem comportamentos comuns;</a:t>
            </a:r>
          </a:p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PT" dirty="0"/>
              <a:t>As </a:t>
            </a:r>
            <a:r>
              <a:rPr lang="pt-PT" dirty="0">
                <a:solidFill>
                  <a:srgbClr val="2121FF"/>
                </a:solidFill>
              </a:rPr>
              <a:t>interfaces</a:t>
            </a:r>
            <a:r>
              <a:rPr lang="pt-PT" dirty="0">
                <a:solidFill>
                  <a:srgbClr val="C00000"/>
                </a:solidFill>
              </a:rPr>
              <a:t> </a:t>
            </a:r>
            <a:r>
              <a:rPr lang="pt-PT" dirty="0"/>
              <a:t>especificam um tipo de dados (conjunto de métodos abstratos a implementar) e qualquer classe que os implemente passa a ser compatível com esse tipo de dados;</a:t>
            </a:r>
          </a:p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PT" dirty="0"/>
              <a:t>Uma classe que implemente uma dada </a:t>
            </a:r>
            <a:r>
              <a:rPr lang="pt-PT" dirty="0">
                <a:solidFill>
                  <a:srgbClr val="2121FF"/>
                </a:solidFill>
              </a:rPr>
              <a:t>interface</a:t>
            </a:r>
            <a:r>
              <a:rPr lang="pt-PT" dirty="0">
                <a:solidFill>
                  <a:srgbClr val="C00000"/>
                </a:solidFill>
              </a:rPr>
              <a:t> </a:t>
            </a:r>
            <a:r>
              <a:rPr lang="pt-PT" dirty="0"/>
              <a:t>terá que fornecer uma implementação para todos os métodos definidos nessa interface.</a:t>
            </a:r>
          </a:p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pt-PT" dirty="0"/>
          </a:p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pt-PT" dirty="0"/>
          </a:p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pt-PT" dirty="0"/>
          </a:p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 dirty="0"/>
              <a:t>Generalização e Especialização</a:t>
            </a:r>
            <a:br>
              <a:rPr lang="pt-PT" dirty="0"/>
            </a:br>
            <a:r>
              <a:rPr lang="pt-PT" sz="3200" dirty="0">
                <a:solidFill>
                  <a:srgbClr val="000088"/>
                </a:solidFill>
              </a:rPr>
              <a:t>Interface(II)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5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1828800"/>
            <a:ext cx="11612878" cy="4689472"/>
          </a:xfrm>
        </p:spPr>
        <p:txBody>
          <a:bodyPr>
            <a:normAutofit lnSpcReduction="10000"/>
          </a:bodyPr>
          <a:lstStyle/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PT" dirty="0"/>
              <a:t>Esta relação é especificada no cabeçalho da classe: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	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class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NomeClasse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dirty="0" err="1">
                <a:solidFill>
                  <a:srgbClr val="FF0000"/>
                </a:solidFill>
                <a:latin typeface="Consolas" panose="020B0609020204030204" pitchFamily="49" charset="0"/>
              </a:rPr>
              <a:t>implements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NomeInterface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{}</a:t>
            </a:r>
          </a:p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PT" dirty="0"/>
              <a:t>Por exemplo, definindo a seguinte interface: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pt-PT" dirty="0">
                <a:solidFill>
                  <a:srgbClr val="00B050"/>
                </a:solidFill>
              </a:rPr>
              <a:t>	</a:t>
            </a:r>
            <a:r>
              <a:rPr lang="pt-PT" dirty="0">
                <a:solidFill>
                  <a:srgbClr val="00B050"/>
                </a:solidFill>
                <a:latin typeface="Consolas" panose="020B0609020204030204" pitchFamily="49" charset="0"/>
              </a:rPr>
              <a:t>// Interface Filosofo lista os métodos que têm que ser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pt-PT" dirty="0">
                <a:solidFill>
                  <a:srgbClr val="00B050"/>
                </a:solidFill>
                <a:latin typeface="Consolas" panose="020B0609020204030204" pitchFamily="49" charset="0"/>
              </a:rPr>
              <a:t>	// definidos por qualquer classe que o implemente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	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public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interface Filosofo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pt-PT" dirty="0">
                <a:solidFill>
                  <a:srgbClr val="00B050"/>
                </a:solidFill>
                <a:latin typeface="Consolas" panose="020B0609020204030204" pitchFamily="49" charset="0"/>
              </a:rPr>
              <a:t>//Devolve uma citação de um dado filósofo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public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String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citacao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();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	} </a:t>
            </a:r>
            <a:r>
              <a:rPr lang="pt-PT" dirty="0">
                <a:solidFill>
                  <a:srgbClr val="00B050"/>
                </a:solidFill>
                <a:latin typeface="Consolas" panose="020B0609020204030204" pitchFamily="49" charset="0"/>
              </a:rPr>
              <a:t>//interface Filosofo</a:t>
            </a:r>
          </a:p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pt-PT" dirty="0"/>
          </a:p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Generalização e Especialização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Interface(III)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6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6591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Generalização e Especialização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Interface(iV)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7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DD5909C5-62CF-4CDF-A9D1-233407EC72D0}"/>
              </a:ext>
            </a:extLst>
          </p:cNvPr>
          <p:cNvSpPr txBox="1">
            <a:spLocks/>
          </p:cNvSpPr>
          <p:nvPr/>
        </p:nvSpPr>
        <p:spPr>
          <a:xfrm>
            <a:off x="381002" y="1507958"/>
            <a:ext cx="11612878" cy="501031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91440" rIns="0" bIns="45720" anchor="t" anchorCtr="0" compatLnSpc="1">
            <a:normAutofit fontScale="85000" lnSpcReduction="20000"/>
          </a:bodyPr>
          <a:lstStyle>
            <a:lvl1pPr marL="55558" marR="0" lvl="0" indent="0" algn="l" defTabSz="914372" rtl="0" fontAlgn="auto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  <a:lvl2pPr marL="285740" marR="0" lvl="1" indent="-230181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itchFamily="34"/>
              <a:buChar char="•"/>
              <a:tabLst/>
              <a:def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2pPr>
            <a:lvl3pPr marL="514340" marR="0" lvl="2" indent="-230181" algn="l" defTabSz="914372" rtl="0" fontAlgn="auto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Graphik" pitchFamily="34"/>
              <a:buChar char="–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PT" dirty="0"/>
              <a:t>Podemos agora criar uma classe que implemente esta interface: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PT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pt-PT" dirty="0">
                <a:solidFill>
                  <a:srgbClr val="00B050"/>
                </a:solidFill>
                <a:latin typeface="Consolas" panose="020B0609020204030204" pitchFamily="49" charset="0"/>
              </a:rPr>
              <a:t>//A classe Descartes representa um seu pensamento implementa a interface Filosofo, //logo tem que definir um método </a:t>
            </a:r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</a:rPr>
              <a:t>citacao</a:t>
            </a:r>
            <a:endParaRPr lang="pt-PT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	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public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class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Descartes </a:t>
            </a:r>
            <a:r>
              <a:rPr lang="pt-PT" dirty="0" err="1">
                <a:solidFill>
                  <a:srgbClr val="FF0000"/>
                </a:solidFill>
                <a:latin typeface="Consolas" panose="020B0609020204030204" pitchFamily="49" charset="0"/>
              </a:rPr>
              <a:t>implements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Filosofo {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public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String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citacao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() {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			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return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"Penso, logo existo";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		}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	} </a:t>
            </a:r>
            <a:r>
              <a:rPr lang="pt-PT" dirty="0">
                <a:solidFill>
                  <a:srgbClr val="00B050"/>
                </a:solidFill>
                <a:latin typeface="Consolas" panose="020B0609020204030204" pitchFamily="49" charset="0"/>
              </a:rPr>
              <a:t>// classe Descartes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	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public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class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Ideias {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public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static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void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main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(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String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[]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args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){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			Descartes pessoa =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new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Descartes ();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			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System.out.println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(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pessoa.citacao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());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		}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	} </a:t>
            </a:r>
            <a:r>
              <a:rPr lang="pt-PT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</a:rPr>
              <a:t>class</a:t>
            </a:r>
            <a:r>
              <a:rPr lang="pt-PT" dirty="0">
                <a:solidFill>
                  <a:srgbClr val="00B050"/>
                </a:solidFill>
                <a:latin typeface="Consolas" panose="020B0609020204030204" pitchFamily="49" charset="0"/>
              </a:rPr>
              <a:t> Ideias</a:t>
            </a:r>
          </a:p>
        </p:txBody>
      </p:sp>
    </p:spTree>
    <p:extLst>
      <p:ext uri="{BB962C8B-B14F-4D97-AF65-F5344CB8AC3E}">
        <p14:creationId xmlns:p14="http://schemas.microsoft.com/office/powerpoint/2010/main" val="3016427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1828800"/>
            <a:ext cx="11612878" cy="4689472"/>
          </a:xfrm>
        </p:spPr>
        <p:txBody>
          <a:bodyPr>
            <a:normAutofit lnSpcReduction="10000"/>
          </a:bodyPr>
          <a:lstStyle/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PT"/>
              <a:t>Se </a:t>
            </a:r>
            <a:r>
              <a:rPr lang="pt-PT">
                <a:solidFill>
                  <a:srgbClr val="2121FF"/>
                </a:solidFill>
              </a:rPr>
              <a:t>Filosofo</a:t>
            </a:r>
            <a:r>
              <a:rPr lang="pt-PT">
                <a:solidFill>
                  <a:srgbClr val="C00000"/>
                </a:solidFill>
              </a:rPr>
              <a:t> </a:t>
            </a:r>
            <a:r>
              <a:rPr lang="pt-PT"/>
              <a:t>é o nome de uma interface, pode ser utilizado como o tipo de um parâmetro de um método;</a:t>
            </a:r>
          </a:p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PT"/>
              <a:t>Um objecto de qualquer tipo que implemente </a:t>
            </a:r>
            <a:r>
              <a:rPr lang="pt-PT">
                <a:solidFill>
                  <a:srgbClr val="2121FF"/>
                </a:solidFill>
              </a:rPr>
              <a:t>Filosofo</a:t>
            </a:r>
            <a:r>
              <a:rPr lang="pt-PT">
                <a:solidFill>
                  <a:srgbClr val="C00000"/>
                </a:solidFill>
              </a:rPr>
              <a:t> </a:t>
            </a:r>
            <a:r>
              <a:rPr lang="pt-PT"/>
              <a:t>pode ser passado a esse método;</a:t>
            </a:r>
          </a:p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PT"/>
              <a:t>Uma classe pode implementar várias interfaces, devendo indicá-las separadas por vírgulas;</a:t>
            </a:r>
          </a:p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PT"/>
              <a:t>A possibilidades de implementar várias interfaces fornece muitas das características de herança múltipla (a capacidade de uma classe herdar várias classes), no entanto, a herança múltipla não é suportada em Java.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Generalização e Especialização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Interface(v)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8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6854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1540042"/>
            <a:ext cx="11612878" cy="4978230"/>
          </a:xfrm>
        </p:spPr>
        <p:txBody>
          <a:bodyPr>
            <a:normAutofit fontScale="85000" lnSpcReduction="20000"/>
          </a:bodyPr>
          <a:lstStyle/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PT" dirty="0"/>
              <a:t>Uma </a:t>
            </a:r>
            <a:r>
              <a:rPr lang="pt-PT" dirty="0">
                <a:solidFill>
                  <a:srgbClr val="2121FF"/>
                </a:solidFill>
              </a:rPr>
              <a:t>interface</a:t>
            </a:r>
            <a:r>
              <a:rPr lang="pt-PT" dirty="0">
                <a:solidFill>
                  <a:srgbClr val="C00000"/>
                </a:solidFill>
              </a:rPr>
              <a:t> </a:t>
            </a:r>
            <a:r>
              <a:rPr lang="pt-PT" dirty="0"/>
              <a:t>pode ser implementada por muitas classes, mesmo que não sejam relacionadas por herança;</a:t>
            </a:r>
          </a:p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PT" dirty="0"/>
              <a:t>Cada uma dessas classes terá que fornecer a sua implementação dos métodos da </a:t>
            </a:r>
            <a:r>
              <a:rPr lang="pt-PT" dirty="0">
                <a:solidFill>
                  <a:srgbClr val="2121FF"/>
                </a:solidFill>
              </a:rPr>
              <a:t>interface</a:t>
            </a:r>
            <a:r>
              <a:rPr lang="pt-PT" dirty="0">
                <a:solidFill>
                  <a:schemeClr val="tx1"/>
                </a:solidFill>
              </a:rPr>
              <a:t>;</a:t>
            </a:r>
            <a:endParaRPr lang="pt-PT" dirty="0">
              <a:solidFill>
                <a:srgbClr val="C00000"/>
              </a:solidFill>
            </a:endParaRPr>
          </a:p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PT" dirty="0"/>
              <a:t>Uma </a:t>
            </a:r>
            <a:r>
              <a:rPr lang="pt-PT" dirty="0">
                <a:solidFill>
                  <a:srgbClr val="2121FF"/>
                </a:solidFill>
              </a:rPr>
              <a:t>interface</a:t>
            </a:r>
            <a:r>
              <a:rPr lang="pt-PT" dirty="0">
                <a:solidFill>
                  <a:srgbClr val="C00000"/>
                </a:solidFill>
              </a:rPr>
              <a:t> </a:t>
            </a:r>
            <a:r>
              <a:rPr lang="pt-PT" dirty="0"/>
              <a:t>não é uma classe e, portanto, não pertence à hierarquia de classes e não pode ser utilizada para criar objetos;</a:t>
            </a:r>
          </a:p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PT" dirty="0"/>
              <a:t>Uma classe pode ser derivada a partir de uma </a:t>
            </a:r>
            <a:r>
              <a:rPr lang="pt-PT" dirty="0" err="1"/>
              <a:t>super</a:t>
            </a:r>
            <a:r>
              <a:rPr lang="pt-PT" dirty="0"/>
              <a:t> classe e implementar uma ou mais interfaces</a:t>
            </a:r>
          </a:p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PT" dirty="0"/>
              <a:t>Uma interface pode ser derivada a partir de outra utilizando a palavra reservada </a:t>
            </a:r>
            <a:r>
              <a:rPr lang="pt-PT" dirty="0" err="1">
                <a:solidFill>
                  <a:srgbClr val="2121FF"/>
                </a:solidFill>
              </a:rPr>
              <a:t>extends</a:t>
            </a:r>
            <a:r>
              <a:rPr lang="pt-PT" dirty="0"/>
              <a:t>;</a:t>
            </a:r>
            <a:endParaRPr lang="pt-PT" dirty="0">
              <a:solidFill>
                <a:srgbClr val="2121FF"/>
              </a:solidFill>
            </a:endParaRPr>
          </a:p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PT" dirty="0"/>
              <a:t>A subinterface herda todas as definições da </a:t>
            </a:r>
            <a:r>
              <a:rPr lang="pt-PT" dirty="0" err="1"/>
              <a:t>super</a:t>
            </a:r>
            <a:r>
              <a:rPr lang="pt-PT" dirty="0"/>
              <a:t> interface;</a:t>
            </a:r>
          </a:p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PT" dirty="0"/>
              <a:t>Uma classe que implemente a subinterface tem que definir todos os seus métodos e os da </a:t>
            </a:r>
            <a:r>
              <a:rPr lang="pt-PT" dirty="0" err="1"/>
              <a:t>super</a:t>
            </a:r>
            <a:r>
              <a:rPr lang="pt-PT" dirty="0"/>
              <a:t> interface.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Generalização e Especialização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Interface(vI)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9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7394550"/>
      </p:ext>
    </p:extLst>
  </p:cSld>
  <p:clrMapOvr>
    <a:masterClrMapping/>
  </p:clrMapOvr>
</p:sld>
</file>

<file path=ppt/theme/theme1.xml><?xml version="1.0" encoding="utf-8"?>
<a:theme xmlns:a="http://schemas.openxmlformats.org/drawingml/2006/main" name="Titl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ntent Layout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3" id="{932CCE21-D339-4430-9A52-72C0CCDC5ACC}" vid="{FB7DD12B-77B7-4604-BC86-78A3B25C3A58}"/>
    </a:ext>
  </a:extLst>
</a:theme>
</file>

<file path=ppt/theme/theme4.xml><?xml version="1.0" encoding="utf-8"?>
<a:theme xmlns:a="http://schemas.openxmlformats.org/drawingml/2006/main" name="1_Specialty Slide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4572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3" id="{932CCE21-D339-4430-9A52-72C0CCDC5ACC}" vid="{01D13AAA-DC82-4C0E-B3FF-52249569970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0C4672A30C4349BC33E4BF2B0EF8EB" ma:contentTypeVersion="2" ma:contentTypeDescription="Create a new document." ma:contentTypeScope="" ma:versionID="db59f41f31d5591878aca9cde88aa3eb">
  <xsd:schema xmlns:xsd="http://www.w3.org/2001/XMLSchema" xmlns:xs="http://www.w3.org/2001/XMLSchema" xmlns:p="http://schemas.microsoft.com/office/2006/metadata/properties" xmlns:ns2="804f70ca-119b-40ef-8b1a-1b7373f2aa2e" targetNamespace="http://schemas.microsoft.com/office/2006/metadata/properties" ma:root="true" ma:fieldsID="17fb695ec01e340edd8c99a6775e19b1" ns2:_="">
    <xsd:import namespace="804f70ca-119b-40ef-8b1a-1b7373f2aa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4f70ca-119b-40ef-8b1a-1b7373f2aa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573AE4-09E0-42F9-8812-93A02D1A15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D5466F-AA72-4C45-A2BA-83375B6BA4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4f70ca-119b-40ef-8b1a-1b7373f2aa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B281D87-B8D2-4578-AB09-9B1F468EF3A2}">
  <ds:schemaRefs>
    <ds:schemaRef ds:uri="http://schemas.microsoft.com/office/2006/metadata/properties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804f70ca-119b-40ef-8b1a-1b7373f2aa2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937</Words>
  <Application>Microsoft Office PowerPoint</Application>
  <PresentationFormat>Widescreen</PresentationFormat>
  <Paragraphs>125</Paragraphs>
  <Slides>13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Calibri</vt:lpstr>
      <vt:lpstr>Consolas</vt:lpstr>
      <vt:lpstr>Graphik</vt:lpstr>
      <vt:lpstr>Titles</vt:lpstr>
      <vt:lpstr>Content Layouts</vt:lpstr>
      <vt:lpstr>1_Content Layouts</vt:lpstr>
      <vt:lpstr>1_Specialty Slides</vt:lpstr>
      <vt:lpstr>Workforce of the future</vt:lpstr>
      <vt:lpstr>PowerPoint Presentation</vt:lpstr>
      <vt:lpstr>PowerPoint Presentation</vt:lpstr>
      <vt:lpstr>Generalização e Especialização Interface(I)</vt:lpstr>
      <vt:lpstr>Generalização e Especialização Interface(II)</vt:lpstr>
      <vt:lpstr>Generalização e Especialização Interface(III)</vt:lpstr>
      <vt:lpstr>Generalização e Especialização Interface(iV)</vt:lpstr>
      <vt:lpstr>Generalização e Especialização Interface(v)</vt:lpstr>
      <vt:lpstr>Generalização e Especialização Interface(vI)</vt:lpstr>
      <vt:lpstr>Generalização e Especialização Encapsulamento(I)</vt:lpstr>
      <vt:lpstr>Generalização e Especialização Encapsulamento(II)</vt:lpstr>
      <vt:lpstr>Generalização e Especialização Encapsulamento(III)</vt:lpstr>
      <vt:lpstr>Generalização e Especialização Interfaces públicas (I)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Workforce of the future</dc:title>
  <dc:creator>Azevedo, Daniel F.</dc:creator>
  <cp:lastModifiedBy>Costa, Vasco P.</cp:lastModifiedBy>
  <cp:revision>28</cp:revision>
  <dcterms:created xsi:type="dcterms:W3CDTF">2019-07-25T10:31:53Z</dcterms:created>
  <dcterms:modified xsi:type="dcterms:W3CDTF">2020-02-11T11:07:34Z</dcterms:modified>
</cp:coreProperties>
</file>