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14"/>
  </p:notesMasterIdLst>
  <p:handoutMasterIdLst>
    <p:handoutMasterId r:id="rId15"/>
  </p:handoutMasterIdLst>
  <p:sldIdLst>
    <p:sldId id="330" r:id="rId8"/>
    <p:sldId id="309" r:id="rId9"/>
    <p:sldId id="335" r:id="rId10"/>
    <p:sldId id="316" r:id="rId11"/>
    <p:sldId id="345" r:id="rId12"/>
    <p:sldId id="34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1F4AA9A1-9B1A-45D1-84F6-EF3D06B660F9}"/>
    <pc:docChg chg="undo custSel modSld">
      <pc:chgData name="Costa, Vasco P." userId="b276ea66-e884-4454-8733-48ace163f9df" providerId="ADAL" clId="{1F4AA9A1-9B1A-45D1-84F6-EF3D06B660F9}" dt="2020-02-11T11:10:07.875" v="40" actId="20577"/>
      <pc:docMkLst>
        <pc:docMk/>
      </pc:docMkLst>
      <pc:sldChg chg="modSp">
        <pc:chgData name="Costa, Vasco P." userId="b276ea66-e884-4454-8733-48ace163f9df" providerId="ADAL" clId="{1F4AA9A1-9B1A-45D1-84F6-EF3D06B660F9}" dt="2020-02-11T11:08:15.475" v="2" actId="790"/>
        <pc:sldMkLst>
          <pc:docMk/>
          <pc:sldMk cId="0" sldId="309"/>
        </pc:sldMkLst>
        <pc:spChg chg="mod">
          <ac:chgData name="Costa, Vasco P." userId="b276ea66-e884-4454-8733-48ace163f9df" providerId="ADAL" clId="{1F4AA9A1-9B1A-45D1-84F6-EF3D06B660F9}" dt="2020-02-11T11:08:15.475" v="2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1F4AA9A1-9B1A-45D1-84F6-EF3D06B660F9}" dt="2020-02-11T11:08:15.475" v="2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1F4AA9A1-9B1A-45D1-84F6-EF3D06B660F9}" dt="2020-02-11T11:08:44.012" v="15" actId="790"/>
        <pc:sldMkLst>
          <pc:docMk/>
          <pc:sldMk cId="0" sldId="316"/>
        </pc:sldMkLst>
        <pc:spChg chg="mod">
          <ac:chgData name="Costa, Vasco P." userId="b276ea66-e884-4454-8733-48ace163f9df" providerId="ADAL" clId="{1F4AA9A1-9B1A-45D1-84F6-EF3D06B660F9}" dt="2020-02-11T11:08:44.012" v="15" actId="790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1F4AA9A1-9B1A-45D1-84F6-EF3D06B660F9}" dt="2020-02-11T11:08:44.012" v="15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1F4AA9A1-9B1A-45D1-84F6-EF3D06B660F9}" dt="2020-02-11T11:08:44.012" v="15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1F4AA9A1-9B1A-45D1-84F6-EF3D06B660F9}" dt="2020-02-11T11:08:44.012" v="15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1F4AA9A1-9B1A-45D1-84F6-EF3D06B660F9}" dt="2020-02-11T11:08:06.909" v="1" actId="313"/>
        <pc:sldMkLst>
          <pc:docMk/>
          <pc:sldMk cId="0" sldId="330"/>
        </pc:sldMkLst>
        <pc:spChg chg="mod">
          <ac:chgData name="Costa, Vasco P." userId="b276ea66-e884-4454-8733-48ace163f9df" providerId="ADAL" clId="{1F4AA9A1-9B1A-45D1-84F6-EF3D06B660F9}" dt="2020-02-11T11:08:02.241" v="0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1F4AA9A1-9B1A-45D1-84F6-EF3D06B660F9}" dt="2020-02-11T11:08:06.909" v="1" actId="313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1F4AA9A1-9B1A-45D1-84F6-EF3D06B660F9}" dt="2020-02-11T11:08:32.804" v="14" actId="20577"/>
        <pc:sldMkLst>
          <pc:docMk/>
          <pc:sldMk cId="2095816919" sldId="335"/>
        </pc:sldMkLst>
        <pc:spChg chg="mod">
          <ac:chgData name="Costa, Vasco P." userId="b276ea66-e884-4454-8733-48ace163f9df" providerId="ADAL" clId="{1F4AA9A1-9B1A-45D1-84F6-EF3D06B660F9}" dt="2020-02-11T11:08:22.647" v="3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1F4AA9A1-9B1A-45D1-84F6-EF3D06B660F9}" dt="2020-02-11T11:08:22.647" v="3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1F4AA9A1-9B1A-45D1-84F6-EF3D06B660F9}" dt="2020-02-11T11:08:32.804" v="14" actId="20577"/>
          <ac:spMkLst>
            <pc:docMk/>
            <pc:sldMk cId="2095816919" sldId="335"/>
            <ac:spMk id="9" creationId="{95EA9AD4-413F-4607-A894-9ACB1C7D3A9F}"/>
          </ac:spMkLst>
        </pc:spChg>
        <pc:spChg chg="mod">
          <ac:chgData name="Costa, Vasco P." userId="b276ea66-e884-4454-8733-48ace163f9df" providerId="ADAL" clId="{1F4AA9A1-9B1A-45D1-84F6-EF3D06B660F9}" dt="2020-02-11T11:08:22.647" v="3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1F4AA9A1-9B1A-45D1-84F6-EF3D06B660F9}" dt="2020-02-11T11:08:22.647" v="3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1F4AA9A1-9B1A-45D1-84F6-EF3D06B660F9}" dt="2020-02-11T11:08:22.647" v="3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1F4AA9A1-9B1A-45D1-84F6-EF3D06B660F9}" dt="2020-02-11T11:08:22.647" v="3" actId="790"/>
          <ac:spMkLst>
            <pc:docMk/>
            <pc:sldMk cId="2095816919" sldId="335"/>
            <ac:spMk id="22" creationId="{71951CC2-F1C1-42D3-9499-99382CB2BB14}"/>
          </ac:spMkLst>
        </pc:spChg>
      </pc:sldChg>
      <pc:sldChg chg="modSp">
        <pc:chgData name="Costa, Vasco P." userId="b276ea66-e884-4454-8733-48ace163f9df" providerId="ADAL" clId="{1F4AA9A1-9B1A-45D1-84F6-EF3D06B660F9}" dt="2020-02-11T11:10:07.875" v="40" actId="20577"/>
        <pc:sldMkLst>
          <pc:docMk/>
          <pc:sldMk cId="1907867604" sldId="345"/>
        </pc:sldMkLst>
        <pc:spChg chg="mod">
          <ac:chgData name="Costa, Vasco P." userId="b276ea66-e884-4454-8733-48ace163f9df" providerId="ADAL" clId="{1F4AA9A1-9B1A-45D1-84F6-EF3D06B660F9}" dt="2020-02-11T11:09:07.778" v="16" actId="790"/>
          <ac:spMkLst>
            <pc:docMk/>
            <pc:sldMk cId="1907867604" sldId="345"/>
            <ac:spMk id="2" creationId="{40347416-AAC6-4C14-84B6-6D5EA9AE0344}"/>
          </ac:spMkLst>
        </pc:spChg>
        <pc:spChg chg="mod">
          <ac:chgData name="Costa, Vasco P." userId="b276ea66-e884-4454-8733-48ace163f9df" providerId="ADAL" clId="{1F4AA9A1-9B1A-45D1-84F6-EF3D06B660F9}" dt="2020-02-11T11:09:07.778" v="16" actId="790"/>
          <ac:spMkLst>
            <pc:docMk/>
            <pc:sldMk cId="1907867604" sldId="345"/>
            <ac:spMk id="3" creationId="{8AA0CCEC-8C51-4A5F-A4FE-76413F85C917}"/>
          </ac:spMkLst>
        </pc:spChg>
        <pc:spChg chg="mod">
          <ac:chgData name="Costa, Vasco P." userId="b276ea66-e884-4454-8733-48ace163f9df" providerId="ADAL" clId="{1F4AA9A1-9B1A-45D1-84F6-EF3D06B660F9}" dt="2020-02-11T11:09:07.778" v="16" actId="790"/>
          <ac:spMkLst>
            <pc:docMk/>
            <pc:sldMk cId="1907867604" sldId="345"/>
            <ac:spMk id="4" creationId="{FCAF75EE-0F01-4885-93EE-0CC6A535D0D0}"/>
          </ac:spMkLst>
        </pc:spChg>
        <pc:spChg chg="mod">
          <ac:chgData name="Costa, Vasco P." userId="b276ea66-e884-4454-8733-48ace163f9df" providerId="ADAL" clId="{1F4AA9A1-9B1A-45D1-84F6-EF3D06B660F9}" dt="2020-02-11T11:09:07.778" v="16" actId="790"/>
          <ac:spMkLst>
            <pc:docMk/>
            <pc:sldMk cId="1907867604" sldId="345"/>
            <ac:spMk id="5" creationId="{CB3A2494-BF36-4235-9C2F-586EAB0F59E6}"/>
          </ac:spMkLst>
        </pc:spChg>
        <pc:spChg chg="mod">
          <ac:chgData name="Costa, Vasco P." userId="b276ea66-e884-4454-8733-48ace163f9df" providerId="ADAL" clId="{1F4AA9A1-9B1A-45D1-84F6-EF3D06B660F9}" dt="2020-02-11T11:10:01.741" v="31" actId="20577"/>
          <ac:spMkLst>
            <pc:docMk/>
            <pc:sldMk cId="1907867604" sldId="345"/>
            <ac:spMk id="7" creationId="{02AD8DE8-28F4-4306-A6A1-2F47E8388386}"/>
          </ac:spMkLst>
        </pc:spChg>
        <pc:spChg chg="mod">
          <ac:chgData name="Costa, Vasco P." userId="b276ea66-e884-4454-8733-48ace163f9df" providerId="ADAL" clId="{1F4AA9A1-9B1A-45D1-84F6-EF3D06B660F9}" dt="2020-02-11T11:10:07.875" v="40" actId="20577"/>
          <ac:spMkLst>
            <pc:docMk/>
            <pc:sldMk cId="1907867604" sldId="345"/>
            <ac:spMk id="8" creationId="{32F46681-37E1-4CBA-AE53-1648200829BF}"/>
          </ac:spMkLst>
        </pc:spChg>
        <pc:spChg chg="mod">
          <ac:chgData name="Costa, Vasco P." userId="b276ea66-e884-4454-8733-48ace163f9df" providerId="ADAL" clId="{1F4AA9A1-9B1A-45D1-84F6-EF3D06B660F9}" dt="2020-02-11T11:09:07.778" v="16" actId="790"/>
          <ac:spMkLst>
            <pc:docMk/>
            <pc:sldMk cId="1907867604" sldId="345"/>
            <ac:spMk id="9" creationId="{9076A5AC-E690-4472-8B3B-08859DFB9990}"/>
          </ac:spMkLst>
        </pc:spChg>
      </pc:sldChg>
      <pc:sldChg chg="modSp">
        <pc:chgData name="Costa, Vasco P." userId="b276ea66-e884-4454-8733-48ace163f9df" providerId="ADAL" clId="{1F4AA9A1-9B1A-45D1-84F6-EF3D06B660F9}" dt="2020-02-11T11:09:40.022" v="18" actId="20577"/>
        <pc:sldMkLst>
          <pc:docMk/>
          <pc:sldMk cId="1915245182" sldId="346"/>
        </pc:sldMkLst>
        <pc:spChg chg="mod">
          <ac:chgData name="Costa, Vasco P." userId="b276ea66-e884-4454-8733-48ace163f9df" providerId="ADAL" clId="{1F4AA9A1-9B1A-45D1-84F6-EF3D06B660F9}" dt="2020-02-11T11:09:40.022" v="18" actId="20577"/>
          <ac:spMkLst>
            <pc:docMk/>
            <pc:sldMk cId="1915245182" sldId="346"/>
            <ac:spMk id="2" creationId="{40347416-AAC6-4C14-84B6-6D5EA9AE0344}"/>
          </ac:spMkLst>
        </pc:spChg>
        <pc:spChg chg="mod">
          <ac:chgData name="Costa, Vasco P." userId="b276ea66-e884-4454-8733-48ace163f9df" providerId="ADAL" clId="{1F4AA9A1-9B1A-45D1-84F6-EF3D06B660F9}" dt="2020-02-11T11:09:34.765" v="17" actId="790"/>
          <ac:spMkLst>
            <pc:docMk/>
            <pc:sldMk cId="1915245182" sldId="346"/>
            <ac:spMk id="3" creationId="{8AA0CCEC-8C51-4A5F-A4FE-76413F85C917}"/>
          </ac:spMkLst>
        </pc:spChg>
        <pc:spChg chg="mod">
          <ac:chgData name="Costa, Vasco P." userId="b276ea66-e884-4454-8733-48ace163f9df" providerId="ADAL" clId="{1F4AA9A1-9B1A-45D1-84F6-EF3D06B660F9}" dt="2020-02-11T11:09:34.765" v="17" actId="790"/>
          <ac:spMkLst>
            <pc:docMk/>
            <pc:sldMk cId="1915245182" sldId="346"/>
            <ac:spMk id="4" creationId="{FCAF75EE-0F01-4885-93EE-0CC6A535D0D0}"/>
          </ac:spMkLst>
        </pc:spChg>
        <pc:spChg chg="mod">
          <ac:chgData name="Costa, Vasco P." userId="b276ea66-e884-4454-8733-48ace163f9df" providerId="ADAL" clId="{1F4AA9A1-9B1A-45D1-84F6-EF3D06B660F9}" dt="2020-02-11T11:09:34.765" v="17" actId="790"/>
          <ac:spMkLst>
            <pc:docMk/>
            <pc:sldMk cId="1915245182" sldId="346"/>
            <ac:spMk id="5" creationId="{CB3A2494-BF36-4235-9C2F-586EAB0F59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2/11/2020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2/11/2020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>
                <a:solidFill>
                  <a:srgbClr val="000088"/>
                </a:solidFill>
                <a:latin typeface="Arial Black"/>
              </a:rPr>
              <a:t>A palavra reservada this</a:t>
            </a:r>
            <a:endParaRPr lang="pt-PT" sz="200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14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EA9AD4-413F-4607-A894-9ACB1C7D3A9F}"/>
              </a:ext>
            </a:extLst>
          </p:cNvPr>
          <p:cNvSpPr txBox="1">
            <a:spLocks/>
          </p:cNvSpPr>
          <p:nvPr/>
        </p:nvSpPr>
        <p:spPr>
          <a:xfrm>
            <a:off x="789014" y="148803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 implícito </a:t>
            </a:r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/>
              <a:t>Podemos considerar que numa invocação </a:t>
            </a:r>
            <a:r>
              <a:rPr lang="pt-PT">
                <a:solidFill>
                  <a:srgbClr val="FFC000"/>
                </a:solidFill>
                <a:latin typeface="Consolas" panose="020B0609020204030204" pitchFamily="49" charset="0"/>
              </a:rPr>
              <a:t>x.nf()</a:t>
            </a:r>
            <a:r>
              <a:rPr lang="pt-PT"/>
              <a:t>, o objeto </a:t>
            </a:r>
            <a:r>
              <a:rPr lang="pt-PT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lang="pt-PT"/>
              <a:t> é passado ao método como um </a:t>
            </a:r>
            <a:r>
              <a:rPr lang="pt-PT" i="1"/>
              <a:t>parâmetro implícito</a:t>
            </a:r>
            <a:r>
              <a:rPr lang="pt-PT" altLang="pt-PT"/>
              <a:t>;</a:t>
            </a:r>
          </a:p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/>
              <a:t>Dentro do método qualquer referência a um certo atributo refere-se implicitamente a esse atributo no objeto recebido nesse parâmetro. </a:t>
            </a:r>
          </a:p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/>
              <a:t>O parâmetro implícito num método até tem um identificador, que é uma palavra reservada em Java: </a:t>
            </a:r>
            <a:r>
              <a:rPr lang="pt-PT">
                <a:solidFill>
                  <a:srgbClr val="FFC000"/>
                </a:solidFill>
                <a:latin typeface="Consolas" panose="020B0609020204030204" pitchFamily="49" charset="0"/>
              </a:rPr>
              <a:t>this</a:t>
            </a:r>
            <a:r>
              <a:rPr lang="pt-PT"/>
              <a:t>.</a:t>
            </a:r>
            <a:endParaRPr lang="pt-PT" alt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A palavra reservada this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parâmetro implícito this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524000"/>
            <a:ext cx="11612878" cy="4994272"/>
          </a:xfrm>
        </p:spPr>
        <p:txBody>
          <a:bodyPr>
            <a:normAutofit/>
          </a:bodyPr>
          <a:lstStyle/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Um mesmo método poderá então ser escrito de duas formas:</a:t>
            </a:r>
          </a:p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A palavra reservada </a:t>
            </a:r>
            <a:r>
              <a:rPr lang="pt-PT" dirty="0" err="1"/>
              <a:t>this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Exemplo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8DE8-28F4-4306-A6A1-2F47E8388386}"/>
              </a:ext>
            </a:extLst>
          </p:cNvPr>
          <p:cNvSpPr txBox="1"/>
          <p:nvPr/>
        </p:nvSpPr>
        <p:spPr>
          <a:xfrm>
            <a:off x="381002" y="2320928"/>
            <a:ext cx="5329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Notas {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nalun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número aluno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nt;  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nota teórica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  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nota prática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nf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() { 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nota final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(nt +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) / 2.0;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}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set(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  nt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}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pt-P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46681-37E1-4CBA-AE53-1648200829BF}"/>
              </a:ext>
            </a:extLst>
          </p:cNvPr>
          <p:cNvSpPr txBox="1"/>
          <p:nvPr/>
        </p:nvSpPr>
        <p:spPr>
          <a:xfrm>
            <a:off x="6096000" y="2342358"/>
            <a:ext cx="5329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Notas {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nalun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número aluno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nt;  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nota teórica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  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nota prática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nf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() {   </a:t>
            </a:r>
            <a:r>
              <a:rPr lang="pt-PT" dirty="0">
                <a:solidFill>
                  <a:srgbClr val="00B050"/>
                </a:solidFill>
                <a:latin typeface="Consolas" panose="020B0609020204030204" pitchFamily="49" charset="0"/>
              </a:rPr>
              <a:t>// nota final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pt-PT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.nt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+ 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.np) / 2.0;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}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set(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    nt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 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notap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   }</a:t>
            </a:r>
          </a:p>
          <a:p>
            <a:pPr latinLnBrk="1"/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6A5AC-E690-4472-8B3B-08859DFB9990}"/>
              </a:ext>
            </a:extLst>
          </p:cNvPr>
          <p:cNvSpPr txBox="1"/>
          <p:nvPr/>
        </p:nvSpPr>
        <p:spPr>
          <a:xfrm>
            <a:off x="381001" y="5593592"/>
            <a:ext cx="1143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>
                <a:solidFill>
                  <a:srgbClr val="000000"/>
                </a:solidFill>
                <a:latin typeface="Arial"/>
              </a:rPr>
              <a:t>Este exemplo que não traz vantagens em relação à primeira versão. Já sabíamos que os atributos nt e np eram os de este objeto específico, ao qual o método foi aplicado.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786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0632" y="1828800"/>
            <a:ext cx="11753248" cy="4689472"/>
          </a:xfrm>
        </p:spPr>
        <p:txBody>
          <a:bodyPr>
            <a:normAutofit lnSpcReduction="10000"/>
          </a:bodyPr>
          <a:lstStyle/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Porém, há situações em que é útil e necessário usar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this</a:t>
            </a:r>
            <a:r>
              <a:rPr lang="pt-PT" dirty="0"/>
              <a:t> explicitamente;</a:t>
            </a:r>
          </a:p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Uma é quando a função tem parâmetros ou outras variáveis locais com nomes iguais aos dos atributos. </a:t>
            </a:r>
          </a:p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Nesse caso, para nos referirmos aos atributos, teremos que o indicar explicitamente com 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this.atributo</a:t>
            </a:r>
            <a:r>
              <a:rPr lang="pt-PT" dirty="0"/>
              <a:t>.</a:t>
            </a:r>
          </a:p>
          <a:p>
            <a:pPr marL="512758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Exemplo:</a:t>
            </a:r>
          </a:p>
          <a:p>
            <a:pPr lvl="0">
              <a:lnSpc>
                <a:spcPct val="120000"/>
              </a:lnSpc>
            </a:pPr>
            <a:r>
              <a:rPr lang="pt-PT" dirty="0"/>
              <a:t>			</a:t>
            </a:r>
            <a:r>
              <a:rPr lang="pt-PT" sz="3600" dirty="0" err="1">
                <a:solidFill>
                  <a:srgbClr val="FFC000"/>
                </a:solidFill>
                <a:latin typeface="Consolas" panose="020B0609020204030204" pitchFamily="49" charset="0"/>
              </a:rPr>
              <a:t>this</a:t>
            </a:r>
            <a:r>
              <a:rPr lang="pt-PT" sz="3600" b="0" dirty="0" err="1">
                <a:solidFill>
                  <a:srgbClr val="FFC000"/>
                </a:solidFill>
                <a:latin typeface="Consolas" panose="020B0609020204030204" pitchFamily="49" charset="0"/>
              </a:rPr>
              <a:t>.numero</a:t>
            </a:r>
            <a:r>
              <a:rPr lang="pt-PT" sz="3600" b="0" dirty="0">
                <a:solidFill>
                  <a:srgbClr val="FFC000"/>
                </a:solidFill>
                <a:latin typeface="Consolas" panose="020B0609020204030204" pitchFamily="49" charset="0"/>
              </a:rPr>
              <a:t> = numero;</a:t>
            </a:r>
            <a:endParaRPr lang="pt-PT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A palavra reservada this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 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24518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281D87-B8D2-4578-AB09-9B1F468EF3A2}">
  <ds:schemaRefs>
    <ds:schemaRef ds:uri="http://purl.org/dc/terms/"/>
    <ds:schemaRef ds:uri="http://www.w3.org/XML/1998/namespace"/>
    <ds:schemaRef ds:uri="http://schemas.microsoft.com/office/2006/documentManagement/types"/>
    <ds:schemaRef ds:uri="804f70ca-119b-40ef-8b1a-1b7373f2aa2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268</Words>
  <Application>Microsoft Office PowerPoint</Application>
  <PresentationFormat>Widescreen</PresentationFormat>
  <Paragraphs>63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A palavra reservada this parâmetro implícito this (I)</vt:lpstr>
      <vt:lpstr>A palavra reservada this Exemplo (I)</vt:lpstr>
      <vt:lpstr>A palavra reservada this exemplo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11</cp:revision>
  <dcterms:created xsi:type="dcterms:W3CDTF">2019-07-25T10:31:53Z</dcterms:created>
  <dcterms:modified xsi:type="dcterms:W3CDTF">2020-02-11T11:10:23Z</dcterms:modified>
</cp:coreProperties>
</file>