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9" r:id="rId6"/>
    <p:sldMasterId id="2147483677" r:id="rId7"/>
  </p:sldMasterIdLst>
  <p:notesMasterIdLst>
    <p:notesMasterId r:id="rId16"/>
  </p:notesMasterIdLst>
  <p:handoutMasterIdLst>
    <p:handoutMasterId r:id="rId17"/>
  </p:handoutMasterIdLst>
  <p:sldIdLst>
    <p:sldId id="330" r:id="rId8"/>
    <p:sldId id="309" r:id="rId9"/>
    <p:sldId id="335" r:id="rId10"/>
    <p:sldId id="355" r:id="rId11"/>
    <p:sldId id="316" r:id="rId12"/>
    <p:sldId id="357" r:id="rId13"/>
    <p:sldId id="356" r:id="rId14"/>
    <p:sldId id="358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2A9948-FD40-4EDF-934A-3A9A2128CA68}">
          <p14:sldIdLst>
            <p14:sldId id="330"/>
            <p14:sldId id="309"/>
          </p14:sldIdLst>
        </p14:section>
        <p14:section name="&lt;ex. Slide indíce&gt;" id="{3A76D0F9-0534-4FF7-9EF0-26D45C566A9A}">
          <p14:sldIdLst>
            <p14:sldId id="335"/>
          </p14:sldIdLst>
        </p14:section>
        <p14:section name="Detalhe módulo" id="{673F930C-1E3B-40D1-A766-4A9CFD795614}">
          <p14:sldIdLst>
            <p14:sldId id="355"/>
            <p14:sldId id="316"/>
            <p14:sldId id="357"/>
            <p14:sldId id="356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FF"/>
    <a:srgbClr val="B9B9FF"/>
    <a:srgbClr val="0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44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, Vasco P." userId="b276ea66-e884-4454-8733-48ace163f9df" providerId="ADAL" clId="{9C923DAD-2ED5-4D32-9ADE-35DFCD9693FB}"/>
    <pc:docChg chg="undo custSel modSld">
      <pc:chgData name="Costa, Vasco P." userId="b276ea66-e884-4454-8733-48ace163f9df" providerId="ADAL" clId="{9C923DAD-2ED5-4D32-9ADE-35DFCD9693FB}" dt="2019-09-25T20:10:44.559" v="25" actId="20577"/>
      <pc:docMkLst>
        <pc:docMk/>
      </pc:docMkLst>
      <pc:sldChg chg="modSp">
        <pc:chgData name="Costa, Vasco P." userId="b276ea66-e884-4454-8733-48ace163f9df" providerId="ADAL" clId="{9C923DAD-2ED5-4D32-9ADE-35DFCD9693FB}" dt="2019-09-25T20:08:37.579" v="7" actId="313"/>
        <pc:sldMkLst>
          <pc:docMk/>
          <pc:sldMk cId="0" sldId="309"/>
        </pc:sldMkLst>
        <pc:spChg chg="mod">
          <ac:chgData name="Costa, Vasco P." userId="b276ea66-e884-4454-8733-48ace163f9df" providerId="ADAL" clId="{9C923DAD-2ED5-4D32-9ADE-35DFCD9693FB}" dt="2019-09-25T20:08:10.800" v="2" actId="790"/>
          <ac:spMkLst>
            <pc:docMk/>
            <pc:sldMk cId="0" sldId="309"/>
            <ac:spMk id="2" creationId="{418F764D-75CA-4F7D-8D1D-C68FFFAD3E30}"/>
          </ac:spMkLst>
        </pc:spChg>
        <pc:spChg chg="mod">
          <ac:chgData name="Costa, Vasco P." userId="b276ea66-e884-4454-8733-48ace163f9df" providerId="ADAL" clId="{9C923DAD-2ED5-4D32-9ADE-35DFCD9693FB}" dt="2019-09-25T20:08:37.579" v="7" actId="313"/>
          <ac:spMkLst>
            <pc:docMk/>
            <pc:sldMk cId="0" sldId="309"/>
            <ac:spMk id="3" creationId="{62E95CFE-E842-4D63-868B-72D032A230B5}"/>
          </ac:spMkLst>
        </pc:spChg>
      </pc:sldChg>
      <pc:sldChg chg="modSp">
        <pc:chgData name="Costa, Vasco P." userId="b276ea66-e884-4454-8733-48ace163f9df" providerId="ADAL" clId="{9C923DAD-2ED5-4D32-9ADE-35DFCD9693FB}" dt="2019-09-25T20:09:42.150" v="13" actId="6549"/>
        <pc:sldMkLst>
          <pc:docMk/>
          <pc:sldMk cId="0" sldId="316"/>
        </pc:sldMkLst>
        <pc:spChg chg="mod">
          <ac:chgData name="Costa, Vasco P." userId="b276ea66-e884-4454-8733-48ace163f9df" providerId="ADAL" clId="{9C923DAD-2ED5-4D32-9ADE-35DFCD9693FB}" dt="2019-09-25T20:09:34.021" v="11" actId="790"/>
          <ac:spMkLst>
            <pc:docMk/>
            <pc:sldMk cId="0" sldId="316"/>
            <ac:spMk id="3" creationId="{8AA0CCEC-8C51-4A5F-A4FE-76413F85C917}"/>
          </ac:spMkLst>
        </pc:spChg>
        <pc:spChg chg="mod">
          <ac:chgData name="Costa, Vasco P." userId="b276ea66-e884-4454-8733-48ace163f9df" providerId="ADAL" clId="{9C923DAD-2ED5-4D32-9ADE-35DFCD9693FB}" dt="2019-09-25T20:09:34.021" v="11" actId="790"/>
          <ac:spMkLst>
            <pc:docMk/>
            <pc:sldMk cId="0" sldId="316"/>
            <ac:spMk id="4" creationId="{FCAF75EE-0F01-4885-93EE-0CC6A535D0D0}"/>
          </ac:spMkLst>
        </pc:spChg>
        <pc:spChg chg="mod">
          <ac:chgData name="Costa, Vasco P." userId="b276ea66-e884-4454-8733-48ace163f9df" providerId="ADAL" clId="{9C923DAD-2ED5-4D32-9ADE-35DFCD9693FB}" dt="2019-09-25T20:09:34.021" v="11" actId="790"/>
          <ac:spMkLst>
            <pc:docMk/>
            <pc:sldMk cId="0" sldId="316"/>
            <ac:spMk id="5" creationId="{CB3A2494-BF36-4235-9C2F-586EAB0F59E6}"/>
          </ac:spMkLst>
        </pc:spChg>
        <pc:spChg chg="mod">
          <ac:chgData name="Costa, Vasco P." userId="b276ea66-e884-4454-8733-48ace163f9df" providerId="ADAL" clId="{9C923DAD-2ED5-4D32-9ADE-35DFCD9693FB}" dt="2019-09-25T20:09:42.150" v="13" actId="6549"/>
          <ac:spMkLst>
            <pc:docMk/>
            <pc:sldMk cId="0" sldId="316"/>
            <ac:spMk id="6" creationId="{B41A3540-382A-40D8-A041-FE2981B6E712}"/>
          </ac:spMkLst>
        </pc:spChg>
      </pc:sldChg>
      <pc:sldChg chg="modSp">
        <pc:chgData name="Costa, Vasco P." userId="b276ea66-e884-4454-8733-48ace163f9df" providerId="ADAL" clId="{9C923DAD-2ED5-4D32-9ADE-35DFCD9693FB}" dt="2019-09-25T20:07:59.111" v="1" actId="790"/>
        <pc:sldMkLst>
          <pc:docMk/>
          <pc:sldMk cId="0" sldId="330"/>
        </pc:sldMkLst>
        <pc:spChg chg="mod">
          <ac:chgData name="Costa, Vasco P." userId="b276ea66-e884-4454-8733-48ace163f9df" providerId="ADAL" clId="{9C923DAD-2ED5-4D32-9ADE-35DFCD9693FB}" dt="2019-09-25T20:07:59.111" v="1" actId="790"/>
          <ac:spMkLst>
            <pc:docMk/>
            <pc:sldMk cId="0" sldId="330"/>
            <ac:spMk id="3" creationId="{8351BCF6-2AB6-4213-86EE-6D7918B3A8A7}"/>
          </ac:spMkLst>
        </pc:spChg>
        <pc:spChg chg="mod">
          <ac:chgData name="Costa, Vasco P." userId="b276ea66-e884-4454-8733-48ace163f9df" providerId="ADAL" clId="{9C923DAD-2ED5-4D32-9ADE-35DFCD9693FB}" dt="2019-09-25T20:07:59.111" v="1" actId="790"/>
          <ac:spMkLst>
            <pc:docMk/>
            <pc:sldMk cId="0" sldId="330"/>
            <ac:spMk id="4" creationId="{83664E7D-0F72-4F88-946B-1FEF301C3D8A}"/>
          </ac:spMkLst>
        </pc:spChg>
      </pc:sldChg>
      <pc:sldChg chg="modSp">
        <pc:chgData name="Costa, Vasco P." userId="b276ea66-e884-4454-8733-48ace163f9df" providerId="ADAL" clId="{9C923DAD-2ED5-4D32-9ADE-35DFCD9693FB}" dt="2019-09-25T20:08:47.761" v="8" actId="790"/>
        <pc:sldMkLst>
          <pc:docMk/>
          <pc:sldMk cId="2095816919" sldId="335"/>
        </pc:sldMkLst>
        <pc:spChg chg="mod">
          <ac:chgData name="Costa, Vasco P." userId="b276ea66-e884-4454-8733-48ace163f9df" providerId="ADAL" clId="{9C923DAD-2ED5-4D32-9ADE-35DFCD9693FB}" dt="2019-09-25T20:08:47.761" v="8" actId="790"/>
          <ac:spMkLst>
            <pc:docMk/>
            <pc:sldMk cId="2095816919" sldId="335"/>
            <ac:spMk id="2" creationId="{FFEB3E38-B83F-4A21-B054-5B8CC5359EE0}"/>
          </ac:spMkLst>
        </pc:spChg>
        <pc:spChg chg="mod">
          <ac:chgData name="Costa, Vasco P." userId="b276ea66-e884-4454-8733-48ace163f9df" providerId="ADAL" clId="{9C923DAD-2ED5-4D32-9ADE-35DFCD9693FB}" dt="2019-09-25T20:08:47.761" v="8" actId="790"/>
          <ac:spMkLst>
            <pc:docMk/>
            <pc:sldMk cId="2095816919" sldId="335"/>
            <ac:spMk id="3" creationId="{51AAFA82-6CC3-407C-B142-C89DD934657F}"/>
          </ac:spMkLst>
        </pc:spChg>
        <pc:spChg chg="mod">
          <ac:chgData name="Costa, Vasco P." userId="b276ea66-e884-4454-8733-48ace163f9df" providerId="ADAL" clId="{9C923DAD-2ED5-4D32-9ADE-35DFCD9693FB}" dt="2019-09-25T20:08:47.761" v="8" actId="790"/>
          <ac:spMkLst>
            <pc:docMk/>
            <pc:sldMk cId="2095816919" sldId="335"/>
            <ac:spMk id="9" creationId="{D3BBE20E-20D2-436E-BDB8-A026AC46833E}"/>
          </ac:spMkLst>
        </pc:spChg>
        <pc:spChg chg="mod">
          <ac:chgData name="Costa, Vasco P." userId="b276ea66-e884-4454-8733-48ace163f9df" providerId="ADAL" clId="{9C923DAD-2ED5-4D32-9ADE-35DFCD9693FB}" dt="2019-09-25T20:08:47.761" v="8" actId="790"/>
          <ac:spMkLst>
            <pc:docMk/>
            <pc:sldMk cId="2095816919" sldId="335"/>
            <ac:spMk id="10" creationId="{73392BAC-0E00-4BB1-A058-624A6D9A5FE6}"/>
          </ac:spMkLst>
        </pc:spChg>
        <pc:spChg chg="mod">
          <ac:chgData name="Costa, Vasco P." userId="b276ea66-e884-4454-8733-48ace163f9df" providerId="ADAL" clId="{9C923DAD-2ED5-4D32-9ADE-35DFCD9693FB}" dt="2019-09-25T20:08:47.761" v="8" actId="790"/>
          <ac:spMkLst>
            <pc:docMk/>
            <pc:sldMk cId="2095816919" sldId="335"/>
            <ac:spMk id="13" creationId="{7E28A8C0-235A-43E1-88CF-73EA3350CEE1}"/>
          </ac:spMkLst>
        </pc:spChg>
        <pc:spChg chg="mod">
          <ac:chgData name="Costa, Vasco P." userId="b276ea66-e884-4454-8733-48ace163f9df" providerId="ADAL" clId="{9C923DAD-2ED5-4D32-9ADE-35DFCD9693FB}" dt="2019-09-25T20:08:47.761" v="8" actId="790"/>
          <ac:spMkLst>
            <pc:docMk/>
            <pc:sldMk cId="2095816919" sldId="335"/>
            <ac:spMk id="20" creationId="{C1E52B3B-30E1-4604-8041-57A1BB654B9B}"/>
          </ac:spMkLst>
        </pc:spChg>
        <pc:spChg chg="mod">
          <ac:chgData name="Costa, Vasco P." userId="b276ea66-e884-4454-8733-48ace163f9df" providerId="ADAL" clId="{9C923DAD-2ED5-4D32-9ADE-35DFCD9693FB}" dt="2019-09-25T20:08:47.761" v="8" actId="790"/>
          <ac:spMkLst>
            <pc:docMk/>
            <pc:sldMk cId="2095816919" sldId="335"/>
            <ac:spMk id="21" creationId="{676D98DE-D09D-44E0-87FB-8372D059B868}"/>
          </ac:spMkLst>
        </pc:spChg>
        <pc:spChg chg="mod">
          <ac:chgData name="Costa, Vasco P." userId="b276ea66-e884-4454-8733-48ace163f9df" providerId="ADAL" clId="{9C923DAD-2ED5-4D32-9ADE-35DFCD9693FB}" dt="2019-09-25T20:08:47.761" v="8" actId="790"/>
          <ac:spMkLst>
            <pc:docMk/>
            <pc:sldMk cId="2095816919" sldId="335"/>
            <ac:spMk id="22" creationId="{71951CC2-F1C1-42D3-9499-99382CB2BB14}"/>
          </ac:spMkLst>
        </pc:spChg>
      </pc:sldChg>
      <pc:sldChg chg="modSp">
        <pc:chgData name="Costa, Vasco P." userId="b276ea66-e884-4454-8733-48ace163f9df" providerId="ADAL" clId="{9C923DAD-2ED5-4D32-9ADE-35DFCD9693FB}" dt="2019-09-25T20:09:06.010" v="10" actId="20577"/>
        <pc:sldMkLst>
          <pc:docMk/>
          <pc:sldMk cId="2649344030" sldId="355"/>
        </pc:sldMkLst>
        <pc:spChg chg="mod">
          <ac:chgData name="Costa, Vasco P." userId="b276ea66-e884-4454-8733-48ace163f9df" providerId="ADAL" clId="{9C923DAD-2ED5-4D32-9ADE-35DFCD9693FB}" dt="2019-09-25T20:09:06.010" v="10" actId="20577"/>
          <ac:spMkLst>
            <pc:docMk/>
            <pc:sldMk cId="2649344030" sldId="355"/>
            <ac:spMk id="2" creationId="{40347416-AAC6-4C14-84B6-6D5EA9AE0344}"/>
          </ac:spMkLst>
        </pc:spChg>
        <pc:spChg chg="mod">
          <ac:chgData name="Costa, Vasco P." userId="b276ea66-e884-4454-8733-48ace163f9df" providerId="ADAL" clId="{9C923DAD-2ED5-4D32-9ADE-35DFCD9693FB}" dt="2019-09-25T20:09:00.182" v="9" actId="790"/>
          <ac:spMkLst>
            <pc:docMk/>
            <pc:sldMk cId="2649344030" sldId="355"/>
            <ac:spMk id="3" creationId="{8AA0CCEC-8C51-4A5F-A4FE-76413F85C917}"/>
          </ac:spMkLst>
        </pc:spChg>
        <pc:spChg chg="mod">
          <ac:chgData name="Costa, Vasco P." userId="b276ea66-e884-4454-8733-48ace163f9df" providerId="ADAL" clId="{9C923DAD-2ED5-4D32-9ADE-35DFCD9693FB}" dt="2019-09-25T20:09:00.182" v="9" actId="790"/>
          <ac:spMkLst>
            <pc:docMk/>
            <pc:sldMk cId="2649344030" sldId="355"/>
            <ac:spMk id="4" creationId="{FCAF75EE-0F01-4885-93EE-0CC6A535D0D0}"/>
          </ac:spMkLst>
        </pc:spChg>
        <pc:spChg chg="mod">
          <ac:chgData name="Costa, Vasco P." userId="b276ea66-e884-4454-8733-48ace163f9df" providerId="ADAL" clId="{9C923DAD-2ED5-4D32-9ADE-35DFCD9693FB}" dt="2019-09-25T20:09:00.182" v="9" actId="790"/>
          <ac:spMkLst>
            <pc:docMk/>
            <pc:sldMk cId="2649344030" sldId="355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9C923DAD-2ED5-4D32-9ADE-35DFCD9693FB}" dt="2019-09-25T20:10:13.315" v="17" actId="20577"/>
        <pc:sldMkLst>
          <pc:docMk/>
          <pc:sldMk cId="1318265988" sldId="356"/>
        </pc:sldMkLst>
        <pc:spChg chg="mod">
          <ac:chgData name="Costa, Vasco P." userId="b276ea66-e884-4454-8733-48ace163f9df" providerId="ADAL" clId="{9C923DAD-2ED5-4D32-9ADE-35DFCD9693FB}" dt="2019-09-25T20:10:13.315" v="17" actId="20577"/>
          <ac:spMkLst>
            <pc:docMk/>
            <pc:sldMk cId="1318265988" sldId="356"/>
            <ac:spMk id="2" creationId="{40347416-AAC6-4C14-84B6-6D5EA9AE0344}"/>
          </ac:spMkLst>
        </pc:spChg>
        <pc:spChg chg="mod">
          <ac:chgData name="Costa, Vasco P." userId="b276ea66-e884-4454-8733-48ace163f9df" providerId="ADAL" clId="{9C923DAD-2ED5-4D32-9ADE-35DFCD9693FB}" dt="2019-09-25T20:10:07.387" v="15" actId="790"/>
          <ac:spMkLst>
            <pc:docMk/>
            <pc:sldMk cId="1318265988" sldId="356"/>
            <ac:spMk id="3" creationId="{8AA0CCEC-8C51-4A5F-A4FE-76413F85C917}"/>
          </ac:spMkLst>
        </pc:spChg>
        <pc:spChg chg="mod">
          <ac:chgData name="Costa, Vasco P." userId="b276ea66-e884-4454-8733-48ace163f9df" providerId="ADAL" clId="{9C923DAD-2ED5-4D32-9ADE-35DFCD9693FB}" dt="2019-09-25T20:10:07.387" v="15" actId="790"/>
          <ac:spMkLst>
            <pc:docMk/>
            <pc:sldMk cId="1318265988" sldId="356"/>
            <ac:spMk id="4" creationId="{FCAF75EE-0F01-4885-93EE-0CC6A535D0D0}"/>
          </ac:spMkLst>
        </pc:spChg>
        <pc:spChg chg="mod">
          <ac:chgData name="Costa, Vasco P." userId="b276ea66-e884-4454-8733-48ace163f9df" providerId="ADAL" clId="{9C923DAD-2ED5-4D32-9ADE-35DFCD9693FB}" dt="2019-09-25T20:10:07.387" v="15" actId="790"/>
          <ac:spMkLst>
            <pc:docMk/>
            <pc:sldMk cId="1318265988" sldId="356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9C923DAD-2ED5-4D32-9ADE-35DFCD9693FB}" dt="2019-09-25T20:09:55.817" v="14" actId="790"/>
        <pc:sldMkLst>
          <pc:docMk/>
          <pc:sldMk cId="3873391639" sldId="357"/>
        </pc:sldMkLst>
        <pc:spChg chg="mod">
          <ac:chgData name="Costa, Vasco P." userId="b276ea66-e884-4454-8733-48ace163f9df" providerId="ADAL" clId="{9C923DAD-2ED5-4D32-9ADE-35DFCD9693FB}" dt="2019-09-25T20:09:55.817" v="14" actId="790"/>
          <ac:spMkLst>
            <pc:docMk/>
            <pc:sldMk cId="3873391639" sldId="357"/>
            <ac:spMk id="3" creationId="{8AA0CCEC-8C51-4A5F-A4FE-76413F85C917}"/>
          </ac:spMkLst>
        </pc:spChg>
        <pc:spChg chg="mod">
          <ac:chgData name="Costa, Vasco P." userId="b276ea66-e884-4454-8733-48ace163f9df" providerId="ADAL" clId="{9C923DAD-2ED5-4D32-9ADE-35DFCD9693FB}" dt="2019-09-25T20:09:55.817" v="14" actId="790"/>
          <ac:spMkLst>
            <pc:docMk/>
            <pc:sldMk cId="3873391639" sldId="357"/>
            <ac:spMk id="4" creationId="{FCAF75EE-0F01-4885-93EE-0CC6A535D0D0}"/>
          </ac:spMkLst>
        </pc:spChg>
        <pc:spChg chg="mod">
          <ac:chgData name="Costa, Vasco P." userId="b276ea66-e884-4454-8733-48ace163f9df" providerId="ADAL" clId="{9C923DAD-2ED5-4D32-9ADE-35DFCD9693FB}" dt="2019-09-25T20:09:55.817" v="14" actId="790"/>
          <ac:spMkLst>
            <pc:docMk/>
            <pc:sldMk cId="3873391639" sldId="357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9C923DAD-2ED5-4D32-9ADE-35DFCD9693FB}" dt="2019-09-25T20:10:44.559" v="25" actId="20577"/>
        <pc:sldMkLst>
          <pc:docMk/>
          <pc:sldMk cId="1998765398" sldId="358"/>
        </pc:sldMkLst>
        <pc:spChg chg="mod">
          <ac:chgData name="Costa, Vasco P." userId="b276ea66-e884-4454-8733-48ace163f9df" providerId="ADAL" clId="{9C923DAD-2ED5-4D32-9ADE-35DFCD9693FB}" dt="2019-09-25T20:10:44.559" v="25" actId="20577"/>
          <ac:spMkLst>
            <pc:docMk/>
            <pc:sldMk cId="1998765398" sldId="358"/>
            <ac:spMk id="2" creationId="{40347416-AAC6-4C14-84B6-6D5EA9AE0344}"/>
          </ac:spMkLst>
        </pc:spChg>
        <pc:spChg chg="mod">
          <ac:chgData name="Costa, Vasco P." userId="b276ea66-e884-4454-8733-48ace163f9df" providerId="ADAL" clId="{9C923DAD-2ED5-4D32-9ADE-35DFCD9693FB}" dt="2019-09-25T20:10:32.133" v="18" actId="790"/>
          <ac:spMkLst>
            <pc:docMk/>
            <pc:sldMk cId="1998765398" sldId="358"/>
            <ac:spMk id="3" creationId="{8AA0CCEC-8C51-4A5F-A4FE-76413F85C917}"/>
          </ac:spMkLst>
        </pc:spChg>
        <pc:spChg chg="mod">
          <ac:chgData name="Costa, Vasco P." userId="b276ea66-e884-4454-8733-48ace163f9df" providerId="ADAL" clId="{9C923DAD-2ED5-4D32-9ADE-35DFCD9693FB}" dt="2019-09-25T20:10:32.133" v="18" actId="790"/>
          <ac:spMkLst>
            <pc:docMk/>
            <pc:sldMk cId="1998765398" sldId="358"/>
            <ac:spMk id="4" creationId="{FCAF75EE-0F01-4885-93EE-0CC6A535D0D0}"/>
          </ac:spMkLst>
        </pc:spChg>
        <pc:spChg chg="mod">
          <ac:chgData name="Costa, Vasco P." userId="b276ea66-e884-4454-8733-48ace163f9df" providerId="ADAL" clId="{9C923DAD-2ED5-4D32-9ADE-35DFCD9693FB}" dt="2019-09-25T20:10:32.133" v="18" actId="790"/>
          <ac:spMkLst>
            <pc:docMk/>
            <pc:sldMk cId="1998765398" sldId="358"/>
            <ac:spMk id="5" creationId="{CB3A2494-BF36-4235-9C2F-586EAB0F59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9B0FCF-9FF1-4142-B0D7-5315F0BFB8F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22909-5277-48AF-BBBE-59FCF99A396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70C903-5167-41D4-97B7-61D8E807BE2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9/25/2019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01486-A880-4A71-B850-8B8970B0F17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C3AE-6DBD-4525-AB4A-89D54A5821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556116-2F07-4668-8C40-DE488E416AE6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041707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7A24D4-9626-40B1-8B43-2F599AF456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07E3A-121D-4482-85E6-EDF9B3D20D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EA1BB3BB-F25D-4856-B33D-2E028A13B032}" type="datetime1">
              <a:rPr lang="en-US"/>
              <a:pPr lvl="0"/>
              <a:t>9/25/2019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81B70C-6E8F-4734-ABF4-5E933FA1F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D66C92-574C-4658-8A6F-2C150B487DF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23FA-5A2A-4D93-86CB-C1AA128EC44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0995-B114-48B6-8E3C-2332C36C5A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8DEC80F9-5CDB-4549-8F31-69EA043AB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DEC80F9-5CDB-4549-8F31-69EA043AB01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3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4046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6190A924-417B-4177-B3FC-CF5A69AE75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89A91CDB-76B4-4574-868D-1A191CD055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BB76CF-9973-4B1C-8334-8E06885AF865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9AE5D0C7-8AF9-4798-B9AB-044DF84D83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192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2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C98B-7037-433E-8C32-B206E161D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4965F79-21E8-4715-B87A-9B44E6472D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 marL="0">
              <a:lnSpc>
                <a:spcPct val="70000"/>
              </a:lnSpc>
              <a:defRPr sz="4000" b="0">
                <a:latin typeface="Arial Black"/>
              </a:defRPr>
            </a:lvl1pPr>
            <a:lvl2pPr marL="0" indent="0">
              <a:spcAft>
                <a:spcPts val="0"/>
              </a:spcAft>
              <a:defRPr sz="2400"/>
            </a:lvl2pPr>
            <a:lvl3pPr marL="0" indent="0">
              <a:lnSpc>
                <a:spcPct val="100000"/>
              </a:lnSpc>
              <a:spcAft>
                <a:spcPts val="0"/>
              </a:spcAft>
              <a:defRPr/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CCB28865-5DCB-4D47-8371-C3AD652C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5867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7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900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1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5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659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94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5861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4059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97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6128487E-B7C1-4AB6-BCA9-72A0C476A60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 marL="514340" marR="0" lvl="2" indent="-230181" defTabSz="914372" fontAlgn="auto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CBB9DAE4-188F-478B-9045-8BF1112FC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DADA32-D367-4292-8FCE-5ECAC80192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603BFC28-55C4-4276-BD5C-80443D30F1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089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10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E4179F23-FEC4-484F-B36C-A2ABAC6095D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2F783300-3959-4286-A0F7-9A7E12AE2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871C868-E2C1-449D-9232-97DA872374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44C8D8-9F05-4930-9515-B53233839A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7E3CC4-ED23-4EBE-9C3C-EC9E04B17A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91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70174B09-3B8C-4E12-9F7A-998DDEFB03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1218A19-D187-4FF1-A87F-6DF3C1C429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EFF43C-A5A8-4670-99A3-072A20B3051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EF447B9-451E-4A13-8FA1-0E107E04A5D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CB371EE2-95A5-402A-840E-0D6C31BE4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E9169-B4C7-4607-B94B-2D1C1DE5192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6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87786808-0539-41A6-99AE-77DC84B90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D7C3D5A0-57C3-44E4-B2D9-E576E0B80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55543-67E3-4DDA-923B-50AB964D05B2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5E461DB-78AD-4DB4-B658-D75A26C1F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85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97970F3-4827-4EC3-917C-40C9B02C8E7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A686FBD8-C4D5-4FFF-A8FA-6C759BE795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1A8833B-0B42-47CA-BEEB-9E8E515456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00D26D-DD17-46A0-9705-EE10615916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67A280-8E56-42EF-AD8D-3E494B2B3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6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33C6BD8-9AC6-4DAC-907B-A9092EDF3B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3EDD52-9F63-416E-9013-BAE8F9E7AF8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7FDCB8-B238-4CBB-9FCE-02F7D4DDB4A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D3ED065-E4F6-4CC9-8F89-B79E46BFB1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165DB-EDEC-4024-BC05-C4C4870DC32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10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5C2F8-A01E-4794-8A65-EF0EFAB3E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12954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1E1C-80D0-481F-95B5-9ADACE5CB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8" r:id="rId4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0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1800" b="1" i="0" u="none" strike="noStrike" kern="1200" cap="all" spc="0" baseline="0">
          <a:solidFill>
            <a:srgbClr val="000000"/>
          </a:solidFill>
          <a:uFillTx/>
          <a:latin typeface="Arial"/>
        </a:defRPr>
      </a:lvl1pPr>
      <a:lvl2pPr marL="0" marR="0" lvl="1" indent="0" algn="l" defTabSz="914372" rtl="0" fontAlgn="auto" hangingPunct="1">
        <a:lnSpc>
          <a:spcPct val="90000"/>
        </a:lnSpc>
        <a:spcBef>
          <a:spcPts val="0"/>
        </a:spcBef>
        <a:spcAft>
          <a:spcPts val="120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02649-3703-4C36-AA12-553D36B6F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3A70-CC2B-4DAE-A02B-BEF83C664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1A2A7A-E48C-4CC7-9DFC-47DE020FB64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defRPr>
            </a:lvl1pPr>
          </a:lstStyle>
          <a:p>
            <a:pPr lvl="0"/>
            <a:fld id="{CB064070-F5E7-4E8A-9173-3CA139113C9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55558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1200"/>
        </a:spcAft>
        <a:buNone/>
        <a:tabLst/>
        <a:defRPr lang="en-US" sz="2800" b="1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285740" marR="0" lvl="1" indent="-230181" algn="l" defTabSz="914372" rtl="0" fontAlgn="auto" hangingPunct="1">
        <a:lnSpc>
          <a:spcPct val="100000"/>
        </a:lnSpc>
        <a:spcBef>
          <a:spcPts val="0"/>
        </a:spcBef>
        <a:spcAft>
          <a:spcPts val="1200"/>
        </a:spcAft>
        <a:buSzPct val="100000"/>
        <a:buFont typeface="Arial" pitchFamily="34"/>
        <a:buChar char="•"/>
        <a:tabLst/>
        <a:defRPr lang="en-US" sz="22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514340" marR="0" lvl="2" indent="-230181" algn="l" defTabSz="914372" rtl="0" fontAlgn="auto" hangingPunct="1">
        <a:lnSpc>
          <a:spcPct val="110000"/>
        </a:lnSpc>
        <a:spcBef>
          <a:spcPts val="0"/>
        </a:spcBef>
        <a:spcAft>
          <a:spcPts val="600"/>
        </a:spcAft>
        <a:buSzPct val="100000"/>
        <a:buFont typeface="Graphik" pitchFamily="34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orient="horz" pos="2232">
          <p15:clr>
            <a:srgbClr val="F26B43"/>
          </p15:clr>
        </p15:guide>
        <p15:guide id="15" pos="7440">
          <p15:clr>
            <a:srgbClr val="F26B43"/>
          </p15:clr>
        </p15:guide>
        <p15:guide id="16" orient="horz" pos="4104">
          <p15:clr>
            <a:srgbClr val="F26B43"/>
          </p15:clr>
        </p15:guide>
        <p15:guide id="17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1208123"/>
            <a:ext cx="6718206" cy="2041160"/>
          </a:xfrm>
        </p:spPr>
        <p:txBody>
          <a:bodyPr/>
          <a:lstStyle/>
          <a:p>
            <a:pPr lvl="0"/>
            <a:r>
              <a:rPr lang="pt-PT" sz="5999">
                <a:solidFill>
                  <a:srgbClr val="000000"/>
                </a:solidFill>
              </a:rPr>
              <a:t>Workforce of the </a:t>
            </a:r>
            <a:r>
              <a:rPr lang="pt-PT" sz="5999">
                <a:solidFill>
                  <a:srgbClr val="FFB600"/>
                </a:solidFill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all" spc="0" baseline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all" spc="0" baseline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>
                <a:solidFill>
                  <a:srgbClr val="FFB600"/>
                </a:solidFill>
                <a:uFillTx/>
                <a:latin typeface="Arial Black"/>
              </a:rPr>
              <a:t>Colégio de s. josé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pt-PT" sz="2400" b="0" i="0" u="none" strike="noStrike" kern="1200" cap="all" spc="0" baseline="0" dirty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pt-PT" sz="4400" b="0" i="0" u="none" strike="noStrike" kern="1200" cap="all" spc="0" baseline="0" dirty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4069774"/>
            <a:ext cx="10967718" cy="165611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sz="2800" b="0" dirty="0">
                <a:latin typeface="Arial Black"/>
              </a:rPr>
              <a:t>Programação 11º Ano</a:t>
            </a:r>
          </a:p>
          <a:p>
            <a:pPr lvl="0">
              <a:lnSpc>
                <a:spcPct val="100000"/>
              </a:lnSpc>
            </a:pPr>
            <a:endParaRPr lang="pt-PT" sz="2800" b="0" dirty="0">
              <a:solidFill>
                <a:srgbClr val="000088"/>
              </a:solidFill>
              <a:latin typeface="Arial Black"/>
            </a:endParaRPr>
          </a:p>
          <a:p>
            <a:pPr lvl="0">
              <a:lnSpc>
                <a:spcPct val="100000"/>
              </a:lnSpc>
            </a:pPr>
            <a:r>
              <a:rPr lang="pt-PT" sz="2800" b="0" dirty="0">
                <a:solidFill>
                  <a:srgbClr val="000088"/>
                </a:solidFill>
                <a:latin typeface="Arial Black"/>
              </a:rPr>
              <a:t>Métodos de Instância e de classe</a:t>
            </a:r>
          </a:p>
          <a:p>
            <a:pPr lvl="0">
              <a:lnSpc>
                <a:spcPct val="100000"/>
              </a:lnSpc>
            </a:pPr>
            <a:endParaRPr lang="pt-PT" sz="2800" b="0" dirty="0">
              <a:solidFill>
                <a:srgbClr val="000088"/>
              </a:solidFill>
              <a:latin typeface="Arial Black"/>
            </a:endParaRPr>
          </a:p>
          <a:p>
            <a:pPr lvl="0">
              <a:lnSpc>
                <a:spcPct val="100000"/>
              </a:lnSpc>
            </a:pPr>
            <a:r>
              <a:rPr lang="pt-PT" sz="2800" b="0" dirty="0">
                <a:solidFill>
                  <a:srgbClr val="000088"/>
                </a:solidFill>
                <a:latin typeface="Arial Black"/>
              </a:rPr>
              <a:t>Passagem de mensagens </a:t>
            </a:r>
            <a:endParaRPr lang="pt-PT" sz="20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rPr lang="pt-PT" smtClean="0"/>
              <a:t>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/>
              <a:t>Indíce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1488039"/>
            <a:ext cx="9514602" cy="484092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148803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2548701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392BAC-0E00-4BB1-A058-624A6D9A5FE6}"/>
              </a:ext>
            </a:extLst>
          </p:cNvPr>
          <p:cNvSpPr/>
          <p:nvPr/>
        </p:nvSpPr>
        <p:spPr>
          <a:xfrm>
            <a:off x="377388" y="3575930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pt-PT" sz="1600" b="1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3BBE20E-20D2-436E-BDB8-A026AC46833E}"/>
              </a:ext>
            </a:extLst>
          </p:cNvPr>
          <p:cNvSpPr txBox="1">
            <a:spLocks/>
          </p:cNvSpPr>
          <p:nvPr/>
        </p:nvSpPr>
        <p:spPr>
          <a:xfrm>
            <a:off x="744899" y="1528145"/>
            <a:ext cx="9514602" cy="484092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Instância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Classe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Passagem de Mensagens</a:t>
            </a: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1" y="2053388"/>
            <a:ext cx="11430000" cy="4464883"/>
          </a:xfrm>
        </p:spPr>
        <p:txBody>
          <a:bodyPr>
            <a:normAutofit/>
          </a:bodyPr>
          <a:lstStyle/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Contexto de classe (</a:t>
            </a:r>
            <a:r>
              <a:rPr lang="pt-PT" b="0" i="1" dirty="0" err="1">
                <a:solidFill>
                  <a:srgbClr val="FFC000"/>
                </a:solidFill>
                <a:latin typeface="Consolas" panose="020B0609020204030204" pitchFamily="49" charset="0"/>
              </a:rPr>
              <a:t>static</a:t>
            </a:r>
            <a:r>
              <a:rPr lang="pt-PT" dirty="0"/>
              <a:t>):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sz="2500" b="0" dirty="0"/>
              <a:t>Atributos e métodos de classe existem sempre, haja objetos ou não.</a:t>
            </a:r>
            <a:endParaRPr lang="pt-PT" sz="2500" dirty="0"/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sz="2500" b="0" dirty="0"/>
              <a:t>Os atributos de classe são acessíveis e partilhados por todos os objetos da classe.</a:t>
            </a:r>
            <a:endParaRPr lang="pt-PT" sz="2500" b="1" dirty="0"/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sz="2500" b="0" dirty="0"/>
              <a:t>Os atributos de classe não ocupam memória nos objetos, apenas ocupam uma memória associada à classe.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sz="2500" b="0" dirty="0"/>
              <a:t>Os métodos </a:t>
            </a:r>
            <a:r>
              <a:rPr lang="pt-PT" sz="2500" b="0" i="1" dirty="0" err="1"/>
              <a:t>static</a:t>
            </a:r>
            <a:r>
              <a:rPr lang="pt-PT" sz="2500" b="0" dirty="0"/>
              <a:t> têm acesso direto apenas ao contexto </a:t>
            </a:r>
            <a:r>
              <a:rPr lang="pt-PT" sz="2500" b="0" i="1" dirty="0" err="1"/>
              <a:t>static</a:t>
            </a:r>
            <a:r>
              <a:rPr lang="pt-PT" sz="2500" b="0" dirty="0"/>
              <a:t> da sua classe.</a:t>
            </a:r>
          </a:p>
          <a:p>
            <a:pPr lvl="1" indent="0">
              <a:buNone/>
            </a:pPr>
            <a:endParaRPr lang="pt-PT" sz="2900" cap="all" dirty="0">
              <a:solidFill>
                <a:srgbClr val="000088"/>
              </a:solidFill>
              <a:latin typeface="Arial Black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Métodos de Classe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introdução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4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34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Métodos de Instância 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introdução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5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41A3540-382A-40D8-A041-FE2981B6E712}"/>
              </a:ext>
            </a:extLst>
          </p:cNvPr>
          <p:cNvSpPr txBox="1">
            <a:spLocks/>
          </p:cNvSpPr>
          <p:nvPr/>
        </p:nvSpPr>
        <p:spPr>
          <a:xfrm>
            <a:off x="162560" y="1524000"/>
            <a:ext cx="11938000" cy="49942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>
            <a:lvl1pPr marL="55558" marR="0" lvl="0" indent="0" algn="l" defTabSz="914372" rtl="0" fontAlgn="auto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285740" marR="0" lvl="1" indent="-230181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514340" marR="0" lvl="2" indent="-230181" algn="l" defTabSz="914372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dirty="0"/>
              <a:t>Contexto de objeto (</a:t>
            </a:r>
            <a:r>
              <a:rPr lang="pt-PT" b="0" i="1" dirty="0">
                <a:solidFill>
                  <a:srgbClr val="FFC000"/>
                </a:solidFill>
                <a:latin typeface="Consolas" panose="020B0609020204030204" pitchFamily="49" charset="0"/>
              </a:rPr>
              <a:t>non </a:t>
            </a:r>
            <a:r>
              <a:rPr lang="pt-PT" b="0" i="1" dirty="0" err="1">
                <a:solidFill>
                  <a:srgbClr val="FFC000"/>
                </a:solidFill>
                <a:latin typeface="Consolas" panose="020B0609020204030204" pitchFamily="49" charset="0"/>
              </a:rPr>
              <a:t>static</a:t>
            </a:r>
            <a:r>
              <a:rPr lang="pt-PT" dirty="0"/>
              <a:t>):</a:t>
            </a:r>
          </a:p>
          <a:p>
            <a:pPr marL="74294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sz="2500" dirty="0"/>
              <a:t>Atributos e métodos só existem enquanto o respetivo objeto existir.</a:t>
            </a:r>
          </a:p>
          <a:p>
            <a:pPr marL="74294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sz="2500" dirty="0"/>
              <a:t>Cada objeto tem um conjunto próprio de atributos </a:t>
            </a:r>
            <a:r>
              <a:rPr lang="pt-PT" sz="2500" i="1" dirty="0"/>
              <a:t>non </a:t>
            </a:r>
            <a:r>
              <a:rPr lang="pt-PT" sz="2500" i="1" dirty="0" err="1"/>
              <a:t>static</a:t>
            </a:r>
            <a:r>
              <a:rPr lang="pt-PT" sz="2500" dirty="0"/>
              <a:t>.</a:t>
            </a:r>
          </a:p>
          <a:p>
            <a:pPr marL="74294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sz="2500" dirty="0"/>
              <a:t>Os métodos </a:t>
            </a:r>
            <a:r>
              <a:rPr lang="pt-PT" sz="2500" i="1" dirty="0"/>
              <a:t>non </a:t>
            </a:r>
            <a:r>
              <a:rPr lang="pt-PT" sz="2500" i="1" dirty="0" err="1"/>
              <a:t>static</a:t>
            </a:r>
            <a:r>
              <a:rPr lang="pt-PT" sz="2500" i="1" dirty="0"/>
              <a:t> </a:t>
            </a:r>
            <a:r>
              <a:rPr lang="pt-PT" sz="2500" dirty="0"/>
              <a:t>são necessariamente invocados sobre um objeto determinado e têm acesso direto a todo o contexto desse objeto.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 b="0" dirty="0"/>
          </a:p>
          <a:p>
            <a:pPr algn="ctr"/>
            <a:r>
              <a:rPr lang="pt-PT" cap="all" dirty="0">
                <a:solidFill>
                  <a:srgbClr val="000088"/>
                </a:solidFill>
                <a:latin typeface="Arial Black"/>
              </a:rPr>
              <a:t>Uma classe pode ter membros </a:t>
            </a:r>
            <a:r>
              <a:rPr lang="pt-PT" sz="3200" i="1" cap="all" dirty="0" err="1">
                <a:solidFill>
                  <a:srgbClr val="FFC000"/>
                </a:solidFill>
                <a:latin typeface="Consolas" panose="020B0609020204030204" pitchFamily="49" charset="0"/>
              </a:rPr>
              <a:t>static</a:t>
            </a:r>
            <a:r>
              <a:rPr lang="pt-PT" cap="all" dirty="0">
                <a:solidFill>
                  <a:srgbClr val="000088"/>
                </a:solidFill>
                <a:latin typeface="Arial Black"/>
              </a:rPr>
              <a:t> e </a:t>
            </a:r>
            <a:r>
              <a:rPr lang="pt-PT" sz="3200" i="1" cap="all" dirty="0">
                <a:solidFill>
                  <a:srgbClr val="FFC000"/>
                </a:solidFill>
                <a:latin typeface="Consolas" panose="020B0609020204030204" pitchFamily="49" charset="0"/>
              </a:rPr>
              <a:t>Non </a:t>
            </a:r>
            <a:r>
              <a:rPr lang="pt-PT" sz="3200" i="1" cap="all" dirty="0" err="1">
                <a:solidFill>
                  <a:srgbClr val="FFC000"/>
                </a:solidFill>
                <a:latin typeface="Consolas" panose="020B0609020204030204" pitchFamily="49" charset="0"/>
              </a:rPr>
              <a:t>static</a:t>
            </a:r>
            <a:r>
              <a:rPr lang="pt-PT" sz="3200" i="1" cap="all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cap="all" dirty="0">
                <a:solidFill>
                  <a:srgbClr val="000088"/>
                </a:solidFill>
                <a:latin typeface="Arial Black"/>
              </a:rPr>
              <a:t>!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Métodos de Classe e de instância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Exemplo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6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B755-A2C2-418A-87EC-F4A508B4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3" y="1537264"/>
            <a:ext cx="5131064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9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1" y="1524000"/>
            <a:ext cx="11430000" cy="4994272"/>
          </a:xfrm>
        </p:spPr>
        <p:txBody>
          <a:bodyPr>
            <a:normAutofit/>
          </a:bodyPr>
          <a:lstStyle/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b="0" dirty="0"/>
              <a:t>A invocação de um método pode ser </a:t>
            </a:r>
            <a:r>
              <a:rPr lang="pt-PT" b="0" i="1" dirty="0"/>
              <a:t>interna</a:t>
            </a:r>
            <a:r>
              <a:rPr lang="pt-PT" b="0" dirty="0"/>
              <a:t> ou </a:t>
            </a:r>
            <a:r>
              <a:rPr lang="pt-PT" b="0" i="1" dirty="0"/>
              <a:t>externa</a:t>
            </a:r>
            <a:r>
              <a:rPr lang="pt-PT" b="0" dirty="0"/>
              <a:t>;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b="0" dirty="0"/>
              <a:t>A invocação </a:t>
            </a:r>
            <a:r>
              <a:rPr lang="pt-PT" b="0" i="1" dirty="0"/>
              <a:t>externa</a:t>
            </a:r>
            <a:r>
              <a:rPr lang="pt-PT" b="0" dirty="0"/>
              <a:t> é sempre efetuada através da notação de ponto: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 sz="1800" b="0" dirty="0"/>
          </a:p>
          <a:p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myObj.add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(25);</a:t>
            </a:r>
          </a:p>
          <a:p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carro.abrePorta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PT" b="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b="0" dirty="0"/>
              <a:t>No caso de métodos de classe (</a:t>
            </a:r>
            <a:r>
              <a:rPr lang="pt-PT" b="0" u="sng" dirty="0" err="1">
                <a:solidFill>
                  <a:srgbClr val="FFC000"/>
                </a:solidFill>
                <a:latin typeface="Consolas" panose="020B0609020204030204" pitchFamily="49" charset="0"/>
              </a:rPr>
              <a:t>static</a:t>
            </a:r>
            <a:r>
              <a:rPr lang="pt-PT" b="0" dirty="0"/>
              <a:t>), o recetor pode ser o nome da classe, e.g.: </a:t>
            </a:r>
            <a:r>
              <a:rPr lang="pt-PT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Math.sqrt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  <a:r>
              <a:rPr lang="pt-PT" b="0" dirty="0"/>
              <a:t>.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b="0" dirty="0"/>
              <a:t>O acesso a atributos segue regras idênticas.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Passagem de mensagens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introdução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7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26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1" y="1524000"/>
            <a:ext cx="11430000" cy="4994272"/>
          </a:xfrm>
        </p:spPr>
        <p:txBody>
          <a:bodyPr>
            <a:normAutofit/>
          </a:bodyPr>
          <a:lstStyle/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dirty="0"/>
              <a:t>A invocação de um método de um objeto pode ser vista como o envio de uma mensagem (pedido de um serviço) ao objeto: “</a:t>
            </a:r>
            <a:r>
              <a:rPr lang="pt-PT" dirty="0">
                <a:solidFill>
                  <a:srgbClr val="2121FF"/>
                </a:solidFill>
              </a:rPr>
              <a:t>Carro, abre a tua porta!</a:t>
            </a:r>
            <a:r>
              <a:rPr lang="pt-PT" dirty="0"/>
              <a:t>”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b="0" dirty="0"/>
              <a:t>O recetor da mensagem é o indicado à esquerda do ponto.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b="0" dirty="0"/>
              <a:t>O tipo de mensagem é o nome do método.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b="0" dirty="0"/>
              <a:t>Outros dados eventualmente necessários serão argumentos.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b="0" dirty="0"/>
              <a:t>Dentro do método, o objeto recetor funciona como um parâmetro implícito (</a:t>
            </a:r>
            <a:r>
              <a:rPr lang="pt-PT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this</a:t>
            </a:r>
            <a:r>
              <a:rPr lang="pt-PT" b="0" dirty="0"/>
              <a:t>).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this</a:t>
            </a:r>
            <a:r>
              <a:rPr lang="pt-PT" b="0" dirty="0"/>
              <a:t> é um identificador reservado, que tem uma referência para o objeto recetor da invocação e que se pode usar apenas no corpo de um método de instância.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Passagem de mensagens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introdução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8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76539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FB7DD12B-77B7-4604-BC86-78A3B25C3A58}"/>
    </a:ext>
  </a:extLst>
</a:theme>
</file>

<file path=ppt/theme/theme4.xml><?xml version="1.0" encoding="utf-8"?>
<a:theme xmlns:a="http://schemas.openxmlformats.org/drawingml/2006/main" name="1_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01D13AAA-DC82-4C0E-B3FF-5224956997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573AE4-09E0-42F9-8812-93A02D1A1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D5466F-AA72-4C45-A2BA-83375B6BA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281D87-B8D2-4578-AB09-9B1F468EF3A2}">
  <ds:schemaRefs>
    <ds:schemaRef ds:uri="804f70ca-119b-40ef-8b1a-1b7373f2aa2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390</Words>
  <Application>Microsoft Office PowerPoint</Application>
  <PresentationFormat>Widescreen</PresentationFormat>
  <Paragraphs>68</Paragraphs>
  <Slides>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Graphik</vt:lpstr>
      <vt:lpstr>Titles</vt:lpstr>
      <vt:lpstr>Content Layouts</vt:lpstr>
      <vt:lpstr>1_Content Layouts</vt:lpstr>
      <vt:lpstr>1_Specialty Slides</vt:lpstr>
      <vt:lpstr>Workforce of the future</vt:lpstr>
      <vt:lpstr>PowerPoint Presentation</vt:lpstr>
      <vt:lpstr>PowerPoint Presentation</vt:lpstr>
      <vt:lpstr>Métodos de Classe introdução (I)</vt:lpstr>
      <vt:lpstr>Métodos de Instância  introdução (I)</vt:lpstr>
      <vt:lpstr>Métodos de Classe e de instância Exemplo</vt:lpstr>
      <vt:lpstr>Passagem de mensagens introdução (I)</vt:lpstr>
      <vt:lpstr>Passagem de mensagens introdução (I)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of the future</dc:title>
  <dc:creator>Azevedo, Daniel F.</dc:creator>
  <cp:lastModifiedBy>Costa, Vasco P.</cp:lastModifiedBy>
  <cp:revision>15</cp:revision>
  <dcterms:created xsi:type="dcterms:W3CDTF">2019-07-25T10:31:53Z</dcterms:created>
  <dcterms:modified xsi:type="dcterms:W3CDTF">2019-09-25T20:16:48Z</dcterms:modified>
</cp:coreProperties>
</file>