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9" r:id="rId6"/>
    <p:sldMasterId id="2147483677" r:id="rId7"/>
  </p:sldMasterIdLst>
  <p:notesMasterIdLst>
    <p:notesMasterId r:id="rId30"/>
  </p:notesMasterIdLst>
  <p:handoutMasterIdLst>
    <p:handoutMasterId r:id="rId31"/>
  </p:handoutMasterIdLst>
  <p:sldIdLst>
    <p:sldId id="330" r:id="rId8"/>
    <p:sldId id="309" r:id="rId9"/>
    <p:sldId id="335" r:id="rId10"/>
    <p:sldId id="316" r:id="rId11"/>
    <p:sldId id="328" r:id="rId12"/>
    <p:sldId id="318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9" r:id="rId22"/>
    <p:sldId id="356" r:id="rId23"/>
    <p:sldId id="357" r:id="rId24"/>
    <p:sldId id="363" r:id="rId25"/>
    <p:sldId id="364" r:id="rId26"/>
    <p:sldId id="365" r:id="rId27"/>
    <p:sldId id="366" r:id="rId28"/>
    <p:sldId id="367" r:id="rId2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2A9948-FD40-4EDF-934A-3A9A2128CA68}">
          <p14:sldIdLst>
            <p14:sldId id="330"/>
            <p14:sldId id="309"/>
          </p14:sldIdLst>
        </p14:section>
        <p14:section name="&lt;ex. Slide indíce&gt;" id="{3A76D0F9-0534-4FF7-9EF0-26D45C566A9A}">
          <p14:sldIdLst>
            <p14:sldId id="335"/>
          </p14:sldIdLst>
        </p14:section>
        <p14:section name="Detalhe módulo" id="{673F930C-1E3B-40D1-A766-4A9CFD795614}">
          <p14:sldIdLst>
            <p14:sldId id="316"/>
            <p14:sldId id="328"/>
            <p14:sldId id="318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9"/>
            <p14:sldId id="356"/>
            <p14:sldId id="357"/>
            <p14:sldId id="363"/>
            <p14:sldId id="364"/>
            <p14:sldId id="365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FF"/>
    <a:srgbClr val="2121FF"/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F6913-1406-4C63-BC8F-E8B74A6EA1FC}" v="1" dt="2019-09-25T20:34:08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84" y="56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3D6F6913-1406-4C63-BC8F-E8B74A6EA1FC}"/>
    <pc:docChg chg="undo custSel delSld modSld modSection">
      <pc:chgData name="Costa, Vasco P." userId="b276ea66-e884-4454-8733-48ace163f9df" providerId="ADAL" clId="{3D6F6913-1406-4C63-BC8F-E8B74A6EA1FC}" dt="2019-09-25T20:38:54.979" v="159" actId="313"/>
      <pc:docMkLst>
        <pc:docMk/>
      </pc:docMkLst>
      <pc:sldChg chg="modSp">
        <pc:chgData name="Costa, Vasco P." userId="b276ea66-e884-4454-8733-48ace163f9df" providerId="ADAL" clId="{3D6F6913-1406-4C63-BC8F-E8B74A6EA1FC}" dt="2019-09-25T20:31:45.408" v="10" actId="790"/>
        <pc:sldMkLst>
          <pc:docMk/>
          <pc:sldMk cId="0" sldId="309"/>
        </pc:sldMkLst>
        <pc:spChg chg="mod">
          <ac:chgData name="Costa, Vasco P." userId="b276ea66-e884-4454-8733-48ace163f9df" providerId="ADAL" clId="{3D6F6913-1406-4C63-BC8F-E8B74A6EA1FC}" dt="2019-09-25T20:31:45.408" v="10" actId="790"/>
          <ac:spMkLst>
            <pc:docMk/>
            <pc:sldMk cId="0" sldId="309"/>
            <ac:spMk id="2" creationId="{418F764D-75CA-4F7D-8D1D-C68FFFAD3E30}"/>
          </ac:spMkLst>
        </pc:spChg>
        <pc:spChg chg="mod">
          <ac:chgData name="Costa, Vasco P." userId="b276ea66-e884-4454-8733-48ace163f9df" providerId="ADAL" clId="{3D6F6913-1406-4C63-BC8F-E8B74A6EA1FC}" dt="2019-09-25T20:31:45.408" v="10" actId="790"/>
          <ac:spMkLst>
            <pc:docMk/>
            <pc:sldMk cId="0" sldId="309"/>
            <ac:spMk id="3" creationId="{62E95CFE-E842-4D63-868B-72D032A230B5}"/>
          </ac:spMkLst>
        </pc:spChg>
      </pc:sldChg>
      <pc:sldChg chg="modSp">
        <pc:chgData name="Costa, Vasco P." userId="b276ea66-e884-4454-8733-48ace163f9df" providerId="ADAL" clId="{3D6F6913-1406-4C63-BC8F-E8B74A6EA1FC}" dt="2019-09-25T20:32:14.539" v="13" actId="6549"/>
        <pc:sldMkLst>
          <pc:docMk/>
          <pc:sldMk cId="0" sldId="316"/>
        </pc:sldMkLst>
        <pc:spChg chg="mod">
          <ac:chgData name="Costa, Vasco P." userId="b276ea66-e884-4454-8733-48ace163f9df" providerId="ADAL" clId="{3D6F6913-1406-4C63-BC8F-E8B74A6EA1FC}" dt="2019-09-25T20:32:14.539" v="13" actId="6549"/>
          <ac:spMkLst>
            <pc:docMk/>
            <pc:sldMk cId="0" sldId="316"/>
            <ac:spMk id="2" creationId="{40347416-AAC6-4C14-84B6-6D5EA9AE0344}"/>
          </ac:spMkLst>
        </pc:spChg>
        <pc:spChg chg="mod">
          <ac:chgData name="Costa, Vasco P." userId="b276ea66-e884-4454-8733-48ace163f9df" providerId="ADAL" clId="{3D6F6913-1406-4C63-BC8F-E8B74A6EA1FC}" dt="2019-09-25T20:32:06.957" v="12" actId="790"/>
          <ac:spMkLst>
            <pc:docMk/>
            <pc:sldMk cId="0" sldId="316"/>
            <ac:spMk id="3" creationId="{8AA0CCEC-8C51-4A5F-A4FE-76413F85C917}"/>
          </ac:spMkLst>
        </pc:spChg>
        <pc:spChg chg="mod">
          <ac:chgData name="Costa, Vasco P." userId="b276ea66-e884-4454-8733-48ace163f9df" providerId="ADAL" clId="{3D6F6913-1406-4C63-BC8F-E8B74A6EA1FC}" dt="2019-09-25T20:32:06.957" v="12" actId="790"/>
          <ac:spMkLst>
            <pc:docMk/>
            <pc:sldMk cId="0" sldId="316"/>
            <ac:spMk id="4" creationId="{FCAF75EE-0F01-4885-93EE-0CC6A535D0D0}"/>
          </ac:spMkLst>
        </pc:spChg>
        <pc:spChg chg="mod">
          <ac:chgData name="Costa, Vasco P." userId="b276ea66-e884-4454-8733-48ace163f9df" providerId="ADAL" clId="{3D6F6913-1406-4C63-BC8F-E8B74A6EA1FC}" dt="2019-09-25T20:32:06.957" v="12" actId="790"/>
          <ac:spMkLst>
            <pc:docMk/>
            <pc:sldMk cId="0" sldId="316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3D6F6913-1406-4C63-BC8F-E8B74A6EA1FC}" dt="2019-09-25T20:32:48.328" v="17" actId="20577"/>
        <pc:sldMkLst>
          <pc:docMk/>
          <pc:sldMk cId="0" sldId="318"/>
        </pc:sldMkLst>
        <pc:spChg chg="mod">
          <ac:chgData name="Costa, Vasco P." userId="b276ea66-e884-4454-8733-48ace163f9df" providerId="ADAL" clId="{3D6F6913-1406-4C63-BC8F-E8B74A6EA1FC}" dt="2019-09-25T20:32:48.328" v="17" actId="20577"/>
          <ac:spMkLst>
            <pc:docMk/>
            <pc:sldMk cId="0" sldId="318"/>
            <ac:spMk id="2" creationId="{3CD4799D-F1BC-4795-B260-247791DF5B20}"/>
          </ac:spMkLst>
        </pc:spChg>
        <pc:spChg chg="mod">
          <ac:chgData name="Costa, Vasco P." userId="b276ea66-e884-4454-8733-48ace163f9df" providerId="ADAL" clId="{3D6F6913-1406-4C63-BC8F-E8B74A6EA1FC}" dt="2019-09-25T20:32:40.822" v="15" actId="790"/>
          <ac:spMkLst>
            <pc:docMk/>
            <pc:sldMk cId="0" sldId="318"/>
            <ac:spMk id="3" creationId="{1CCE20D6-B647-45AF-893A-B3FB5C6746A9}"/>
          </ac:spMkLst>
        </pc:spChg>
        <pc:spChg chg="mod">
          <ac:chgData name="Costa, Vasco P." userId="b276ea66-e884-4454-8733-48ace163f9df" providerId="ADAL" clId="{3D6F6913-1406-4C63-BC8F-E8B74A6EA1FC}" dt="2019-09-25T20:32:40.822" v="15" actId="790"/>
          <ac:spMkLst>
            <pc:docMk/>
            <pc:sldMk cId="0" sldId="318"/>
            <ac:spMk id="4" creationId="{E06E42A3-8A29-4D1D-AF71-FEB81C6C27FF}"/>
          </ac:spMkLst>
        </pc:spChg>
        <pc:spChg chg="mod">
          <ac:chgData name="Costa, Vasco P." userId="b276ea66-e884-4454-8733-48ace163f9df" providerId="ADAL" clId="{3D6F6913-1406-4C63-BC8F-E8B74A6EA1FC}" dt="2019-09-25T20:32:40.822" v="15" actId="790"/>
          <ac:spMkLst>
            <pc:docMk/>
            <pc:sldMk cId="0" sldId="318"/>
            <ac:spMk id="5" creationId="{976D9A98-B402-4B89-86A5-9A6090A3AD0A}"/>
          </ac:spMkLst>
        </pc:spChg>
      </pc:sldChg>
      <pc:sldChg chg="modSp">
        <pc:chgData name="Costa, Vasco P." userId="b276ea66-e884-4454-8733-48ace163f9df" providerId="ADAL" clId="{3D6F6913-1406-4C63-BC8F-E8B74A6EA1FC}" dt="2019-09-25T20:32:26.383" v="14" actId="790"/>
        <pc:sldMkLst>
          <pc:docMk/>
          <pc:sldMk cId="0" sldId="328"/>
        </pc:sldMkLst>
        <pc:spChg chg="mod">
          <ac:chgData name="Costa, Vasco P." userId="b276ea66-e884-4454-8733-48ace163f9df" providerId="ADAL" clId="{3D6F6913-1406-4C63-BC8F-E8B74A6EA1FC}" dt="2019-09-25T20:32:26.383" v="14" actId="790"/>
          <ac:spMkLst>
            <pc:docMk/>
            <pc:sldMk cId="0" sldId="328"/>
            <ac:spMk id="2" creationId="{F6A83F78-32F6-4E29-934E-071AB3A406CD}"/>
          </ac:spMkLst>
        </pc:spChg>
        <pc:spChg chg="mod">
          <ac:chgData name="Costa, Vasco P." userId="b276ea66-e884-4454-8733-48ace163f9df" providerId="ADAL" clId="{3D6F6913-1406-4C63-BC8F-E8B74A6EA1FC}" dt="2019-09-25T20:32:26.383" v="14" actId="790"/>
          <ac:spMkLst>
            <pc:docMk/>
            <pc:sldMk cId="0" sldId="328"/>
            <ac:spMk id="3" creationId="{187D8329-55DB-4359-8CA2-2386F00B7079}"/>
          </ac:spMkLst>
        </pc:spChg>
        <pc:spChg chg="mod">
          <ac:chgData name="Costa, Vasco P." userId="b276ea66-e884-4454-8733-48ace163f9df" providerId="ADAL" clId="{3D6F6913-1406-4C63-BC8F-E8B74A6EA1FC}" dt="2019-09-25T20:32:26.383" v="14" actId="790"/>
          <ac:spMkLst>
            <pc:docMk/>
            <pc:sldMk cId="0" sldId="328"/>
            <ac:spMk id="4" creationId="{414B8CD1-84BC-4657-BD16-3C8F62FA8605}"/>
          </ac:spMkLst>
        </pc:spChg>
        <pc:spChg chg="mod">
          <ac:chgData name="Costa, Vasco P." userId="b276ea66-e884-4454-8733-48ace163f9df" providerId="ADAL" clId="{3D6F6913-1406-4C63-BC8F-E8B74A6EA1FC}" dt="2019-09-25T20:32:26.383" v="14" actId="790"/>
          <ac:spMkLst>
            <pc:docMk/>
            <pc:sldMk cId="0" sldId="328"/>
            <ac:spMk id="5" creationId="{5E83BE89-C942-48FA-AB30-B872D9AA7499}"/>
          </ac:spMkLst>
        </pc:spChg>
      </pc:sldChg>
      <pc:sldChg chg="modSp">
        <pc:chgData name="Costa, Vasco P." userId="b276ea66-e884-4454-8733-48ace163f9df" providerId="ADAL" clId="{3D6F6913-1406-4C63-BC8F-E8B74A6EA1FC}" dt="2019-09-25T20:31:36" v="9" actId="313"/>
        <pc:sldMkLst>
          <pc:docMk/>
          <pc:sldMk cId="0" sldId="330"/>
        </pc:sldMkLst>
        <pc:spChg chg="mod">
          <ac:chgData name="Costa, Vasco P." userId="b276ea66-e884-4454-8733-48ace163f9df" providerId="ADAL" clId="{3D6F6913-1406-4C63-BC8F-E8B74A6EA1FC}" dt="2019-09-25T20:31:26.983" v="8" actId="790"/>
          <ac:spMkLst>
            <pc:docMk/>
            <pc:sldMk cId="0" sldId="330"/>
            <ac:spMk id="3" creationId="{8351BCF6-2AB6-4213-86EE-6D7918B3A8A7}"/>
          </ac:spMkLst>
        </pc:spChg>
        <pc:spChg chg="mod">
          <ac:chgData name="Costa, Vasco P." userId="b276ea66-e884-4454-8733-48ace163f9df" providerId="ADAL" clId="{3D6F6913-1406-4C63-BC8F-E8B74A6EA1FC}" dt="2019-09-25T20:31:36" v="9" actId="313"/>
          <ac:spMkLst>
            <pc:docMk/>
            <pc:sldMk cId="0" sldId="330"/>
            <ac:spMk id="4" creationId="{83664E7D-0F72-4F88-946B-1FEF301C3D8A}"/>
          </ac:spMkLst>
        </pc:spChg>
      </pc:sldChg>
      <pc:sldChg chg="modSp">
        <pc:chgData name="Costa, Vasco P." userId="b276ea66-e884-4454-8733-48ace163f9df" providerId="ADAL" clId="{3D6F6913-1406-4C63-BC8F-E8B74A6EA1FC}" dt="2019-09-25T20:38:54.979" v="159" actId="313"/>
        <pc:sldMkLst>
          <pc:docMk/>
          <pc:sldMk cId="2095816919" sldId="335"/>
        </pc:sldMkLst>
        <pc:spChg chg="mod">
          <ac:chgData name="Costa, Vasco P." userId="b276ea66-e884-4454-8733-48ace163f9df" providerId="ADAL" clId="{3D6F6913-1406-4C63-BC8F-E8B74A6EA1FC}" dt="2019-09-25T20:31:54.164" v="11" actId="790"/>
          <ac:spMkLst>
            <pc:docMk/>
            <pc:sldMk cId="2095816919" sldId="335"/>
            <ac:spMk id="2" creationId="{FFEB3E38-B83F-4A21-B054-5B8CC5359EE0}"/>
          </ac:spMkLst>
        </pc:spChg>
        <pc:spChg chg="mod">
          <ac:chgData name="Costa, Vasco P." userId="b276ea66-e884-4454-8733-48ace163f9df" providerId="ADAL" clId="{3D6F6913-1406-4C63-BC8F-E8B74A6EA1FC}" dt="2019-09-25T20:31:54.164" v="11" actId="790"/>
          <ac:spMkLst>
            <pc:docMk/>
            <pc:sldMk cId="2095816919" sldId="335"/>
            <ac:spMk id="3" creationId="{51AAFA82-6CC3-407C-B142-C89DD934657F}"/>
          </ac:spMkLst>
        </pc:spChg>
        <pc:spChg chg="mod">
          <ac:chgData name="Costa, Vasco P." userId="b276ea66-e884-4454-8733-48ace163f9df" providerId="ADAL" clId="{3D6F6913-1406-4C63-BC8F-E8B74A6EA1FC}" dt="2019-09-25T20:38:54.979" v="159" actId="313"/>
          <ac:spMkLst>
            <pc:docMk/>
            <pc:sldMk cId="2095816919" sldId="335"/>
            <ac:spMk id="13" creationId="{7E28A8C0-235A-43E1-88CF-73EA3350CEE1}"/>
          </ac:spMkLst>
        </pc:spChg>
        <pc:spChg chg="mod">
          <ac:chgData name="Costa, Vasco P." userId="b276ea66-e884-4454-8733-48ace163f9df" providerId="ADAL" clId="{3D6F6913-1406-4C63-BC8F-E8B74A6EA1FC}" dt="2019-09-25T20:31:54.164" v="11" actId="790"/>
          <ac:spMkLst>
            <pc:docMk/>
            <pc:sldMk cId="2095816919" sldId="335"/>
            <ac:spMk id="20" creationId="{C1E52B3B-30E1-4604-8041-57A1BB654B9B}"/>
          </ac:spMkLst>
        </pc:spChg>
        <pc:spChg chg="mod">
          <ac:chgData name="Costa, Vasco P." userId="b276ea66-e884-4454-8733-48ace163f9df" providerId="ADAL" clId="{3D6F6913-1406-4C63-BC8F-E8B74A6EA1FC}" dt="2019-09-25T20:31:54.164" v="11" actId="790"/>
          <ac:spMkLst>
            <pc:docMk/>
            <pc:sldMk cId="2095816919" sldId="335"/>
            <ac:spMk id="21" creationId="{676D98DE-D09D-44E0-87FB-8372D059B868}"/>
          </ac:spMkLst>
        </pc:spChg>
        <pc:spChg chg="mod">
          <ac:chgData name="Costa, Vasco P." userId="b276ea66-e884-4454-8733-48ace163f9df" providerId="ADAL" clId="{3D6F6913-1406-4C63-BC8F-E8B74A6EA1FC}" dt="2019-09-25T20:31:54.164" v="11" actId="790"/>
          <ac:spMkLst>
            <pc:docMk/>
            <pc:sldMk cId="2095816919" sldId="335"/>
            <ac:spMk id="22" creationId="{71951CC2-F1C1-42D3-9499-99382CB2BB14}"/>
          </ac:spMkLst>
        </pc:spChg>
        <pc:spChg chg="mod">
          <ac:chgData name="Costa, Vasco P." userId="b276ea66-e884-4454-8733-48ace163f9df" providerId="ADAL" clId="{3D6F6913-1406-4C63-BC8F-E8B74A6EA1FC}" dt="2019-09-25T20:31:54.164" v="11" actId="790"/>
          <ac:spMkLst>
            <pc:docMk/>
            <pc:sldMk cId="2095816919" sldId="335"/>
            <ac:spMk id="23" creationId="{96707C32-EE77-4D4A-AB87-A761E95BBC1F}"/>
          </ac:spMkLst>
        </pc:spChg>
        <pc:spChg chg="mod">
          <ac:chgData name="Costa, Vasco P." userId="b276ea66-e884-4454-8733-48ace163f9df" providerId="ADAL" clId="{3D6F6913-1406-4C63-BC8F-E8B74A6EA1FC}" dt="2019-09-25T20:31:54.164" v="11" actId="790"/>
          <ac:spMkLst>
            <pc:docMk/>
            <pc:sldMk cId="2095816919" sldId="335"/>
            <ac:spMk id="24" creationId="{2CE72256-8F43-474E-8930-E453656FEE1A}"/>
          </ac:spMkLst>
        </pc:spChg>
      </pc:sldChg>
      <pc:sldChg chg="modSp">
        <pc:chgData name="Costa, Vasco P." userId="b276ea66-e884-4454-8733-48ace163f9df" providerId="ADAL" clId="{3D6F6913-1406-4C63-BC8F-E8B74A6EA1FC}" dt="2019-09-25T20:33:03.818" v="19" actId="20577"/>
        <pc:sldMkLst>
          <pc:docMk/>
          <pc:sldMk cId="27859736" sldId="347"/>
        </pc:sldMkLst>
        <pc:spChg chg="mod">
          <ac:chgData name="Costa, Vasco P." userId="b276ea66-e884-4454-8733-48ace163f9df" providerId="ADAL" clId="{3D6F6913-1406-4C63-BC8F-E8B74A6EA1FC}" dt="2019-09-25T20:33:03.818" v="19" actId="20577"/>
          <ac:spMkLst>
            <pc:docMk/>
            <pc:sldMk cId="27859736" sldId="347"/>
            <ac:spMk id="2" creationId="{3CD4799D-F1BC-4795-B260-247791DF5B20}"/>
          </ac:spMkLst>
        </pc:spChg>
        <pc:spChg chg="mod">
          <ac:chgData name="Costa, Vasco P." userId="b276ea66-e884-4454-8733-48ace163f9df" providerId="ADAL" clId="{3D6F6913-1406-4C63-BC8F-E8B74A6EA1FC}" dt="2019-09-25T20:32:55.596" v="18" actId="790"/>
          <ac:spMkLst>
            <pc:docMk/>
            <pc:sldMk cId="27859736" sldId="347"/>
            <ac:spMk id="3" creationId="{1CCE20D6-B647-45AF-893A-B3FB5C6746A9}"/>
          </ac:spMkLst>
        </pc:spChg>
        <pc:spChg chg="mod">
          <ac:chgData name="Costa, Vasco P." userId="b276ea66-e884-4454-8733-48ace163f9df" providerId="ADAL" clId="{3D6F6913-1406-4C63-BC8F-E8B74A6EA1FC}" dt="2019-09-25T20:32:55.596" v="18" actId="790"/>
          <ac:spMkLst>
            <pc:docMk/>
            <pc:sldMk cId="27859736" sldId="347"/>
            <ac:spMk id="4" creationId="{E06E42A3-8A29-4D1D-AF71-FEB81C6C27FF}"/>
          </ac:spMkLst>
        </pc:spChg>
        <pc:spChg chg="mod">
          <ac:chgData name="Costa, Vasco P." userId="b276ea66-e884-4454-8733-48ace163f9df" providerId="ADAL" clId="{3D6F6913-1406-4C63-BC8F-E8B74A6EA1FC}" dt="2019-09-25T20:32:55.596" v="18" actId="790"/>
          <ac:spMkLst>
            <pc:docMk/>
            <pc:sldMk cId="27859736" sldId="347"/>
            <ac:spMk id="5" creationId="{976D9A98-B402-4B89-86A5-9A6090A3AD0A}"/>
          </ac:spMkLst>
        </pc:spChg>
      </pc:sldChg>
      <pc:sldChg chg="modSp">
        <pc:chgData name="Costa, Vasco P." userId="b276ea66-e884-4454-8733-48ace163f9df" providerId="ADAL" clId="{3D6F6913-1406-4C63-BC8F-E8B74A6EA1FC}" dt="2019-09-25T20:33:13.692" v="20" actId="790"/>
        <pc:sldMkLst>
          <pc:docMk/>
          <pc:sldMk cId="571700447" sldId="348"/>
        </pc:sldMkLst>
        <pc:spChg chg="mod">
          <ac:chgData name="Costa, Vasco P." userId="b276ea66-e884-4454-8733-48ace163f9df" providerId="ADAL" clId="{3D6F6913-1406-4C63-BC8F-E8B74A6EA1FC}" dt="2019-09-25T20:33:13.692" v="20" actId="790"/>
          <ac:spMkLst>
            <pc:docMk/>
            <pc:sldMk cId="571700447" sldId="348"/>
            <ac:spMk id="2" creationId="{3CD4799D-F1BC-4795-B260-247791DF5B20}"/>
          </ac:spMkLst>
        </pc:spChg>
        <pc:spChg chg="mod">
          <ac:chgData name="Costa, Vasco P." userId="b276ea66-e884-4454-8733-48ace163f9df" providerId="ADAL" clId="{3D6F6913-1406-4C63-BC8F-E8B74A6EA1FC}" dt="2019-09-25T20:33:13.692" v="20" actId="790"/>
          <ac:spMkLst>
            <pc:docMk/>
            <pc:sldMk cId="571700447" sldId="348"/>
            <ac:spMk id="3" creationId="{1CCE20D6-B647-45AF-893A-B3FB5C6746A9}"/>
          </ac:spMkLst>
        </pc:spChg>
        <pc:spChg chg="mod">
          <ac:chgData name="Costa, Vasco P." userId="b276ea66-e884-4454-8733-48ace163f9df" providerId="ADAL" clId="{3D6F6913-1406-4C63-BC8F-E8B74A6EA1FC}" dt="2019-09-25T20:33:13.692" v="20" actId="790"/>
          <ac:spMkLst>
            <pc:docMk/>
            <pc:sldMk cId="571700447" sldId="348"/>
            <ac:spMk id="4" creationId="{E06E42A3-8A29-4D1D-AF71-FEB81C6C27FF}"/>
          </ac:spMkLst>
        </pc:spChg>
        <pc:spChg chg="mod">
          <ac:chgData name="Costa, Vasco P." userId="b276ea66-e884-4454-8733-48ace163f9df" providerId="ADAL" clId="{3D6F6913-1406-4C63-BC8F-E8B74A6EA1FC}" dt="2019-09-25T20:33:13.692" v="20" actId="790"/>
          <ac:spMkLst>
            <pc:docMk/>
            <pc:sldMk cId="571700447" sldId="348"/>
            <ac:spMk id="5" creationId="{976D9A98-B402-4B89-86A5-9A6090A3AD0A}"/>
          </ac:spMkLst>
        </pc:spChg>
        <pc:spChg chg="mod">
          <ac:chgData name="Costa, Vasco P." userId="b276ea66-e884-4454-8733-48ace163f9df" providerId="ADAL" clId="{3D6F6913-1406-4C63-BC8F-E8B74A6EA1FC}" dt="2019-09-25T20:33:13.692" v="20" actId="790"/>
          <ac:spMkLst>
            <pc:docMk/>
            <pc:sldMk cId="571700447" sldId="348"/>
            <ac:spMk id="8" creationId="{C6FAF191-BE06-4004-8DCB-DE0E83C11A26}"/>
          </ac:spMkLst>
        </pc:spChg>
        <pc:spChg chg="mod">
          <ac:chgData name="Costa, Vasco P." userId="b276ea66-e884-4454-8733-48ace163f9df" providerId="ADAL" clId="{3D6F6913-1406-4C63-BC8F-E8B74A6EA1FC}" dt="2019-09-25T20:33:13.692" v="20" actId="790"/>
          <ac:spMkLst>
            <pc:docMk/>
            <pc:sldMk cId="571700447" sldId="348"/>
            <ac:spMk id="9" creationId="{65A0833C-0257-4CD4-8D06-467B48760FA9}"/>
          </ac:spMkLst>
        </pc:spChg>
      </pc:sldChg>
      <pc:sldChg chg="modSp">
        <pc:chgData name="Costa, Vasco P." userId="b276ea66-e884-4454-8733-48ace163f9df" providerId="ADAL" clId="{3D6F6913-1406-4C63-BC8F-E8B74A6EA1FC}" dt="2019-09-25T20:33:31.773" v="22" actId="20577"/>
        <pc:sldMkLst>
          <pc:docMk/>
          <pc:sldMk cId="448202628" sldId="349"/>
        </pc:sldMkLst>
        <pc:spChg chg="mod">
          <ac:chgData name="Costa, Vasco P." userId="b276ea66-e884-4454-8733-48ace163f9df" providerId="ADAL" clId="{3D6F6913-1406-4C63-BC8F-E8B74A6EA1FC}" dt="2019-09-25T20:33:31.773" v="22" actId="20577"/>
          <ac:spMkLst>
            <pc:docMk/>
            <pc:sldMk cId="448202628" sldId="349"/>
            <ac:spMk id="2" creationId="{3CD4799D-F1BC-4795-B260-247791DF5B20}"/>
          </ac:spMkLst>
        </pc:spChg>
        <pc:spChg chg="mod">
          <ac:chgData name="Costa, Vasco P." userId="b276ea66-e884-4454-8733-48ace163f9df" providerId="ADAL" clId="{3D6F6913-1406-4C63-BC8F-E8B74A6EA1FC}" dt="2019-09-25T20:33:27.179" v="21" actId="790"/>
          <ac:spMkLst>
            <pc:docMk/>
            <pc:sldMk cId="448202628" sldId="349"/>
            <ac:spMk id="3" creationId="{1CCE20D6-B647-45AF-893A-B3FB5C6746A9}"/>
          </ac:spMkLst>
        </pc:spChg>
        <pc:spChg chg="mod">
          <ac:chgData name="Costa, Vasco P." userId="b276ea66-e884-4454-8733-48ace163f9df" providerId="ADAL" clId="{3D6F6913-1406-4C63-BC8F-E8B74A6EA1FC}" dt="2019-09-25T20:33:27.179" v="21" actId="790"/>
          <ac:spMkLst>
            <pc:docMk/>
            <pc:sldMk cId="448202628" sldId="349"/>
            <ac:spMk id="4" creationId="{E06E42A3-8A29-4D1D-AF71-FEB81C6C27FF}"/>
          </ac:spMkLst>
        </pc:spChg>
        <pc:spChg chg="mod">
          <ac:chgData name="Costa, Vasco P." userId="b276ea66-e884-4454-8733-48ace163f9df" providerId="ADAL" clId="{3D6F6913-1406-4C63-BC8F-E8B74A6EA1FC}" dt="2019-09-25T20:33:27.179" v="21" actId="790"/>
          <ac:spMkLst>
            <pc:docMk/>
            <pc:sldMk cId="448202628" sldId="349"/>
            <ac:spMk id="5" creationId="{976D9A98-B402-4B89-86A5-9A6090A3AD0A}"/>
          </ac:spMkLst>
        </pc:spChg>
      </pc:sldChg>
      <pc:sldChg chg="modSp">
        <pc:chgData name="Costa, Vasco P." userId="b276ea66-e884-4454-8733-48ace163f9df" providerId="ADAL" clId="{3D6F6913-1406-4C63-BC8F-E8B74A6EA1FC}" dt="2019-09-25T20:33:54.143" v="23" actId="790"/>
        <pc:sldMkLst>
          <pc:docMk/>
          <pc:sldMk cId="1906674482" sldId="350"/>
        </pc:sldMkLst>
        <pc:spChg chg="mod">
          <ac:chgData name="Costa, Vasco P." userId="b276ea66-e884-4454-8733-48ace163f9df" providerId="ADAL" clId="{3D6F6913-1406-4C63-BC8F-E8B74A6EA1FC}" dt="2019-09-25T20:33:54.143" v="23" actId="790"/>
          <ac:spMkLst>
            <pc:docMk/>
            <pc:sldMk cId="1906674482" sldId="350"/>
            <ac:spMk id="3" creationId="{1CCE20D6-B647-45AF-893A-B3FB5C6746A9}"/>
          </ac:spMkLst>
        </pc:spChg>
        <pc:spChg chg="mod">
          <ac:chgData name="Costa, Vasco P." userId="b276ea66-e884-4454-8733-48ace163f9df" providerId="ADAL" clId="{3D6F6913-1406-4C63-BC8F-E8B74A6EA1FC}" dt="2019-09-25T20:33:54.143" v="23" actId="790"/>
          <ac:spMkLst>
            <pc:docMk/>
            <pc:sldMk cId="1906674482" sldId="350"/>
            <ac:spMk id="4" creationId="{E06E42A3-8A29-4D1D-AF71-FEB81C6C27FF}"/>
          </ac:spMkLst>
        </pc:spChg>
        <pc:spChg chg="mod">
          <ac:chgData name="Costa, Vasco P." userId="b276ea66-e884-4454-8733-48ace163f9df" providerId="ADAL" clId="{3D6F6913-1406-4C63-BC8F-E8B74A6EA1FC}" dt="2019-09-25T20:33:54.143" v="23" actId="790"/>
          <ac:spMkLst>
            <pc:docMk/>
            <pc:sldMk cId="1906674482" sldId="350"/>
            <ac:spMk id="5" creationId="{976D9A98-B402-4B89-86A5-9A6090A3AD0A}"/>
          </ac:spMkLst>
        </pc:spChg>
        <pc:spChg chg="mod">
          <ac:chgData name="Costa, Vasco P." userId="b276ea66-e884-4454-8733-48ace163f9df" providerId="ADAL" clId="{3D6F6913-1406-4C63-BC8F-E8B74A6EA1FC}" dt="2019-09-25T20:33:54.143" v="23" actId="790"/>
          <ac:spMkLst>
            <pc:docMk/>
            <pc:sldMk cId="1906674482" sldId="350"/>
            <ac:spMk id="9" creationId="{B48ED773-CFD3-4DA7-8D26-8370C8D6C70A}"/>
          </ac:spMkLst>
        </pc:spChg>
      </pc:sldChg>
      <pc:sldChg chg="modSp">
        <pc:chgData name="Costa, Vasco P." userId="b276ea66-e884-4454-8733-48ace163f9df" providerId="ADAL" clId="{3D6F6913-1406-4C63-BC8F-E8B74A6EA1FC}" dt="2019-09-25T20:34:11.631" v="24" actId="20577"/>
        <pc:sldMkLst>
          <pc:docMk/>
          <pc:sldMk cId="4268493526" sldId="351"/>
        </pc:sldMkLst>
        <pc:spChg chg="mod">
          <ac:chgData name="Costa, Vasco P." userId="b276ea66-e884-4454-8733-48ace163f9df" providerId="ADAL" clId="{3D6F6913-1406-4C63-BC8F-E8B74A6EA1FC}" dt="2019-09-25T20:34:11.631" v="24" actId="20577"/>
          <ac:spMkLst>
            <pc:docMk/>
            <pc:sldMk cId="4268493526" sldId="351"/>
            <ac:spMk id="2" creationId="{3CD4799D-F1BC-4795-B260-247791DF5B20}"/>
          </ac:spMkLst>
        </pc:spChg>
      </pc:sldChg>
      <pc:sldChg chg="modSp">
        <pc:chgData name="Costa, Vasco P." userId="b276ea66-e884-4454-8733-48ace163f9df" providerId="ADAL" clId="{3D6F6913-1406-4C63-BC8F-E8B74A6EA1FC}" dt="2019-09-25T20:34:29.568" v="26" actId="20577"/>
        <pc:sldMkLst>
          <pc:docMk/>
          <pc:sldMk cId="3286952828" sldId="352"/>
        </pc:sldMkLst>
        <pc:spChg chg="mod">
          <ac:chgData name="Costa, Vasco P." userId="b276ea66-e884-4454-8733-48ace163f9df" providerId="ADAL" clId="{3D6F6913-1406-4C63-BC8F-E8B74A6EA1FC}" dt="2019-09-25T20:34:29.568" v="26" actId="20577"/>
          <ac:spMkLst>
            <pc:docMk/>
            <pc:sldMk cId="3286952828" sldId="352"/>
            <ac:spMk id="2" creationId="{3CD4799D-F1BC-4795-B260-247791DF5B20}"/>
          </ac:spMkLst>
        </pc:spChg>
        <pc:spChg chg="mod">
          <ac:chgData name="Costa, Vasco P." userId="b276ea66-e884-4454-8733-48ace163f9df" providerId="ADAL" clId="{3D6F6913-1406-4C63-BC8F-E8B74A6EA1FC}" dt="2019-09-25T20:34:23.494" v="25" actId="790"/>
          <ac:spMkLst>
            <pc:docMk/>
            <pc:sldMk cId="3286952828" sldId="352"/>
            <ac:spMk id="3" creationId="{1CCE20D6-B647-45AF-893A-B3FB5C6746A9}"/>
          </ac:spMkLst>
        </pc:spChg>
        <pc:spChg chg="mod">
          <ac:chgData name="Costa, Vasco P." userId="b276ea66-e884-4454-8733-48ace163f9df" providerId="ADAL" clId="{3D6F6913-1406-4C63-BC8F-E8B74A6EA1FC}" dt="2019-09-25T20:34:23.494" v="25" actId="790"/>
          <ac:spMkLst>
            <pc:docMk/>
            <pc:sldMk cId="3286952828" sldId="352"/>
            <ac:spMk id="4" creationId="{E06E42A3-8A29-4D1D-AF71-FEB81C6C27FF}"/>
          </ac:spMkLst>
        </pc:spChg>
        <pc:spChg chg="mod">
          <ac:chgData name="Costa, Vasco P." userId="b276ea66-e884-4454-8733-48ace163f9df" providerId="ADAL" clId="{3D6F6913-1406-4C63-BC8F-E8B74A6EA1FC}" dt="2019-09-25T20:34:23.494" v="25" actId="790"/>
          <ac:spMkLst>
            <pc:docMk/>
            <pc:sldMk cId="3286952828" sldId="352"/>
            <ac:spMk id="5" creationId="{976D9A98-B402-4B89-86A5-9A6090A3AD0A}"/>
          </ac:spMkLst>
        </pc:spChg>
      </pc:sldChg>
      <pc:sldChg chg="modSp">
        <pc:chgData name="Costa, Vasco P." userId="b276ea66-e884-4454-8733-48ace163f9df" providerId="ADAL" clId="{3D6F6913-1406-4C63-BC8F-E8B74A6EA1FC}" dt="2019-09-25T20:34:49.430" v="29" actId="20577"/>
        <pc:sldMkLst>
          <pc:docMk/>
          <pc:sldMk cId="3472882614" sldId="353"/>
        </pc:sldMkLst>
        <pc:spChg chg="mod">
          <ac:chgData name="Costa, Vasco P." userId="b276ea66-e884-4454-8733-48ace163f9df" providerId="ADAL" clId="{3D6F6913-1406-4C63-BC8F-E8B74A6EA1FC}" dt="2019-09-25T20:34:49.430" v="29" actId="20577"/>
          <ac:spMkLst>
            <pc:docMk/>
            <pc:sldMk cId="3472882614" sldId="353"/>
            <ac:spMk id="2" creationId="{3CD4799D-F1BC-4795-B260-247791DF5B20}"/>
          </ac:spMkLst>
        </pc:spChg>
        <pc:spChg chg="mod">
          <ac:chgData name="Costa, Vasco P." userId="b276ea66-e884-4454-8733-48ace163f9df" providerId="ADAL" clId="{3D6F6913-1406-4C63-BC8F-E8B74A6EA1FC}" dt="2019-09-25T20:34:40.790" v="27" actId="790"/>
          <ac:spMkLst>
            <pc:docMk/>
            <pc:sldMk cId="3472882614" sldId="353"/>
            <ac:spMk id="3" creationId="{1CCE20D6-B647-45AF-893A-B3FB5C6746A9}"/>
          </ac:spMkLst>
        </pc:spChg>
        <pc:spChg chg="mod">
          <ac:chgData name="Costa, Vasco P." userId="b276ea66-e884-4454-8733-48ace163f9df" providerId="ADAL" clId="{3D6F6913-1406-4C63-BC8F-E8B74A6EA1FC}" dt="2019-09-25T20:34:40.790" v="27" actId="790"/>
          <ac:spMkLst>
            <pc:docMk/>
            <pc:sldMk cId="3472882614" sldId="353"/>
            <ac:spMk id="4" creationId="{E06E42A3-8A29-4D1D-AF71-FEB81C6C27FF}"/>
          </ac:spMkLst>
        </pc:spChg>
        <pc:spChg chg="mod">
          <ac:chgData name="Costa, Vasco P." userId="b276ea66-e884-4454-8733-48ace163f9df" providerId="ADAL" clId="{3D6F6913-1406-4C63-BC8F-E8B74A6EA1FC}" dt="2019-09-25T20:34:40.790" v="27" actId="790"/>
          <ac:spMkLst>
            <pc:docMk/>
            <pc:sldMk cId="3472882614" sldId="353"/>
            <ac:spMk id="5" creationId="{976D9A98-B402-4B89-86A5-9A6090A3AD0A}"/>
          </ac:spMkLst>
        </pc:spChg>
      </pc:sldChg>
      <pc:sldChg chg="modSp">
        <pc:chgData name="Costa, Vasco P." userId="b276ea66-e884-4454-8733-48ace163f9df" providerId="ADAL" clId="{3D6F6913-1406-4C63-BC8F-E8B74A6EA1FC}" dt="2019-09-25T20:34:59.265" v="30" actId="790"/>
        <pc:sldMkLst>
          <pc:docMk/>
          <pc:sldMk cId="520482145" sldId="354"/>
        </pc:sldMkLst>
        <pc:spChg chg="mod">
          <ac:chgData name="Costa, Vasco P." userId="b276ea66-e884-4454-8733-48ace163f9df" providerId="ADAL" clId="{3D6F6913-1406-4C63-BC8F-E8B74A6EA1FC}" dt="2019-09-25T20:34:59.265" v="30" actId="790"/>
          <ac:spMkLst>
            <pc:docMk/>
            <pc:sldMk cId="520482145" sldId="354"/>
            <ac:spMk id="2" creationId="{3CD4799D-F1BC-4795-B260-247791DF5B20}"/>
          </ac:spMkLst>
        </pc:spChg>
        <pc:spChg chg="mod">
          <ac:chgData name="Costa, Vasco P." userId="b276ea66-e884-4454-8733-48ace163f9df" providerId="ADAL" clId="{3D6F6913-1406-4C63-BC8F-E8B74A6EA1FC}" dt="2019-09-25T20:34:59.265" v="30" actId="790"/>
          <ac:spMkLst>
            <pc:docMk/>
            <pc:sldMk cId="520482145" sldId="354"/>
            <ac:spMk id="3" creationId="{1CCE20D6-B647-45AF-893A-B3FB5C6746A9}"/>
          </ac:spMkLst>
        </pc:spChg>
        <pc:spChg chg="mod">
          <ac:chgData name="Costa, Vasco P." userId="b276ea66-e884-4454-8733-48ace163f9df" providerId="ADAL" clId="{3D6F6913-1406-4C63-BC8F-E8B74A6EA1FC}" dt="2019-09-25T20:34:59.265" v="30" actId="790"/>
          <ac:spMkLst>
            <pc:docMk/>
            <pc:sldMk cId="520482145" sldId="354"/>
            <ac:spMk id="4" creationId="{E06E42A3-8A29-4D1D-AF71-FEB81C6C27FF}"/>
          </ac:spMkLst>
        </pc:spChg>
        <pc:spChg chg="mod">
          <ac:chgData name="Costa, Vasco P." userId="b276ea66-e884-4454-8733-48ace163f9df" providerId="ADAL" clId="{3D6F6913-1406-4C63-BC8F-E8B74A6EA1FC}" dt="2019-09-25T20:34:59.265" v="30" actId="790"/>
          <ac:spMkLst>
            <pc:docMk/>
            <pc:sldMk cId="520482145" sldId="354"/>
            <ac:spMk id="5" creationId="{976D9A98-B402-4B89-86A5-9A6090A3AD0A}"/>
          </ac:spMkLst>
        </pc:spChg>
      </pc:sldChg>
      <pc:sldChg chg="del">
        <pc:chgData name="Costa, Vasco P." userId="b276ea66-e884-4454-8733-48ace163f9df" providerId="ADAL" clId="{3D6F6913-1406-4C63-BC8F-E8B74A6EA1FC}" dt="2019-09-25T20:25:50.205" v="0" actId="2696"/>
        <pc:sldMkLst>
          <pc:docMk/>
          <pc:sldMk cId="3530964516" sldId="355"/>
        </pc:sldMkLst>
      </pc:sldChg>
      <pc:sldChg chg="modSp">
        <pc:chgData name="Costa, Vasco P." userId="b276ea66-e884-4454-8733-48ace163f9df" providerId="ADAL" clId="{3D6F6913-1406-4C63-BC8F-E8B74A6EA1FC}" dt="2019-09-25T20:35:33.985" v="36" actId="790"/>
        <pc:sldMkLst>
          <pc:docMk/>
          <pc:sldMk cId="1055396846" sldId="356"/>
        </pc:sldMkLst>
        <pc:spChg chg="mod">
          <ac:chgData name="Costa, Vasco P." userId="b276ea66-e884-4454-8733-48ace163f9df" providerId="ADAL" clId="{3D6F6913-1406-4C63-BC8F-E8B74A6EA1FC}" dt="2019-09-25T20:35:33.985" v="36" actId="790"/>
          <ac:spMkLst>
            <pc:docMk/>
            <pc:sldMk cId="1055396846" sldId="356"/>
            <ac:spMk id="3" creationId="{E6112C51-B2A0-4304-990B-AF6C9F34E627}"/>
          </ac:spMkLst>
        </pc:spChg>
      </pc:sldChg>
      <pc:sldChg chg="modSp">
        <pc:chgData name="Costa, Vasco P." userId="b276ea66-e884-4454-8733-48ace163f9df" providerId="ADAL" clId="{3D6F6913-1406-4C63-BC8F-E8B74A6EA1FC}" dt="2019-09-25T20:35:40.049" v="37" actId="790"/>
        <pc:sldMkLst>
          <pc:docMk/>
          <pc:sldMk cId="3242178944" sldId="357"/>
        </pc:sldMkLst>
        <pc:spChg chg="mod">
          <ac:chgData name="Costa, Vasco P." userId="b276ea66-e884-4454-8733-48ace163f9df" providerId="ADAL" clId="{3D6F6913-1406-4C63-BC8F-E8B74A6EA1FC}" dt="2019-09-25T20:35:40.049" v="37" actId="790"/>
          <ac:spMkLst>
            <pc:docMk/>
            <pc:sldMk cId="3242178944" sldId="357"/>
            <ac:spMk id="3" creationId="{E56A5C54-1A13-42FB-A1D6-7CD63A56EDAE}"/>
          </ac:spMkLst>
        </pc:spChg>
      </pc:sldChg>
      <pc:sldChg chg="del">
        <pc:chgData name="Costa, Vasco P." userId="b276ea66-e884-4454-8733-48ace163f9df" providerId="ADAL" clId="{3D6F6913-1406-4C63-BC8F-E8B74A6EA1FC}" dt="2019-09-25T20:26:06.725" v="3" actId="2696"/>
        <pc:sldMkLst>
          <pc:docMk/>
          <pc:sldMk cId="422912821" sldId="358"/>
        </pc:sldMkLst>
      </pc:sldChg>
      <pc:sldChg chg="modSp">
        <pc:chgData name="Costa, Vasco P." userId="b276ea66-e884-4454-8733-48ace163f9df" providerId="ADAL" clId="{3D6F6913-1406-4C63-BC8F-E8B74A6EA1FC}" dt="2019-09-25T20:35:26.287" v="35" actId="20577"/>
        <pc:sldMkLst>
          <pc:docMk/>
          <pc:sldMk cId="2159019331" sldId="359"/>
        </pc:sldMkLst>
        <pc:spChg chg="mod">
          <ac:chgData name="Costa, Vasco P." userId="b276ea66-e884-4454-8733-48ace163f9df" providerId="ADAL" clId="{3D6F6913-1406-4C63-BC8F-E8B74A6EA1FC}" dt="2019-09-25T20:35:26.287" v="35" actId="20577"/>
          <ac:spMkLst>
            <pc:docMk/>
            <pc:sldMk cId="2159019331" sldId="359"/>
            <ac:spMk id="2" creationId="{3CD4799D-F1BC-4795-B260-247791DF5B20}"/>
          </ac:spMkLst>
        </pc:spChg>
        <pc:spChg chg="mod">
          <ac:chgData name="Costa, Vasco P." userId="b276ea66-e884-4454-8733-48ace163f9df" providerId="ADAL" clId="{3D6F6913-1406-4C63-BC8F-E8B74A6EA1FC}" dt="2019-09-25T20:35:12.181" v="31" actId="790"/>
          <ac:spMkLst>
            <pc:docMk/>
            <pc:sldMk cId="2159019331" sldId="359"/>
            <ac:spMk id="3" creationId="{1CCE20D6-B647-45AF-893A-B3FB5C6746A9}"/>
          </ac:spMkLst>
        </pc:spChg>
        <pc:spChg chg="mod">
          <ac:chgData name="Costa, Vasco P." userId="b276ea66-e884-4454-8733-48ace163f9df" providerId="ADAL" clId="{3D6F6913-1406-4C63-BC8F-E8B74A6EA1FC}" dt="2019-09-25T20:35:12.181" v="31" actId="790"/>
          <ac:spMkLst>
            <pc:docMk/>
            <pc:sldMk cId="2159019331" sldId="359"/>
            <ac:spMk id="4" creationId="{E06E42A3-8A29-4D1D-AF71-FEB81C6C27FF}"/>
          </ac:spMkLst>
        </pc:spChg>
        <pc:spChg chg="mod">
          <ac:chgData name="Costa, Vasco P." userId="b276ea66-e884-4454-8733-48ace163f9df" providerId="ADAL" clId="{3D6F6913-1406-4C63-BC8F-E8B74A6EA1FC}" dt="2019-09-25T20:35:12.181" v="31" actId="790"/>
          <ac:spMkLst>
            <pc:docMk/>
            <pc:sldMk cId="2159019331" sldId="359"/>
            <ac:spMk id="5" creationId="{976D9A98-B402-4B89-86A5-9A6090A3AD0A}"/>
          </ac:spMkLst>
        </pc:spChg>
      </pc:sldChg>
      <pc:sldChg chg="del">
        <pc:chgData name="Costa, Vasco P." userId="b276ea66-e884-4454-8733-48ace163f9df" providerId="ADAL" clId="{3D6F6913-1406-4C63-BC8F-E8B74A6EA1FC}" dt="2019-09-25T20:26:09.273" v="4" actId="2696"/>
        <pc:sldMkLst>
          <pc:docMk/>
          <pc:sldMk cId="469203223" sldId="360"/>
        </pc:sldMkLst>
      </pc:sldChg>
      <pc:sldChg chg="del">
        <pc:chgData name="Costa, Vasco P." userId="b276ea66-e884-4454-8733-48ace163f9df" providerId="ADAL" clId="{3D6F6913-1406-4C63-BC8F-E8B74A6EA1FC}" dt="2019-09-25T20:26:10.721" v="5" actId="2696"/>
        <pc:sldMkLst>
          <pc:docMk/>
          <pc:sldMk cId="1693402262" sldId="361"/>
        </pc:sldMkLst>
      </pc:sldChg>
      <pc:sldChg chg="del">
        <pc:chgData name="Costa, Vasco P." userId="b276ea66-e884-4454-8733-48ace163f9df" providerId="ADAL" clId="{3D6F6913-1406-4C63-BC8F-E8B74A6EA1FC}" dt="2019-09-25T20:26:12.092" v="6" actId="2696"/>
        <pc:sldMkLst>
          <pc:docMk/>
          <pc:sldMk cId="337990448" sldId="362"/>
        </pc:sldMkLst>
      </pc:sldChg>
      <pc:sldChg chg="modSp">
        <pc:chgData name="Costa, Vasco P." userId="b276ea66-e884-4454-8733-48ace163f9df" providerId="ADAL" clId="{3D6F6913-1406-4C63-BC8F-E8B74A6EA1FC}" dt="2019-09-25T20:35:46.952" v="38" actId="790"/>
        <pc:sldMkLst>
          <pc:docMk/>
          <pc:sldMk cId="719165265" sldId="363"/>
        </pc:sldMkLst>
        <pc:spChg chg="mod">
          <ac:chgData name="Costa, Vasco P." userId="b276ea66-e884-4454-8733-48ace163f9df" providerId="ADAL" clId="{3D6F6913-1406-4C63-BC8F-E8B74A6EA1FC}" dt="2019-09-25T20:35:46.952" v="38" actId="790"/>
          <ac:spMkLst>
            <pc:docMk/>
            <pc:sldMk cId="719165265" sldId="363"/>
            <ac:spMk id="2" creationId="{F121265D-74AB-45BB-9FF9-37830E09D55F}"/>
          </ac:spMkLst>
        </pc:spChg>
      </pc:sldChg>
      <pc:sldChg chg="modSp">
        <pc:chgData name="Costa, Vasco P." userId="b276ea66-e884-4454-8733-48ace163f9df" providerId="ADAL" clId="{3D6F6913-1406-4C63-BC8F-E8B74A6EA1FC}" dt="2019-09-25T20:37:50.958" v="104" actId="20577"/>
        <pc:sldMkLst>
          <pc:docMk/>
          <pc:sldMk cId="386158358" sldId="364"/>
        </pc:sldMkLst>
        <pc:spChg chg="mod">
          <ac:chgData name="Costa, Vasco P." userId="b276ea66-e884-4454-8733-48ace163f9df" providerId="ADAL" clId="{3D6F6913-1406-4C63-BC8F-E8B74A6EA1FC}" dt="2019-09-25T20:35:52.598" v="39" actId="790"/>
          <ac:spMkLst>
            <pc:docMk/>
            <pc:sldMk cId="386158358" sldId="364"/>
            <ac:spMk id="3" creationId="{1CCE20D6-B647-45AF-893A-B3FB5C6746A9}"/>
          </ac:spMkLst>
        </pc:spChg>
        <pc:spChg chg="mod">
          <ac:chgData name="Costa, Vasco P." userId="b276ea66-e884-4454-8733-48ace163f9df" providerId="ADAL" clId="{3D6F6913-1406-4C63-BC8F-E8B74A6EA1FC}" dt="2019-09-25T20:35:52.598" v="39" actId="790"/>
          <ac:spMkLst>
            <pc:docMk/>
            <pc:sldMk cId="386158358" sldId="364"/>
            <ac:spMk id="4" creationId="{E06E42A3-8A29-4D1D-AF71-FEB81C6C27FF}"/>
          </ac:spMkLst>
        </pc:spChg>
        <pc:spChg chg="mod">
          <ac:chgData name="Costa, Vasco P." userId="b276ea66-e884-4454-8733-48ace163f9df" providerId="ADAL" clId="{3D6F6913-1406-4C63-BC8F-E8B74A6EA1FC}" dt="2019-09-25T20:35:52.598" v="39" actId="790"/>
          <ac:spMkLst>
            <pc:docMk/>
            <pc:sldMk cId="386158358" sldId="364"/>
            <ac:spMk id="5" creationId="{976D9A98-B402-4B89-86A5-9A6090A3AD0A}"/>
          </ac:spMkLst>
        </pc:spChg>
        <pc:spChg chg="mod">
          <ac:chgData name="Costa, Vasco P." userId="b276ea66-e884-4454-8733-48ace163f9df" providerId="ADAL" clId="{3D6F6913-1406-4C63-BC8F-E8B74A6EA1FC}" dt="2019-09-25T20:37:50.958" v="104" actId="20577"/>
          <ac:spMkLst>
            <pc:docMk/>
            <pc:sldMk cId="386158358" sldId="364"/>
            <ac:spMk id="7" creationId="{85E14998-1B89-4360-B5BD-ED0BE0C53E72}"/>
          </ac:spMkLst>
        </pc:spChg>
      </pc:sldChg>
      <pc:sldChg chg="modSp">
        <pc:chgData name="Costa, Vasco P." userId="b276ea66-e884-4454-8733-48ace163f9df" providerId="ADAL" clId="{3D6F6913-1406-4C63-BC8F-E8B74A6EA1FC}" dt="2019-09-25T20:36:13.890" v="43" actId="20577"/>
        <pc:sldMkLst>
          <pc:docMk/>
          <pc:sldMk cId="3592809645" sldId="365"/>
        </pc:sldMkLst>
        <pc:spChg chg="mod">
          <ac:chgData name="Costa, Vasco P." userId="b276ea66-e884-4454-8733-48ace163f9df" providerId="ADAL" clId="{3D6F6913-1406-4C63-BC8F-E8B74A6EA1FC}" dt="2019-09-25T20:36:06.362" v="42" actId="790"/>
          <ac:spMkLst>
            <pc:docMk/>
            <pc:sldMk cId="3592809645" sldId="365"/>
            <ac:spMk id="3" creationId="{1CCE20D6-B647-45AF-893A-B3FB5C6746A9}"/>
          </ac:spMkLst>
        </pc:spChg>
        <pc:spChg chg="mod">
          <ac:chgData name="Costa, Vasco P." userId="b276ea66-e884-4454-8733-48ace163f9df" providerId="ADAL" clId="{3D6F6913-1406-4C63-BC8F-E8B74A6EA1FC}" dt="2019-09-25T20:36:06.362" v="42" actId="790"/>
          <ac:spMkLst>
            <pc:docMk/>
            <pc:sldMk cId="3592809645" sldId="365"/>
            <ac:spMk id="4" creationId="{E06E42A3-8A29-4D1D-AF71-FEB81C6C27FF}"/>
          </ac:spMkLst>
        </pc:spChg>
        <pc:spChg chg="mod">
          <ac:chgData name="Costa, Vasco P." userId="b276ea66-e884-4454-8733-48ace163f9df" providerId="ADAL" clId="{3D6F6913-1406-4C63-BC8F-E8B74A6EA1FC}" dt="2019-09-25T20:36:06.362" v="42" actId="790"/>
          <ac:spMkLst>
            <pc:docMk/>
            <pc:sldMk cId="3592809645" sldId="365"/>
            <ac:spMk id="5" creationId="{976D9A98-B402-4B89-86A5-9A6090A3AD0A}"/>
          </ac:spMkLst>
        </pc:spChg>
        <pc:spChg chg="mod">
          <ac:chgData name="Costa, Vasco P." userId="b276ea66-e884-4454-8733-48ace163f9df" providerId="ADAL" clId="{3D6F6913-1406-4C63-BC8F-E8B74A6EA1FC}" dt="2019-09-25T20:36:13.890" v="43" actId="20577"/>
          <ac:spMkLst>
            <pc:docMk/>
            <pc:sldMk cId="3592809645" sldId="365"/>
            <ac:spMk id="7" creationId="{85E14998-1B89-4360-B5BD-ED0BE0C53E72}"/>
          </ac:spMkLst>
        </pc:spChg>
      </pc:sldChg>
      <pc:sldChg chg="modSp">
        <pc:chgData name="Costa, Vasco P." userId="b276ea66-e884-4454-8733-48ace163f9df" providerId="ADAL" clId="{3D6F6913-1406-4C63-BC8F-E8B74A6EA1FC}" dt="2019-09-25T20:38:28.746" v="157" actId="20577"/>
        <pc:sldMkLst>
          <pc:docMk/>
          <pc:sldMk cId="265334425" sldId="366"/>
        </pc:sldMkLst>
        <pc:spChg chg="mod">
          <ac:chgData name="Costa, Vasco P." userId="b276ea66-e884-4454-8733-48ace163f9df" providerId="ADAL" clId="{3D6F6913-1406-4C63-BC8F-E8B74A6EA1FC}" dt="2019-09-25T20:36:20.124" v="44" actId="790"/>
          <ac:spMkLst>
            <pc:docMk/>
            <pc:sldMk cId="265334425" sldId="366"/>
            <ac:spMk id="3" creationId="{1CCE20D6-B647-45AF-893A-B3FB5C6746A9}"/>
          </ac:spMkLst>
        </pc:spChg>
        <pc:spChg chg="mod">
          <ac:chgData name="Costa, Vasco P." userId="b276ea66-e884-4454-8733-48ace163f9df" providerId="ADAL" clId="{3D6F6913-1406-4C63-BC8F-E8B74A6EA1FC}" dt="2019-09-25T20:36:20.124" v="44" actId="790"/>
          <ac:spMkLst>
            <pc:docMk/>
            <pc:sldMk cId="265334425" sldId="366"/>
            <ac:spMk id="4" creationId="{E06E42A3-8A29-4D1D-AF71-FEB81C6C27FF}"/>
          </ac:spMkLst>
        </pc:spChg>
        <pc:spChg chg="mod">
          <ac:chgData name="Costa, Vasco P." userId="b276ea66-e884-4454-8733-48ace163f9df" providerId="ADAL" clId="{3D6F6913-1406-4C63-BC8F-E8B74A6EA1FC}" dt="2019-09-25T20:36:20.124" v="44" actId="790"/>
          <ac:spMkLst>
            <pc:docMk/>
            <pc:sldMk cId="265334425" sldId="366"/>
            <ac:spMk id="5" creationId="{976D9A98-B402-4B89-86A5-9A6090A3AD0A}"/>
          </ac:spMkLst>
        </pc:spChg>
        <pc:spChg chg="mod">
          <ac:chgData name="Costa, Vasco P." userId="b276ea66-e884-4454-8733-48ace163f9df" providerId="ADAL" clId="{3D6F6913-1406-4C63-BC8F-E8B74A6EA1FC}" dt="2019-09-25T20:38:28.746" v="157" actId="20577"/>
          <ac:spMkLst>
            <pc:docMk/>
            <pc:sldMk cId="265334425" sldId="366"/>
            <ac:spMk id="7" creationId="{85E14998-1B89-4360-B5BD-ED0BE0C53E72}"/>
          </ac:spMkLst>
        </pc:spChg>
      </pc:sldChg>
      <pc:sldChg chg="modSp">
        <pc:chgData name="Costa, Vasco P." userId="b276ea66-e884-4454-8733-48ace163f9df" providerId="ADAL" clId="{3D6F6913-1406-4C63-BC8F-E8B74A6EA1FC}" dt="2019-09-25T20:38:35.596" v="158" actId="790"/>
        <pc:sldMkLst>
          <pc:docMk/>
          <pc:sldMk cId="1210624812" sldId="367"/>
        </pc:sldMkLst>
        <pc:spChg chg="mod">
          <ac:chgData name="Costa, Vasco P." userId="b276ea66-e884-4454-8733-48ace163f9df" providerId="ADAL" clId="{3D6F6913-1406-4C63-BC8F-E8B74A6EA1FC}" dt="2019-09-25T20:38:35.596" v="158" actId="790"/>
          <ac:spMkLst>
            <pc:docMk/>
            <pc:sldMk cId="1210624812" sldId="367"/>
            <ac:spMk id="3" creationId="{1CCE20D6-B647-45AF-893A-B3FB5C6746A9}"/>
          </ac:spMkLst>
        </pc:spChg>
        <pc:spChg chg="mod">
          <ac:chgData name="Costa, Vasco P." userId="b276ea66-e884-4454-8733-48ace163f9df" providerId="ADAL" clId="{3D6F6913-1406-4C63-BC8F-E8B74A6EA1FC}" dt="2019-09-25T20:38:35.596" v="158" actId="790"/>
          <ac:spMkLst>
            <pc:docMk/>
            <pc:sldMk cId="1210624812" sldId="367"/>
            <ac:spMk id="4" creationId="{E06E42A3-8A29-4D1D-AF71-FEB81C6C27FF}"/>
          </ac:spMkLst>
        </pc:spChg>
        <pc:spChg chg="mod">
          <ac:chgData name="Costa, Vasco P." userId="b276ea66-e884-4454-8733-48ace163f9df" providerId="ADAL" clId="{3D6F6913-1406-4C63-BC8F-E8B74A6EA1FC}" dt="2019-09-25T20:38:35.596" v="158" actId="790"/>
          <ac:spMkLst>
            <pc:docMk/>
            <pc:sldMk cId="1210624812" sldId="367"/>
            <ac:spMk id="5" creationId="{976D9A98-B402-4B89-86A5-9A6090A3AD0A}"/>
          </ac:spMkLst>
        </pc:spChg>
        <pc:spChg chg="mod">
          <ac:chgData name="Costa, Vasco P." userId="b276ea66-e884-4454-8733-48ace163f9df" providerId="ADAL" clId="{3D6F6913-1406-4C63-BC8F-E8B74A6EA1FC}" dt="2019-09-25T20:38:35.596" v="158" actId="790"/>
          <ac:spMkLst>
            <pc:docMk/>
            <pc:sldMk cId="1210624812" sldId="367"/>
            <ac:spMk id="7" creationId="{85E14998-1B89-4360-B5BD-ED0BE0C53E7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9B0FCF-9FF1-4142-B0D7-5315F0BFB8F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22909-5277-48AF-BBBE-59FCF99A396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70C903-5167-41D4-97B7-61D8E807BE2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9/25/2019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01486-A880-4A71-B850-8B8970B0F17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C3AE-6DBD-4525-AB4A-89D54A5821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556116-2F07-4668-8C40-DE488E416AE6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041707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7A24D4-9626-40B1-8B43-2F599AF456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07E3A-121D-4482-85E6-EDF9B3D20D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EA1BB3BB-F25D-4856-B33D-2E028A13B032}" type="datetime1">
              <a:rPr lang="en-US"/>
              <a:pPr lvl="0"/>
              <a:t>9/25/2019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81B70C-6E8F-4734-ABF4-5E933FA1F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D66C92-574C-4658-8A6F-2C150B487DF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23FA-5A2A-4D93-86CB-C1AA128EC4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0995-B114-48B6-8E3C-2332C36C5A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8DEC80F9-5CDB-4549-8F31-69EA043AB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4046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6190A924-417B-4177-B3FC-CF5A69AE75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89A91CDB-76B4-4574-868D-1A191CD055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BB76CF-9973-4B1C-8334-8E06885AF865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9AE5D0C7-8AF9-4798-B9AB-044DF84D83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192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2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C98B-7037-433E-8C32-B206E161D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4965F79-21E8-4715-B87A-9B44E6472D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 marL="0">
              <a:lnSpc>
                <a:spcPct val="70000"/>
              </a:lnSpc>
              <a:defRPr sz="4000" b="0">
                <a:latin typeface="Arial Black"/>
              </a:defRPr>
            </a:lvl1pPr>
            <a:lvl2pPr marL="0" indent="0">
              <a:spcAft>
                <a:spcPts val="0"/>
              </a:spcAft>
              <a:defRPr sz="2400"/>
            </a:lvl2pPr>
            <a:lvl3pPr marL="0" indent="0">
              <a:lnSpc>
                <a:spcPct val="100000"/>
              </a:lnSpc>
              <a:spcAft>
                <a:spcPts val="0"/>
              </a:spcAft>
              <a:defRPr/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CCB28865-5DCB-4D47-8371-C3AD652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5867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900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1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659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94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5861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05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97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6128487E-B7C1-4AB6-BCA9-72A0C476A60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514340" marR="0" lvl="2" indent="-230181" defTabSz="914372" fontAlgn="auto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CBB9DAE4-188F-478B-9045-8BF1112FC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DADA32-D367-4292-8FCE-5ECAC80192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603BFC28-55C4-4276-BD5C-80443D30F1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089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1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4179F23-FEC4-484F-B36C-A2ABAC6095D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2F783300-3959-4286-A0F7-9A7E12AE2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871C868-E2C1-449D-9232-97DA872374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44C8D8-9F05-4930-9515-B53233839A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7E3CC4-ED23-4EBE-9C3C-EC9E04B17A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91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0174B09-3B8C-4E12-9F7A-998DDEFB03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1218A19-D187-4FF1-A87F-6DF3C1C429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EFF43C-A5A8-4670-99A3-072A20B3051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EF447B9-451E-4A13-8FA1-0E107E04A5D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CB371EE2-95A5-402A-840E-0D6C31BE4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E9169-B4C7-4607-B94B-2D1C1DE5192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6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87786808-0539-41A6-99AE-77DC84B90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D7C3D5A0-57C3-44E4-B2D9-E576E0B80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55543-67E3-4DDA-923B-50AB964D05B2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5E461DB-78AD-4DB4-B658-D75A26C1F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8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97970F3-4827-4EC3-917C-40C9B02C8E7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A686FBD8-C4D5-4FFF-A8FA-6C759BE795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1A8833B-0B42-47CA-BEEB-9E8E515456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00D26D-DD17-46A0-9705-EE10615916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67A280-8E56-42EF-AD8D-3E494B2B3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6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33C6BD8-9AC6-4DAC-907B-A9092EDF3B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3EDD52-9F63-416E-9013-BAE8F9E7AF8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7FDCB8-B238-4CBB-9FCE-02F7D4DDB4A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D3ED065-E4F6-4CC9-8F89-B79E46BFB1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165DB-EDEC-4024-BC05-C4C4870DC32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1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5C2F8-A01E-4794-8A65-EF0EFAB3E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12954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1E1C-80D0-481F-95B5-9ADACE5CB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8" r:id="rId4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0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1800" b="1" i="0" u="none" strike="noStrike" kern="1200" cap="all" spc="0" baseline="0">
          <a:solidFill>
            <a:srgbClr val="000000"/>
          </a:solidFill>
          <a:uFillTx/>
          <a:latin typeface="Arial"/>
        </a:defRPr>
      </a:lvl1pPr>
      <a:lvl2pPr marL="0" marR="0" lvl="1" indent="0" algn="l" defTabSz="914372" rtl="0" fontAlgn="auto" hangingPunct="1">
        <a:lnSpc>
          <a:spcPct val="90000"/>
        </a:lnSpc>
        <a:spcBef>
          <a:spcPts val="0"/>
        </a:spcBef>
        <a:spcAft>
          <a:spcPts val="120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02649-3703-4C36-AA12-553D36B6F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3A70-CC2B-4DAE-A02B-BEF83C664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1A2A7A-E48C-4CC7-9DFC-47DE020FB64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defRPr>
            </a:lvl1pPr>
          </a:lstStyle>
          <a:p>
            <a:pPr lvl="0"/>
            <a:fld id="{CB064070-F5E7-4E8A-9173-3CA139113C9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55558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1200"/>
        </a:spcAft>
        <a:buNone/>
        <a:tabLst/>
        <a:defRPr lang="en-US" sz="2800" b="1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285740" marR="0" lvl="1" indent="-230181" algn="l" defTabSz="914372" rtl="0" fontAlgn="auto" hangingPunct="1">
        <a:lnSpc>
          <a:spcPct val="100000"/>
        </a:lnSpc>
        <a:spcBef>
          <a:spcPts val="0"/>
        </a:spcBef>
        <a:spcAft>
          <a:spcPts val="1200"/>
        </a:spcAft>
        <a:buSzPct val="100000"/>
        <a:buFont typeface="Arial" pitchFamily="34"/>
        <a:buChar char="•"/>
        <a:tabLst/>
        <a:defRPr lang="en-US" sz="22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514340" marR="0" lvl="2" indent="-230181" algn="l" defTabSz="914372" rtl="0" fontAlgn="auto" hangingPunct="1">
        <a:lnSpc>
          <a:spcPct val="110000"/>
        </a:lnSpc>
        <a:spcBef>
          <a:spcPts val="0"/>
        </a:spcBef>
        <a:spcAft>
          <a:spcPts val="600"/>
        </a:spcAft>
        <a:buSzPct val="100000"/>
        <a:buFont typeface="Graphik" pitchFamily="34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1208123"/>
            <a:ext cx="6718206" cy="2041160"/>
          </a:xfrm>
        </p:spPr>
        <p:txBody>
          <a:bodyPr/>
          <a:lstStyle/>
          <a:p>
            <a:pPr lvl="0"/>
            <a:r>
              <a:rPr lang="pt-PT" sz="5999" dirty="0" err="1">
                <a:solidFill>
                  <a:srgbClr val="000000"/>
                </a:solidFill>
              </a:rPr>
              <a:t>Workforce</a:t>
            </a:r>
            <a:r>
              <a:rPr lang="pt-PT" sz="5999" dirty="0">
                <a:solidFill>
                  <a:srgbClr val="000000"/>
                </a:solidFill>
              </a:rPr>
              <a:t> </a:t>
            </a:r>
            <a:r>
              <a:rPr lang="pt-PT" sz="5999" dirty="0" err="1">
                <a:solidFill>
                  <a:srgbClr val="000000"/>
                </a:solidFill>
              </a:rPr>
              <a:t>of</a:t>
            </a:r>
            <a:r>
              <a:rPr lang="pt-PT" sz="5999" dirty="0">
                <a:solidFill>
                  <a:srgbClr val="000000"/>
                </a:solidFill>
              </a:rPr>
              <a:t> </a:t>
            </a:r>
            <a:r>
              <a:rPr lang="pt-PT" sz="5999" dirty="0" err="1">
                <a:solidFill>
                  <a:srgbClr val="000000"/>
                </a:solidFill>
              </a:rPr>
              <a:t>the</a:t>
            </a:r>
            <a:r>
              <a:rPr lang="pt-PT" sz="5999" dirty="0">
                <a:solidFill>
                  <a:srgbClr val="000000"/>
                </a:solidFill>
              </a:rPr>
              <a:t> </a:t>
            </a:r>
            <a:r>
              <a:rPr lang="pt-PT" sz="5999" dirty="0">
                <a:solidFill>
                  <a:srgbClr val="FFB600"/>
                </a:solidFill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 dirty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 dirty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Colégio de s. José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CE20D6-B647-45AF-893A-B3FB5C674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Representações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Relações</a:t>
            </a:r>
            <a:endParaRPr lang="pt-PT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42A3-8A29-4D1D-AF71-FEB81C6C27F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A98-B402-4B89-86A5-9A6090A3AD0A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DB26-C672-46E6-871D-ECF2BF82097E}" type="slidenum">
              <a:rPr lang="pt-PT" smtClean="0"/>
              <a:t>10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8ED773-CFD3-4DA7-8D26-8370C8D6C70A}"/>
              </a:ext>
            </a:extLst>
          </p:cNvPr>
          <p:cNvSpPr txBox="1">
            <a:spLocks/>
          </p:cNvSpPr>
          <p:nvPr/>
        </p:nvSpPr>
        <p:spPr>
          <a:xfrm>
            <a:off x="381003" y="1554480"/>
            <a:ext cx="972007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55558" marR="0" lvl="0" indent="0" algn="l" defTabSz="914372" rtl="0" fontAlgn="auto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285740" marR="0" lvl="1" indent="-230181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514340" marR="0" lvl="2" indent="-230181" algn="l" defTabSz="914372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pt-PT" sz="2000" dirty="0"/>
          </a:p>
          <a:p>
            <a:r>
              <a:rPr lang="pt-PT" dirty="0"/>
              <a:t>Algumas relações existentes:</a:t>
            </a:r>
          </a:p>
          <a:p>
            <a:pPr lvl="1"/>
            <a:r>
              <a:rPr lang="pt-PT" sz="2000" dirty="0"/>
              <a:t>Associação</a:t>
            </a:r>
          </a:p>
          <a:p>
            <a:pPr lvl="1"/>
            <a:r>
              <a:rPr lang="pt-PT" sz="2000" dirty="0"/>
              <a:t>Agregação</a:t>
            </a:r>
          </a:p>
          <a:p>
            <a:pPr lvl="1"/>
            <a:r>
              <a:rPr lang="pt-PT" sz="2000" dirty="0"/>
              <a:t>Composição</a:t>
            </a:r>
          </a:p>
          <a:p>
            <a:pPr lvl="1"/>
            <a:r>
              <a:rPr lang="pt-PT" sz="2000" dirty="0"/>
              <a:t>Herança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CD8545-3115-42FA-9F47-36F70415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13" y="2683904"/>
            <a:ext cx="550053" cy="10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F65C6D-AB2B-4586-B6C8-663AC83C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932" y="3077444"/>
            <a:ext cx="617070" cy="87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9CA127-C9BE-42FF-B390-587A17B0C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13" y="3564398"/>
            <a:ext cx="617070" cy="87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AAF8E0-0B51-4218-A539-7B4D6CE60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804" y="4051352"/>
            <a:ext cx="617070" cy="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4799D-F1BC-4795-B260-247791DF5B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0546077" cy="2407920"/>
          </a:xfrm>
        </p:spPr>
        <p:txBody>
          <a:bodyPr/>
          <a:lstStyle/>
          <a:p>
            <a:r>
              <a:rPr lang="pt-PT" dirty="0"/>
              <a:t>Representa uma </a:t>
            </a:r>
            <a:r>
              <a:rPr lang="pt-PT" dirty="0">
                <a:solidFill>
                  <a:schemeClr val="accent4"/>
                </a:solidFill>
              </a:rPr>
              <a:t>referência entre objetos</a:t>
            </a:r>
            <a:r>
              <a:rPr lang="pt-PT" dirty="0"/>
              <a:t>.</a:t>
            </a:r>
            <a:endParaRPr lang="pt-PT" dirty="0">
              <a:solidFill>
                <a:srgbClr val="FF0000"/>
              </a:solidFill>
            </a:endParaRPr>
          </a:p>
          <a:p>
            <a:pPr lvl="1"/>
            <a:endParaRPr lang="pt-PT" dirty="0"/>
          </a:p>
          <a:p>
            <a:pPr marL="55559" lvl="1" indent="0">
              <a:buNone/>
            </a:pPr>
            <a:r>
              <a:rPr lang="pt-PT" sz="2800" b="1" dirty="0"/>
              <a:t>É visualmente representada da seguinte forma:</a:t>
            </a:r>
          </a:p>
          <a:p>
            <a:pPr marL="55559" lvl="1" indent="0">
              <a:buNone/>
            </a:pPr>
            <a:endParaRPr lang="pt-PT" dirty="0"/>
          </a:p>
          <a:p>
            <a:pPr marL="55559" lvl="1" indent="0">
              <a:buNone/>
            </a:pPr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E20D6-B647-45AF-893A-B3FB5C674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Representações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Relações - Associação</a:t>
            </a:r>
            <a:endParaRPr lang="pt-PT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42A3-8A29-4D1D-AF71-FEB81C6C27F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All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rights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reserved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A98-B402-4B89-86A5-9A6090A3AD0A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DB26-C672-46E6-871D-ECF2BF82097E}" type="slidenum">
              <a:rPr lang="pt-PT"/>
              <a:t>11</a:t>
            </a:fld>
            <a:endParaRPr lang="pt-PT" sz="1000" b="0" i="0" u="none" strike="noStrike" kern="1200" cap="none" spc="0" baseline="0" dirty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184CD7-6ED5-480B-A68F-A0A357BF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429000"/>
            <a:ext cx="5086350" cy="391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9E6F08-FE6A-4423-8F3E-7736A683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6" y="3428999"/>
            <a:ext cx="5086354" cy="3913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793F2F-679B-4258-A63A-A9FDB2DE7C8A}"/>
              </a:ext>
            </a:extLst>
          </p:cNvPr>
          <p:cNvSpPr/>
          <p:nvPr/>
        </p:nvSpPr>
        <p:spPr>
          <a:xfrm>
            <a:off x="381002" y="4307541"/>
            <a:ext cx="10713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559" lvl="1" indent="0">
              <a:buNone/>
            </a:pP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Nesta associação vemos representado o seguinte:</a:t>
            </a:r>
          </a:p>
          <a:p>
            <a:pPr marL="341309" lvl="1" indent="-285750">
              <a:buFont typeface="Arial" panose="020B0604020202020204" pitchFamily="34" charset="0"/>
              <a:buChar char="•"/>
            </a:pPr>
            <a:r>
              <a:rPr lang="pt-PT" sz="2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Pessoa </a:t>
            </a:r>
            <a:r>
              <a:rPr lang="pt-PT" sz="2200" dirty="0">
                <a:latin typeface="Arial" panose="020B0604020202020204" pitchFamily="34" charset="0"/>
                <a:cs typeface="Arial" panose="020B0604020202020204" pitchFamily="34" charset="0"/>
              </a:rPr>
              <a:t>tem </a:t>
            </a:r>
            <a:r>
              <a:rPr lang="pt-PT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ou mais contactos </a:t>
            </a:r>
            <a:r>
              <a:rPr lang="pt-PT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2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multiplicidade da associação</a:t>
            </a:r>
            <a:r>
              <a:rPr lang="pt-PT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1309" lvl="1" indent="-285750">
              <a:buFont typeface="Arial" panose="020B0604020202020204" pitchFamily="34" charset="0"/>
              <a:buChar char="•"/>
            </a:pPr>
            <a:r>
              <a:rPr lang="pt-PT" sz="2200" dirty="0">
                <a:latin typeface="Arial" panose="020B0604020202020204" pitchFamily="34" charset="0"/>
                <a:cs typeface="Arial" panose="020B0604020202020204" pitchFamily="34" charset="0"/>
              </a:rPr>
              <a:t>Esta associação é designada por </a:t>
            </a:r>
            <a:r>
              <a:rPr lang="pt-PT" sz="2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Contactos</a:t>
            </a:r>
            <a:r>
              <a:rPr lang="pt-PT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PT" sz="2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identificador da associação</a:t>
            </a:r>
            <a:r>
              <a:rPr lang="pt-PT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849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4799D-F1BC-4795-B260-247791DF5B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675827"/>
            <a:ext cx="11554324" cy="5049548"/>
          </a:xfrm>
        </p:spPr>
        <p:txBody>
          <a:bodyPr>
            <a:normAutofit fontScale="85000" lnSpcReduction="20000"/>
          </a:bodyPr>
          <a:lstStyle/>
          <a:p>
            <a:r>
              <a:rPr lang="pt-PT" sz="2200" dirty="0"/>
              <a:t>É uma relação que representa “</a:t>
            </a:r>
            <a:r>
              <a:rPr lang="pt-PT" sz="2200" dirty="0">
                <a:solidFill>
                  <a:schemeClr val="accent4"/>
                </a:solidFill>
              </a:rPr>
              <a:t>HAS-A</a:t>
            </a:r>
            <a:r>
              <a:rPr lang="pt-PT" sz="2200" dirty="0"/>
              <a:t>” (tem-um) entre duas classes ou objetos.</a:t>
            </a:r>
          </a:p>
          <a:p>
            <a:pPr marL="55559" lvl="1" indent="0">
              <a:buNone/>
            </a:pPr>
            <a:endParaRPr lang="pt-PT" dirty="0"/>
          </a:p>
          <a:p>
            <a:pPr marL="55559" lvl="1" indent="0">
              <a:buNone/>
            </a:pPr>
            <a:r>
              <a:rPr lang="pt-PT" b="1" dirty="0"/>
              <a:t>Neste tipo de relação </a:t>
            </a:r>
            <a:r>
              <a:rPr lang="pt-PT" b="1" dirty="0">
                <a:solidFill>
                  <a:schemeClr val="accent4"/>
                </a:solidFill>
              </a:rPr>
              <a:t>as partes não dependem do todo para existirem</a:t>
            </a:r>
            <a:r>
              <a:rPr lang="pt-PT" b="1" dirty="0">
                <a:solidFill>
                  <a:schemeClr val="tx1"/>
                </a:solidFill>
              </a:rPr>
              <a:t>.</a:t>
            </a:r>
          </a:p>
          <a:p>
            <a:pPr marL="55559" lvl="1" indent="0">
              <a:buNone/>
            </a:pPr>
            <a:endParaRPr lang="pt-PT" b="1" dirty="0">
              <a:solidFill>
                <a:schemeClr val="tx1"/>
              </a:solidFill>
            </a:endParaRPr>
          </a:p>
          <a:p>
            <a:pPr marL="55559" lvl="1" indent="0">
              <a:buNone/>
            </a:pPr>
            <a:r>
              <a:rPr lang="pt-PT" b="1" dirty="0">
                <a:solidFill>
                  <a:schemeClr val="tx1"/>
                </a:solidFill>
              </a:rPr>
              <a:t>É representada da seguinte forma:</a:t>
            </a:r>
          </a:p>
          <a:p>
            <a:pPr marL="55559" lvl="1" indent="0">
              <a:buNone/>
            </a:pPr>
            <a:endParaRPr lang="pt-PT" dirty="0"/>
          </a:p>
          <a:p>
            <a:pPr marL="55559" lvl="1" indent="0">
              <a:buNone/>
            </a:pPr>
            <a:endParaRPr lang="pt-PT" dirty="0"/>
          </a:p>
          <a:p>
            <a:pPr marL="55559" lvl="1" indent="0">
              <a:buNone/>
            </a:pPr>
            <a:endParaRPr lang="pt-PT" dirty="0"/>
          </a:p>
          <a:p>
            <a:pPr marL="0"/>
            <a:endParaRPr lang="pt-PT" sz="2000" dirty="0"/>
          </a:p>
          <a:p>
            <a:pPr marL="0"/>
            <a:r>
              <a:rPr lang="pt-PT" sz="2000" dirty="0"/>
              <a:t>Nesta agregação vemos representado o seguinte:</a:t>
            </a:r>
          </a:p>
          <a:p>
            <a:pPr lvl="1"/>
            <a:r>
              <a:rPr lang="pt-PT" sz="1600" dirty="0"/>
              <a:t>1 Empresa é constituída por uma ou mais pessoas</a:t>
            </a:r>
          </a:p>
          <a:p>
            <a:pPr lvl="1"/>
            <a:r>
              <a:rPr lang="pt-PT" sz="1600" dirty="0"/>
              <a:t>1 Família é constituída por uma ou mais pessoas</a:t>
            </a:r>
          </a:p>
          <a:p>
            <a:pPr marL="457200" lvl="1" indent="0">
              <a:buNone/>
            </a:pPr>
            <a:r>
              <a:rPr lang="pt-PT" sz="1600" dirty="0"/>
              <a:t>Note que, neste âmbito, faria sentido existir uma instância da classe Pessoa mesmo sem a existência de instâncias das classes Empresa ou Família</a:t>
            </a:r>
          </a:p>
          <a:p>
            <a:pPr marL="55559" lvl="1" indent="0">
              <a:buNone/>
            </a:pPr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E20D6-B647-45AF-893A-B3FB5C674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Representações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Relações - Agregação</a:t>
            </a:r>
            <a:endParaRPr lang="pt-PT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42A3-8A29-4D1D-AF71-FEB81C6C27F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A98-B402-4B89-86A5-9A6090A3AD0A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DB26-C672-46E6-871D-ECF2BF82097E}" type="slidenum">
              <a:rPr lang="pt-PT" smtClean="0"/>
              <a:t>12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94C73D-3A1C-4D86-A308-8E88DD79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39" y="3687676"/>
            <a:ext cx="4018280" cy="149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5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4799D-F1BC-4795-B260-247791DF5B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675827"/>
            <a:ext cx="11554324" cy="504954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pt-PT" sz="2400" dirty="0"/>
              <a:t>Assim como a associação de agregação, a composição é uma relação que representa uma relação representa “</a:t>
            </a:r>
            <a:r>
              <a:rPr lang="pt-PT" sz="2400" dirty="0">
                <a:solidFill>
                  <a:srgbClr val="FFC000"/>
                </a:solidFill>
              </a:rPr>
              <a:t>HAS-A</a:t>
            </a:r>
            <a:r>
              <a:rPr lang="pt-PT" sz="2400" dirty="0"/>
              <a:t>” (tem-um) entre duas classes objetos.</a:t>
            </a:r>
            <a:endParaRPr lang="pt-PT" dirty="0"/>
          </a:p>
          <a:p>
            <a:pPr marL="55559" lvl="1" indent="0">
              <a:buNone/>
            </a:pPr>
            <a:r>
              <a:rPr lang="pt-PT" sz="2400" b="1" dirty="0"/>
              <a:t>A diferença em relação à agregação é que </a:t>
            </a:r>
            <a:r>
              <a:rPr lang="pt-PT" sz="2400" b="1" dirty="0">
                <a:solidFill>
                  <a:schemeClr val="accent4"/>
                </a:solidFill>
              </a:rPr>
              <a:t>as partes dependem do todo para existirem</a:t>
            </a:r>
            <a:r>
              <a:rPr lang="pt-PT" sz="2400" b="1" dirty="0">
                <a:solidFill>
                  <a:schemeClr val="tx1"/>
                </a:solidFill>
              </a:rPr>
              <a:t>.</a:t>
            </a:r>
          </a:p>
          <a:p>
            <a:pPr marL="55559" lvl="1" indent="0">
              <a:buNone/>
            </a:pPr>
            <a:endParaRPr lang="pt-PT" b="1" dirty="0">
              <a:solidFill>
                <a:schemeClr val="tx1"/>
              </a:solidFill>
            </a:endParaRPr>
          </a:p>
          <a:p>
            <a:pPr marL="55559" lvl="1" indent="0">
              <a:buNone/>
            </a:pPr>
            <a:r>
              <a:rPr lang="pt-PT" b="1" dirty="0">
                <a:solidFill>
                  <a:schemeClr val="tx1"/>
                </a:solidFill>
              </a:rPr>
              <a:t>É representada visualmente da seguinte forma:</a:t>
            </a:r>
          </a:p>
          <a:p>
            <a:pPr marL="55559" lvl="1" indent="0">
              <a:buNone/>
            </a:pPr>
            <a:endParaRPr lang="pt-PT" dirty="0"/>
          </a:p>
          <a:p>
            <a:pPr marL="55559" lvl="1" indent="0">
              <a:buNone/>
            </a:pPr>
            <a:endParaRPr lang="pt-PT" dirty="0"/>
          </a:p>
          <a:p>
            <a:pPr marL="55559" lvl="1" indent="0">
              <a:buNone/>
            </a:pPr>
            <a:endParaRPr lang="pt-PT" dirty="0"/>
          </a:p>
          <a:p>
            <a:pPr marL="0"/>
            <a:endParaRPr lang="pt-PT" sz="2000" dirty="0"/>
          </a:p>
          <a:p>
            <a:pPr marL="0"/>
            <a:r>
              <a:rPr lang="pt-PT" sz="2000" dirty="0"/>
              <a:t>Nesta composição vemos representado o seguinte:</a:t>
            </a:r>
          </a:p>
          <a:p>
            <a:pPr lvl="1"/>
            <a:r>
              <a:rPr lang="pt-PT" sz="1600" dirty="0"/>
              <a:t>1 Pessoa é constituída por Cabeça, Tronco e Membros</a:t>
            </a:r>
          </a:p>
          <a:p>
            <a:pPr marL="457200" lvl="1" indent="0">
              <a:buNone/>
            </a:pPr>
            <a:r>
              <a:rPr lang="pt-PT" sz="1600" dirty="0"/>
              <a:t>Note que, neste âmbito, sem a existência de uma instância de Cabeça, Tronco ou Membros não fará sentido a existência de instâncias da classe Pessoa, desta forma esta é uma relação de composição e não de agregação</a:t>
            </a:r>
          </a:p>
          <a:p>
            <a:pPr marL="55559" lvl="1" indent="0">
              <a:buNone/>
            </a:pPr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E20D6-B647-45AF-893A-B3FB5C674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Representações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Relações - Composição</a:t>
            </a:r>
            <a:endParaRPr lang="pt-PT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42A3-8A29-4D1D-AF71-FEB81C6C27F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A98-B402-4B89-86A5-9A6090A3AD0A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DB26-C672-46E6-871D-ECF2BF82097E}" type="slidenum">
              <a:rPr lang="pt-PT" smtClean="0"/>
              <a:t>13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14EAE-A6AB-4A51-8975-83E3205E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3573983"/>
            <a:ext cx="5148306" cy="12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8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4799D-F1BC-4795-B260-247791DF5B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675827"/>
            <a:ext cx="11554324" cy="5049548"/>
          </a:xfrm>
        </p:spPr>
        <p:txBody>
          <a:bodyPr>
            <a:normAutofit/>
          </a:bodyPr>
          <a:lstStyle/>
          <a:p>
            <a:r>
              <a:rPr lang="pt-PT" sz="2400" dirty="0"/>
              <a:t>A Herança é o processo onde uma classe </a:t>
            </a:r>
            <a:r>
              <a:rPr lang="pt-PT" sz="2400" dirty="0">
                <a:solidFill>
                  <a:srgbClr val="FFC000"/>
                </a:solidFill>
              </a:rPr>
              <a:t>adquire propriedades de outra</a:t>
            </a:r>
            <a:r>
              <a:rPr lang="pt-PT" sz="2400" dirty="0"/>
              <a:t>.</a:t>
            </a:r>
          </a:p>
          <a:p>
            <a:endParaRPr lang="pt-PT" sz="2400" b="1" dirty="0">
              <a:solidFill>
                <a:schemeClr val="tx1"/>
              </a:solidFill>
            </a:endParaRPr>
          </a:p>
          <a:p>
            <a:r>
              <a:rPr lang="pt-PT" sz="2400" dirty="0"/>
              <a:t>A classe que adquire as propriedades é conhecida como </a:t>
            </a:r>
            <a:r>
              <a:rPr lang="pt-PT" sz="2400" dirty="0">
                <a:solidFill>
                  <a:srgbClr val="FFC000"/>
                </a:solidFill>
              </a:rPr>
              <a:t>subclasse</a:t>
            </a:r>
            <a:r>
              <a:rPr lang="pt-PT" sz="2400" dirty="0"/>
              <a:t> e as classes cujas propriedades foram herdadas é conhecida como </a:t>
            </a:r>
            <a:r>
              <a:rPr lang="pt-PT" sz="2400" dirty="0">
                <a:solidFill>
                  <a:srgbClr val="FFC000"/>
                </a:solidFill>
              </a:rPr>
              <a:t>superclasse</a:t>
            </a:r>
            <a:r>
              <a:rPr lang="pt-PT" sz="2400" dirty="0"/>
              <a:t>.</a:t>
            </a:r>
          </a:p>
          <a:p>
            <a:pPr marL="55559" lvl="1" indent="0">
              <a:buNone/>
            </a:pPr>
            <a:endParaRPr lang="pt-PT" b="1" dirty="0">
              <a:solidFill>
                <a:schemeClr val="tx1"/>
              </a:solidFill>
            </a:endParaRPr>
          </a:p>
          <a:p>
            <a:pPr marL="55559" lvl="1" indent="0">
              <a:buNone/>
            </a:pPr>
            <a:r>
              <a:rPr lang="pt-PT" sz="2400" b="1" dirty="0">
                <a:solidFill>
                  <a:schemeClr val="tx1"/>
                </a:solidFill>
              </a:rPr>
              <a:t>É representada visualmente da seguinte forma:</a:t>
            </a:r>
          </a:p>
          <a:p>
            <a:pPr marL="55559" lvl="1" indent="0">
              <a:buNone/>
            </a:pPr>
            <a:endParaRPr lang="pt-PT" dirty="0"/>
          </a:p>
          <a:p>
            <a:pPr marL="55559" lvl="1" indent="0">
              <a:buNone/>
            </a:pPr>
            <a:endParaRPr lang="pt-PT" dirty="0"/>
          </a:p>
          <a:p>
            <a:pPr marL="55559" lvl="1" indent="0">
              <a:buNone/>
            </a:pPr>
            <a:endParaRPr lang="pt-PT" dirty="0"/>
          </a:p>
          <a:p>
            <a:pPr marL="55559" lvl="1" indent="0">
              <a:buNone/>
            </a:pPr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E20D6-B647-45AF-893A-B3FB5C674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Representações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Relações - Herança</a:t>
            </a:r>
            <a:endParaRPr lang="pt-PT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42A3-8A29-4D1D-AF71-FEB81C6C27F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A98-B402-4B89-86A5-9A6090A3AD0A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DB26-C672-46E6-871D-ECF2BF82097E}" type="slidenum">
              <a:rPr lang="pt-PT" smtClean="0"/>
              <a:t>14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13758-2B72-4023-A326-31E1C2CC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4416081"/>
            <a:ext cx="4690409" cy="7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8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4799D-F1BC-4795-B260-247791DF5B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675827"/>
            <a:ext cx="11554324" cy="5049548"/>
          </a:xfrm>
        </p:spPr>
        <p:txBody>
          <a:bodyPr>
            <a:normAutofit/>
          </a:bodyPr>
          <a:lstStyle/>
          <a:p>
            <a:r>
              <a:rPr lang="pt-PT" sz="2400" dirty="0"/>
              <a:t>São diagramas que se focam em </a:t>
            </a:r>
            <a:r>
              <a:rPr lang="pt-PT" sz="2400" dirty="0">
                <a:solidFill>
                  <a:schemeClr val="accent4"/>
                </a:solidFill>
              </a:rPr>
              <a:t>representar aspetos relacionados com a estrutura do sistema</a:t>
            </a:r>
            <a:r>
              <a:rPr lang="pt-PT" sz="2400" dirty="0"/>
              <a:t> e como os seus </a:t>
            </a:r>
            <a:r>
              <a:rPr lang="pt-PT" sz="2400" dirty="0">
                <a:solidFill>
                  <a:schemeClr val="accent4"/>
                </a:solidFill>
              </a:rPr>
              <a:t>componentes e módulos estão relacionados e interagem</a:t>
            </a:r>
            <a:r>
              <a:rPr lang="pt-PT" sz="2400" dirty="0"/>
              <a:t> entre si.</a:t>
            </a:r>
          </a:p>
          <a:p>
            <a:endParaRPr lang="pt-PT" sz="2400" dirty="0"/>
          </a:p>
          <a:p>
            <a:r>
              <a:rPr lang="pt-PT" sz="2400" dirty="0"/>
              <a:t>Exemplos:</a:t>
            </a:r>
          </a:p>
          <a:p>
            <a:pPr lvl="1"/>
            <a:r>
              <a:rPr lang="pt-PT" sz="2400" b="1" dirty="0">
                <a:solidFill>
                  <a:schemeClr val="accent1"/>
                </a:solidFill>
              </a:rPr>
              <a:t>Diagrama de Classes: </a:t>
            </a:r>
            <a:r>
              <a:rPr lang="pt-PT" sz="2400" dirty="0"/>
              <a:t>Ilustra a estrutura de classes de um sistema.</a:t>
            </a:r>
          </a:p>
          <a:p>
            <a:pPr lvl="1"/>
            <a:r>
              <a:rPr lang="pt-PT" sz="2400" b="1" dirty="0">
                <a:solidFill>
                  <a:schemeClr val="accent1"/>
                </a:solidFill>
              </a:rPr>
              <a:t>Diagrama de Objetos: </a:t>
            </a:r>
            <a:r>
              <a:rPr lang="pt-PT" sz="2400" dirty="0"/>
              <a:t>Ilustra de que forma um conjunto de objetos se relacionam entre si.</a:t>
            </a:r>
            <a:endParaRPr lang="pt-PT" dirty="0"/>
          </a:p>
          <a:p>
            <a:pPr marL="55559" lvl="1" indent="0">
              <a:buNone/>
            </a:pPr>
            <a:endParaRPr lang="pt-PT" dirty="0"/>
          </a:p>
          <a:p>
            <a:pPr marL="55559" lvl="1" indent="0">
              <a:buNone/>
            </a:pPr>
            <a:endParaRPr lang="pt-PT" dirty="0"/>
          </a:p>
          <a:p>
            <a:pPr marL="55559" lvl="1" indent="0">
              <a:buNone/>
            </a:pPr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E20D6-B647-45AF-893A-B3FB5C674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/>
              <a:t>Diagramas Estruturais</a:t>
            </a:r>
            <a:endParaRPr lang="pt-PT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42A3-8A29-4D1D-AF71-FEB81C6C27F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A98-B402-4B89-86A5-9A6090A3AD0A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DB26-C672-46E6-871D-ECF2BF82097E}" type="slidenum">
              <a:rPr lang="pt-PT" smtClean="0"/>
              <a:t>15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01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112C51-B2A0-4304-990B-AF6C9F34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Diagramas de Classes (Exemplo)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47CC1-4A36-4766-AAC1-8B7D3082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60" y="1525195"/>
            <a:ext cx="9334080" cy="42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9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6A5C54-1A13-42FB-A1D6-7CD63A56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Diagrama de Objectos (Exemplo)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E54F2-5D2D-4F49-9F83-D4A9D656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48" y="1604212"/>
            <a:ext cx="9529916" cy="42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7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265D-74AB-45BB-9FF9-37830E09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38" y="2267419"/>
            <a:ext cx="7556272" cy="848117"/>
          </a:xfrm>
        </p:spPr>
        <p:txBody>
          <a:bodyPr/>
          <a:lstStyle/>
          <a:p>
            <a:r>
              <a:rPr lang="pt-PT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71916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E14998-1B89-4360-B5BD-ED0BE0C53E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2" y="1828800"/>
            <a:ext cx="11554323" cy="4689472"/>
          </a:xfrm>
        </p:spPr>
        <p:txBody>
          <a:bodyPr/>
          <a:lstStyle/>
          <a:p>
            <a:r>
              <a:rPr lang="pt-PT" dirty="0"/>
              <a:t>Represente em UML a classe </a:t>
            </a:r>
            <a:r>
              <a:rPr lang="pt-PT" u="sng" dirty="0"/>
              <a:t>Veículo</a:t>
            </a:r>
            <a:r>
              <a:rPr lang="pt-PT" dirty="0"/>
              <a:t> constituída pelos atributos </a:t>
            </a:r>
            <a:r>
              <a:rPr lang="pt-PT" u="sng" dirty="0"/>
              <a:t>matrícula</a:t>
            </a:r>
            <a:r>
              <a:rPr lang="pt-PT" dirty="0"/>
              <a:t> (</a:t>
            </a:r>
            <a:r>
              <a:rPr lang="pt-PT" dirty="0" err="1"/>
              <a:t>String</a:t>
            </a:r>
            <a:r>
              <a:rPr lang="pt-PT" dirty="0"/>
              <a:t>); </a:t>
            </a:r>
            <a:r>
              <a:rPr lang="pt-PT" u="sng" dirty="0"/>
              <a:t>velocidade máxima</a:t>
            </a:r>
            <a:r>
              <a:rPr lang="pt-PT" dirty="0"/>
              <a:t> (inteiro) e </a:t>
            </a:r>
            <a:r>
              <a:rPr lang="pt-PT" u="sng" dirty="0"/>
              <a:t>tipo de veículo</a:t>
            </a:r>
            <a:r>
              <a:rPr lang="pt-PT" dirty="0"/>
              <a:t> (</a:t>
            </a:r>
            <a:r>
              <a:rPr lang="pt-PT" dirty="0" err="1"/>
              <a:t>String</a:t>
            </a:r>
            <a:r>
              <a:rPr lang="pt-PT" dirty="0"/>
              <a:t>) e que contém o método </a:t>
            </a:r>
            <a:r>
              <a:rPr lang="pt-PT" u="sng" dirty="0"/>
              <a:t>buzinar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E20D6-B647-45AF-893A-B3FB5C674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 sz="3200"/>
              <a:t>Exercício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42A3-8A29-4D1D-AF71-FEB81C6C27F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A98-B402-4B89-86A5-9A6090A3AD0A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DB26-C672-46E6-871D-ECF2BF82097E}" type="slidenum">
              <a:rPr lang="pt-PT" smtClean="0"/>
              <a:t>19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5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 dirty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 dirty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4069774"/>
            <a:ext cx="5451762" cy="3162296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sz="2800" b="0" dirty="0">
                <a:latin typeface="Arial Black"/>
              </a:rPr>
              <a:t>Programação 11º Ano</a:t>
            </a:r>
          </a:p>
          <a:p>
            <a:pPr lvl="0">
              <a:lnSpc>
                <a:spcPct val="100000"/>
              </a:lnSpc>
            </a:pPr>
            <a:endParaRPr lang="pt-PT" sz="2800" b="0" dirty="0">
              <a:solidFill>
                <a:srgbClr val="14007F"/>
              </a:solidFill>
              <a:latin typeface="Arial Black"/>
            </a:endParaRPr>
          </a:p>
          <a:p>
            <a:pPr lvl="0">
              <a:lnSpc>
                <a:spcPct val="100000"/>
              </a:lnSpc>
            </a:pPr>
            <a:r>
              <a:rPr lang="pt-PT" sz="2800" b="0" dirty="0">
                <a:solidFill>
                  <a:srgbClr val="000088"/>
                </a:solidFill>
                <a:latin typeface="Arial Black"/>
              </a:rPr>
              <a:t>UML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E14998-1B89-4360-B5BD-ED0BE0C53E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2" y="1828800"/>
            <a:ext cx="11554323" cy="4689472"/>
          </a:xfrm>
        </p:spPr>
        <p:txBody>
          <a:bodyPr/>
          <a:lstStyle/>
          <a:p>
            <a:r>
              <a:rPr lang="pt-PT" dirty="0"/>
              <a:t>Represente em UML o objeto </a:t>
            </a:r>
            <a:r>
              <a:rPr lang="pt-PT" u="sng" dirty="0"/>
              <a:t>v1</a:t>
            </a:r>
            <a:r>
              <a:rPr lang="pt-PT" dirty="0"/>
              <a:t>, cuja matrícula é </a:t>
            </a:r>
            <a:r>
              <a:rPr lang="pt-PT" u="sng" dirty="0"/>
              <a:t>00-AA-01</a:t>
            </a:r>
            <a:r>
              <a:rPr lang="pt-PT" dirty="0"/>
              <a:t>, a velocidade máxima são </a:t>
            </a:r>
            <a:r>
              <a:rPr lang="pt-PT" u="sng" dirty="0"/>
              <a:t>150</a:t>
            </a:r>
            <a:r>
              <a:rPr lang="pt-PT" dirty="0"/>
              <a:t> Km/h e o tipo é </a:t>
            </a:r>
            <a:r>
              <a:rPr lang="pt-PT" u="sng" dirty="0"/>
              <a:t>terrestre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E20D6-B647-45AF-893A-B3FB5C674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 sz="3200"/>
              <a:t>Exercício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42A3-8A29-4D1D-AF71-FEB81C6C27F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A98-B402-4B89-86A5-9A6090A3AD0A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DB26-C672-46E6-871D-ECF2BF82097E}" type="slidenum">
              <a:rPr lang="pt-PT" smtClean="0"/>
              <a:t>20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80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E14998-1B89-4360-B5BD-ED0BE0C53E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2" y="1828800"/>
            <a:ext cx="11554323" cy="4689472"/>
          </a:xfrm>
        </p:spPr>
        <p:txBody>
          <a:bodyPr/>
          <a:lstStyle/>
          <a:p>
            <a:r>
              <a:rPr lang="pt-PT" dirty="0"/>
              <a:t>Represente em UML a classe </a:t>
            </a:r>
            <a:r>
              <a:rPr lang="pt-PT" u="sng" dirty="0"/>
              <a:t>Transportadora</a:t>
            </a:r>
            <a:r>
              <a:rPr lang="pt-PT" dirty="0"/>
              <a:t> que contém os atributos </a:t>
            </a:r>
            <a:r>
              <a:rPr lang="pt-PT" u="sng" dirty="0"/>
              <a:t>nome</a:t>
            </a:r>
            <a:r>
              <a:rPr lang="pt-PT" dirty="0"/>
              <a:t> (</a:t>
            </a:r>
            <a:r>
              <a:rPr lang="pt-PT" dirty="0" err="1"/>
              <a:t>String</a:t>
            </a:r>
            <a:r>
              <a:rPr lang="pt-PT" dirty="0"/>
              <a:t>), </a:t>
            </a:r>
            <a:r>
              <a:rPr lang="pt-PT" u="sng" dirty="0"/>
              <a:t>veículos</a:t>
            </a:r>
            <a:r>
              <a:rPr lang="pt-PT" dirty="0"/>
              <a:t> (Lista de Veículos) e o método </a:t>
            </a:r>
            <a:r>
              <a:rPr lang="pt-PT" u="sng" dirty="0" err="1"/>
              <a:t>registarVeiculo</a:t>
            </a:r>
            <a:r>
              <a:rPr lang="pt-PT" dirty="0"/>
              <a:t> que recebe um </a:t>
            </a:r>
            <a:r>
              <a:rPr lang="pt-PT" u="sng" dirty="0"/>
              <a:t>Veiculo</a:t>
            </a:r>
            <a:r>
              <a:rPr lang="pt-PT" dirty="0"/>
              <a:t> e retorna um tipo booleano.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E20D6-B647-45AF-893A-B3FB5C674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 sz="3200"/>
              <a:t>Exercício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42A3-8A29-4D1D-AF71-FEB81C6C27F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A98-B402-4B89-86A5-9A6090A3AD0A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DB26-C672-46E6-871D-ECF2BF82097E}" type="slidenum">
              <a:rPr lang="pt-PT" smtClean="0"/>
              <a:t>21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33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E14998-1B89-4360-B5BD-ED0BE0C53E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2" y="1828800"/>
            <a:ext cx="11554323" cy="4689472"/>
          </a:xfrm>
        </p:spPr>
        <p:txBody>
          <a:bodyPr/>
          <a:lstStyle/>
          <a:p>
            <a:r>
              <a:rPr lang="pt-PT"/>
              <a:t>Represente a relação existente entre a classe </a:t>
            </a:r>
            <a:r>
              <a:rPr lang="pt-PT" u="sng"/>
              <a:t>Veículo</a:t>
            </a:r>
            <a:r>
              <a:rPr lang="pt-PT"/>
              <a:t> (Exercicio 1) e a classe </a:t>
            </a:r>
            <a:r>
              <a:rPr lang="pt-PT" u="sng"/>
              <a:t>Transportadora</a:t>
            </a:r>
            <a:r>
              <a:rPr lang="pt-PT"/>
              <a:t> (Exercício 3).</a:t>
            </a:r>
          </a:p>
          <a:p>
            <a:endParaRPr lang="pt-P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E20D6-B647-45AF-893A-B3FB5C674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 sz="3200"/>
              <a:t>Exercício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42A3-8A29-4D1D-AF71-FEB81C6C27F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A98-B402-4B89-86A5-9A6090A3AD0A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DB26-C672-46E6-871D-ECF2BF82097E}" type="slidenum">
              <a:rPr lang="pt-PT" smtClean="0"/>
              <a:t>22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062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 dirty="0"/>
              <a:t>Índice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2009959"/>
            <a:ext cx="9514602" cy="431900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Representações </a:t>
            </a: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Diagramas UML </a:t>
            </a: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204320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48701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07C32-EE77-4D4A-AB87-A761E95BBC1F}"/>
              </a:ext>
            </a:extLst>
          </p:cNvPr>
          <p:cNvSpPr/>
          <p:nvPr/>
        </p:nvSpPr>
        <p:spPr>
          <a:xfrm>
            <a:off x="369366" y="305419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E72256-8F43-474E-8930-E453656FEE1A}"/>
              </a:ext>
            </a:extLst>
          </p:cNvPr>
          <p:cNvSpPr/>
          <p:nvPr/>
        </p:nvSpPr>
        <p:spPr>
          <a:xfrm>
            <a:off x="369366" y="3559685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fontScale="92500"/>
          </a:bodyPr>
          <a:lstStyle/>
          <a:p>
            <a:pPr lvl="0"/>
            <a:r>
              <a:rPr lang="pt-PT" dirty="0"/>
              <a:t>Sistemas informáticos são por norma sistemas complexos</a:t>
            </a:r>
          </a:p>
          <a:p>
            <a:pPr marL="512758" lvl="0" indent="-457200">
              <a:buFont typeface="Arial" panose="020B0604020202020204" pitchFamily="34" charset="0"/>
              <a:buChar char="•"/>
            </a:pPr>
            <a:r>
              <a:rPr lang="pt-PT" sz="2200" b="0" dirty="0"/>
              <a:t>Como ter uma visão geral de como deverá ser um Sistema implementado?</a:t>
            </a:r>
          </a:p>
          <a:p>
            <a:pPr marL="512758" lvl="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sz="2200" b="0" dirty="0"/>
              <a:t>Como representar os comportamentos do Sistema e de que forma interage com os utilizadores?</a:t>
            </a:r>
          </a:p>
          <a:p>
            <a:pPr marL="512758" lvl="0" indent="-457200">
              <a:buFont typeface="Arial" panose="020B0604020202020204" pitchFamily="34" charset="0"/>
              <a:buChar char="•"/>
            </a:pPr>
            <a:r>
              <a:rPr lang="pt-PT" sz="2200" b="0" dirty="0"/>
              <a:t>Como saber de que forma se relacionam e como comunicam os diversos componentes de um Sistema?</a:t>
            </a:r>
            <a:endParaRPr lang="pt-PT" dirty="0"/>
          </a:p>
          <a:p>
            <a:pPr lvl="0"/>
            <a:r>
              <a:rPr lang="pt-PT" dirty="0"/>
              <a:t>Têm de ser interpretados por intervenientes com diferentes backgrounds</a:t>
            </a:r>
          </a:p>
          <a:p>
            <a:pPr lvl="1"/>
            <a:r>
              <a:rPr lang="pt-PT" dirty="0"/>
              <a:t>Equipa de Desenvolvimento</a:t>
            </a:r>
          </a:p>
          <a:p>
            <a:pPr lvl="1"/>
            <a:r>
              <a:rPr lang="pt-PT" dirty="0"/>
              <a:t>Gestor de Projeto</a:t>
            </a:r>
          </a:p>
          <a:p>
            <a:pPr lvl="1"/>
            <a:r>
              <a:rPr lang="pt-PT" dirty="0"/>
              <a:t>Gestor de Processos</a:t>
            </a:r>
          </a:p>
          <a:p>
            <a:pPr lvl="1"/>
            <a:r>
              <a:rPr lang="pt-PT" dirty="0"/>
              <a:t>Etc…</a:t>
            </a:r>
          </a:p>
          <a:p>
            <a:pPr lvl="1"/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8854437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Overview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O Problema…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4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A83F78-32F6-4E29-934E-071AB3A406CD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D8329-55DB-4359-8CA2-2386F00B7079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8411060-BE3A-4569-8AF8-BB35B8AAEF20}" type="slidenum">
              <a:rPr lang="pt-PT" smtClean="0"/>
              <a:t>5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4B8CD1-84BC-4657-BD16-3C8F62FA86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Overview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A Solução...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E83BE89-C942-48FA-AB30-B872D9AA7499}"/>
              </a:ext>
            </a:extLst>
          </p:cNvPr>
          <p:cNvSpPr txBox="1">
            <a:spLocks/>
          </p:cNvSpPr>
          <p:nvPr/>
        </p:nvSpPr>
        <p:spPr>
          <a:xfrm>
            <a:off x="381002" y="1828800"/>
            <a:ext cx="11612878" cy="46894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>
            <a:lvl1pPr marL="55558" marR="0" lvl="0" indent="0" algn="l" defTabSz="914372" rtl="0" fontAlgn="auto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285740" marR="0" lvl="1" indent="-230181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514340" marR="0" lvl="2" indent="-230181" algn="l" defTabSz="914372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UML (</a:t>
            </a:r>
            <a:r>
              <a:rPr lang="pt-PT" dirty="0" err="1"/>
              <a:t>Unified</a:t>
            </a:r>
            <a:r>
              <a:rPr lang="pt-PT" dirty="0"/>
              <a:t> </a:t>
            </a:r>
            <a:r>
              <a:rPr lang="pt-PT" dirty="0" err="1"/>
              <a:t>Modeling</a:t>
            </a:r>
            <a:r>
              <a:rPr lang="pt-PT" dirty="0"/>
              <a:t> </a:t>
            </a:r>
            <a:r>
              <a:rPr lang="pt-PT" dirty="0" err="1"/>
              <a:t>Language</a:t>
            </a:r>
            <a:r>
              <a:rPr lang="pt-PT" dirty="0"/>
              <a:t>) é uma linguagem que permite </a:t>
            </a:r>
            <a:r>
              <a:rPr lang="pt-PT" dirty="0">
                <a:solidFill>
                  <a:schemeClr val="accent4"/>
                </a:solidFill>
              </a:rPr>
              <a:t>descrever os modelos de um sistema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Representa de </a:t>
            </a:r>
            <a:r>
              <a:rPr lang="pt-PT" dirty="0">
                <a:solidFill>
                  <a:schemeClr val="accent4"/>
                </a:solidFill>
              </a:rPr>
              <a:t>forma gráfica e padronizada </a:t>
            </a:r>
            <a:r>
              <a:rPr lang="pt-PT" dirty="0"/>
              <a:t>os componentes de um sistema.</a:t>
            </a:r>
          </a:p>
          <a:p>
            <a:endParaRPr lang="pt-PT" dirty="0"/>
          </a:p>
          <a:p>
            <a:r>
              <a:rPr lang="pt-PT" dirty="0"/>
              <a:t>Permite representar de que forma </a:t>
            </a:r>
            <a:r>
              <a:rPr lang="pt-PT" dirty="0">
                <a:solidFill>
                  <a:schemeClr val="accent4"/>
                </a:solidFill>
              </a:rPr>
              <a:t>os componentes se relacionam </a:t>
            </a:r>
            <a:r>
              <a:rPr lang="pt-PT" dirty="0"/>
              <a:t>e </a:t>
            </a:r>
            <a:r>
              <a:rPr lang="pt-PT" dirty="0">
                <a:solidFill>
                  <a:schemeClr val="accent4"/>
                </a:solidFill>
              </a:rPr>
              <a:t>interagem entre si</a:t>
            </a:r>
            <a:r>
              <a:rPr lang="pt-PT" dirty="0"/>
              <a:t>.</a:t>
            </a:r>
          </a:p>
          <a:p>
            <a:pPr lvl="1"/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4799D-F1BC-4795-B260-247791DF5B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0546077" cy="4689472"/>
          </a:xfrm>
        </p:spPr>
        <p:txBody>
          <a:bodyPr/>
          <a:lstStyle/>
          <a:p>
            <a:r>
              <a:rPr lang="pt-PT" dirty="0"/>
              <a:t>Em UML é possível representar:</a:t>
            </a:r>
          </a:p>
          <a:p>
            <a:pPr lvl="1"/>
            <a:r>
              <a:rPr lang="pt-PT" dirty="0"/>
              <a:t>Classes e as suas propriedades (atributos) e funcionalidades (métodos)</a:t>
            </a:r>
          </a:p>
          <a:p>
            <a:pPr lvl="1"/>
            <a:r>
              <a:rPr lang="pt-PT" dirty="0"/>
              <a:t>Objetos e as suas propriedades</a:t>
            </a:r>
          </a:p>
          <a:p>
            <a:pPr lvl="1"/>
            <a:r>
              <a:rPr lang="pt-PT" dirty="0"/>
              <a:t>Relações entre classes e objetos e a sua multiplicidade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E20D6-B647-45AF-893A-B3FB5C674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sz="3600"/>
              <a:t>Representações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42A3-8A29-4D1D-AF71-FEB81C6C27F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A98-B402-4B89-86A5-9A6090A3AD0A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DB26-C672-46E6-871D-ECF2BF82097E}" type="slidenum">
              <a:rPr lang="pt-PT" smtClean="0"/>
              <a:t>6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4799D-F1BC-4795-B260-247791DF5B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0546077" cy="4689472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Representadas por um retângulo, dividido em 3 partes:</a:t>
            </a:r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r>
              <a:rPr lang="pt-PT" dirty="0"/>
              <a:t>Exemplo: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E20D6-B647-45AF-893A-B3FB5C674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Representações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Classes</a:t>
            </a:r>
            <a:endParaRPr lang="pt-PT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42A3-8A29-4D1D-AF71-FEB81C6C27F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A98-B402-4B89-86A5-9A6090A3AD0A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DB26-C672-46E6-871D-ECF2BF82097E}" type="slidenum">
              <a:rPr lang="pt-PT" smtClean="0"/>
              <a:t>7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ACEE2-1F8E-4E38-A4C9-C0500055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4375348"/>
            <a:ext cx="3847307" cy="2101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4831A-151C-4B92-9D4D-2ACFF5A0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82652"/>
            <a:ext cx="3077605" cy="10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CE20D6-B647-45AF-893A-B3FB5C674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Representações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Classes – Atributos e Métodos</a:t>
            </a:r>
            <a:endParaRPr lang="pt-PT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42A3-8A29-4D1D-AF71-FEB81C6C27F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4799D-F1BC-4795-B260-247791DF5B2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2" y="1570085"/>
            <a:ext cx="6096003" cy="1609132"/>
          </a:xfrm>
        </p:spPr>
        <p:txBody>
          <a:bodyPr/>
          <a:lstStyle/>
          <a:p>
            <a:r>
              <a:rPr lang="pt-PT" dirty="0">
                <a:solidFill>
                  <a:srgbClr val="2121FF"/>
                </a:solidFill>
              </a:rPr>
              <a:t>Atributos</a:t>
            </a:r>
          </a:p>
          <a:p>
            <a:r>
              <a:rPr lang="pt-PT" sz="2200" b="0" dirty="0">
                <a:solidFill>
                  <a:schemeClr val="tx1"/>
                </a:solidFill>
              </a:rPr>
              <a:t>Sintaxe:</a:t>
            </a:r>
          </a:p>
          <a:p>
            <a:pPr marL="55559" lvl="1" indent="0">
              <a:buNone/>
            </a:pPr>
            <a:r>
              <a:rPr lang="pt-PT" sz="1600" dirty="0" err="1">
                <a:latin typeface="Consolas" panose="020B0609020204030204" pitchFamily="49" charset="0"/>
              </a:rPr>
              <a:t>Visib</a:t>
            </a:r>
            <a:r>
              <a:rPr lang="pt-PT" sz="1600" dirty="0">
                <a:latin typeface="Consolas" panose="020B0609020204030204" pitchFamily="49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</a:rPr>
              <a:t>Ident</a:t>
            </a:r>
            <a:r>
              <a:rPr lang="pt-PT" sz="1600" dirty="0">
                <a:latin typeface="Consolas" panose="020B0609020204030204" pitchFamily="49" charset="0"/>
              </a:rPr>
              <a:t>: Tipo [=</a:t>
            </a:r>
            <a:r>
              <a:rPr lang="pt-PT" sz="1600" dirty="0" err="1">
                <a:latin typeface="Consolas" panose="020B0609020204030204" pitchFamily="49" charset="0"/>
              </a:rPr>
              <a:t>Init</a:t>
            </a:r>
            <a:r>
              <a:rPr lang="pt-PT" sz="1600" dirty="0">
                <a:latin typeface="Consolas" panose="020B0609020204030204" pitchFamily="49" charset="0"/>
              </a:rPr>
              <a:t>]</a:t>
            </a:r>
            <a:endParaRPr lang="pt-PT" dirty="0"/>
          </a:p>
          <a:p>
            <a:pPr marL="0">
              <a:spcAft>
                <a:spcPts val="0"/>
              </a:spcAft>
            </a:pPr>
            <a:endParaRPr lang="pt-PT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A98-B402-4B89-86A5-9A6090A3AD0A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DB26-C672-46E6-871D-ECF2BF82097E}" type="slidenum">
              <a:rPr lang="pt-PT" smtClean="0"/>
              <a:t>8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ACEE2-1F8E-4E38-A4C9-C0500055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2" y="3493862"/>
            <a:ext cx="4724400" cy="258077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AF191-BE06-4004-8DCB-DE0E83C11A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97880" y="1570085"/>
            <a:ext cx="6294120" cy="4689472"/>
          </a:xfrm>
        </p:spPr>
        <p:txBody>
          <a:bodyPr/>
          <a:lstStyle/>
          <a:p>
            <a:r>
              <a:rPr lang="pt-PT">
                <a:solidFill>
                  <a:srgbClr val="2121FF"/>
                </a:solidFill>
              </a:rPr>
              <a:t>Métodos</a:t>
            </a:r>
          </a:p>
          <a:p>
            <a:r>
              <a:rPr lang="pt-PT" sz="2200" b="0">
                <a:solidFill>
                  <a:schemeClr val="tx1"/>
                </a:solidFill>
              </a:rPr>
              <a:t>Sintaxe:</a:t>
            </a:r>
          </a:p>
          <a:p>
            <a:r>
              <a:rPr lang="pt-PT" sz="1600" b="0">
                <a:latin typeface="Consolas" panose="020B0609020204030204" pitchFamily="49" charset="0"/>
              </a:rPr>
              <a:t>Visib Ident([id:TipoParam [,id:TipoParam]*]) [:TipoRet]</a:t>
            </a:r>
          </a:p>
          <a:p>
            <a:endParaRPr lang="pt-PT">
              <a:solidFill>
                <a:srgbClr val="2121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0833C-0257-4CD4-8D06-467B48760FA9}"/>
              </a:ext>
            </a:extLst>
          </p:cNvPr>
          <p:cNvSpPr txBox="1"/>
          <p:nvPr/>
        </p:nvSpPr>
        <p:spPr>
          <a:xfrm>
            <a:off x="381002" y="2942183"/>
            <a:ext cx="5511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/>
              <a:t>Visib: Visibilidade do método / atributo</a:t>
            </a:r>
          </a:p>
          <a:p>
            <a:pPr lvl="1"/>
            <a:r>
              <a:rPr lang="pt-PT" sz="2000"/>
              <a:t>- public ( + )</a:t>
            </a:r>
          </a:p>
          <a:p>
            <a:pPr lvl="1"/>
            <a:r>
              <a:rPr lang="pt-PT" sz="2000"/>
              <a:t>- private ( -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/>
              <a:t>Ident: indentificador do método / atributo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/>
              <a:t>Tipo: tipo do atributo (primitivos ou refernências a outros objectos)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/>
              <a:t>Init: inicialização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/>
              <a:t>id: identificador do parâmetro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/>
              <a:t>TipoParam: tipo do parâmetro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/>
              <a:t>TipoRet: tipo de retorno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170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4799D-F1BC-4795-B260-247791DF5B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0546077" cy="4689472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Representadas por um retângulo, dividido em 2 partes:</a:t>
            </a:r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r>
              <a:rPr lang="pt-PT" dirty="0"/>
              <a:t>Exemplo: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E20D6-B647-45AF-893A-B3FB5C674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Representações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Objectos</a:t>
            </a:r>
            <a:endParaRPr lang="pt-PT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42A3-8A29-4D1D-AF71-FEB81C6C27F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A98-B402-4B89-86A5-9A6090A3AD0A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DB26-C672-46E6-871D-ECF2BF82097E}" type="slidenum">
              <a:rPr lang="pt-PT" smtClean="0"/>
              <a:t>9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3B8A4-1D75-4636-919E-BFDA75CF4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2464163"/>
            <a:ext cx="4335734" cy="8186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922AB-779C-40AF-824E-D98B3732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4375349"/>
            <a:ext cx="4335734" cy="14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0262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FB7DD12B-77B7-4604-BC86-78A3B25C3A58}"/>
    </a:ext>
  </a:extLst>
</a:theme>
</file>

<file path=ppt/theme/theme4.xml><?xml version="1.0" encoding="utf-8"?>
<a:theme xmlns:a="http://schemas.openxmlformats.org/drawingml/2006/main" name="1_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01D13AAA-DC82-4C0E-B3FF-5224956997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281D87-B8D2-4578-AB09-9B1F468EF3A2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04f70ca-119b-40ef-8b1a-1b7373f2aa2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D5466F-AA72-4C45-A2BA-83375B6BA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573AE4-09E0-42F9-8812-93A02D1A1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Acc_Template_Arial_v3</Template>
  <TotalTime>1516</TotalTime>
  <Words>961</Words>
  <Application>Microsoft Office PowerPoint</Application>
  <PresentationFormat>Widescreen</PresentationFormat>
  <Paragraphs>170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Consolas</vt:lpstr>
      <vt:lpstr>Graphik</vt:lpstr>
      <vt:lpstr>Titles</vt:lpstr>
      <vt:lpstr>Content Layouts</vt:lpstr>
      <vt:lpstr>1_Content Layouts</vt:lpstr>
      <vt:lpstr>1_Specialty Slides</vt:lpstr>
      <vt:lpstr>Workforce of the future</vt:lpstr>
      <vt:lpstr>PowerPoint Presentation</vt:lpstr>
      <vt:lpstr>PowerPoint Presentation</vt:lpstr>
      <vt:lpstr>Overview O Problema…</vt:lpstr>
      <vt:lpstr>Overview A Solução...</vt:lpstr>
      <vt:lpstr>Representações</vt:lpstr>
      <vt:lpstr>Representações Classes</vt:lpstr>
      <vt:lpstr>Representações Classes – Atributos e Métodos</vt:lpstr>
      <vt:lpstr>Representações Objectos</vt:lpstr>
      <vt:lpstr>Representações Relações</vt:lpstr>
      <vt:lpstr>Representações Relações - Associação</vt:lpstr>
      <vt:lpstr>Representações Relações - Agregação</vt:lpstr>
      <vt:lpstr>Representações Relações - Composição</vt:lpstr>
      <vt:lpstr>Representações Relações - Herança</vt:lpstr>
      <vt:lpstr>Diagramas Estruturais</vt:lpstr>
      <vt:lpstr>Diagramas de Classes (Exemplo)</vt:lpstr>
      <vt:lpstr>Diagrama de Objectos (Exemplo)</vt:lpstr>
      <vt:lpstr>Exercícios</vt:lpstr>
      <vt:lpstr>Exercício 1</vt:lpstr>
      <vt:lpstr>Exercício 2</vt:lpstr>
      <vt:lpstr>Exercício 3</vt:lpstr>
      <vt:lpstr>Exercício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Burnay, Maria d.</dc:creator>
  <cp:lastModifiedBy>Costa, Vasco P.</cp:lastModifiedBy>
  <cp:revision>62</cp:revision>
  <dcterms:created xsi:type="dcterms:W3CDTF">2018-06-13T13:51:47Z</dcterms:created>
  <dcterms:modified xsi:type="dcterms:W3CDTF">2019-09-25T20:38:56Z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0x0101003C0C4672A30C4349BC33E4BF2B0EF8EB</vt:lpwstr>
  </property>
</Properties>
</file>