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9" r:id="rId6"/>
    <p:sldMasterId id="2147483677" r:id="rId7"/>
  </p:sldMasterIdLst>
  <p:notesMasterIdLst>
    <p:notesMasterId r:id="rId23"/>
  </p:notesMasterIdLst>
  <p:handoutMasterIdLst>
    <p:handoutMasterId r:id="rId24"/>
  </p:handoutMasterIdLst>
  <p:sldIdLst>
    <p:sldId id="330" r:id="rId8"/>
    <p:sldId id="309" r:id="rId9"/>
    <p:sldId id="335" r:id="rId10"/>
    <p:sldId id="316" r:id="rId11"/>
    <p:sldId id="336" r:id="rId12"/>
    <p:sldId id="337" r:id="rId13"/>
    <p:sldId id="338" r:id="rId14"/>
    <p:sldId id="339" r:id="rId15"/>
    <p:sldId id="341" r:id="rId16"/>
    <p:sldId id="340" r:id="rId17"/>
    <p:sldId id="342" r:id="rId18"/>
    <p:sldId id="343" r:id="rId19"/>
    <p:sldId id="344" r:id="rId20"/>
    <p:sldId id="345" r:id="rId21"/>
    <p:sldId id="346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A9948-FD40-4EDF-934A-3A9A2128CA68}">
          <p14:sldIdLst>
            <p14:sldId id="330"/>
            <p14:sldId id="309"/>
          </p14:sldIdLst>
        </p14:section>
        <p14:section name="&lt;ex. Slide indíce&gt;" id="{3A76D0F9-0534-4FF7-9EF0-26D45C566A9A}">
          <p14:sldIdLst>
            <p14:sldId id="335"/>
          </p14:sldIdLst>
        </p14:section>
        <p14:section name="Detalhe módulo" id="{673F930C-1E3B-40D1-A766-4A9CFD795614}">
          <p14:sldIdLst>
            <p14:sldId id="316"/>
            <p14:sldId id="336"/>
            <p14:sldId id="337"/>
            <p14:sldId id="338"/>
            <p14:sldId id="339"/>
            <p14:sldId id="341"/>
            <p14:sldId id="340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  <a:srgbClr val="B9B9FF"/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87BF9-06DD-4237-9C52-2476A39D16A2}" v="1" dt="2019-09-25T14:17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44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61EA7F48-D43B-4D96-A33C-39B3EDD4A707}"/>
    <pc:docChg chg="modSld">
      <pc:chgData name="Costa, Vasco P." userId="b276ea66-e884-4454-8733-48ace163f9df" providerId="ADAL" clId="{61EA7F48-D43B-4D96-A33C-39B3EDD4A707}" dt="2019-09-25T11:03:11.317" v="10" actId="790"/>
      <pc:docMkLst>
        <pc:docMk/>
      </pc:docMkLst>
      <pc:sldChg chg="modSp">
        <pc:chgData name="Costa, Vasco P." userId="b276ea66-e884-4454-8733-48ace163f9df" providerId="ADAL" clId="{61EA7F48-D43B-4D96-A33C-39B3EDD4A707}" dt="2019-09-25T11:02:39.166" v="8" actId="790"/>
        <pc:sldMkLst>
          <pc:docMk/>
          <pc:sldMk cId="0" sldId="316"/>
        </pc:sldMkLst>
        <pc:spChg chg="mod">
          <ac:chgData name="Costa, Vasco P." userId="b276ea66-e884-4454-8733-48ace163f9df" providerId="ADAL" clId="{61EA7F48-D43B-4D96-A33C-39B3EDD4A707}" dt="2019-09-25T11:02:39.166" v="8" actId="790"/>
          <ac:spMkLst>
            <pc:docMk/>
            <pc:sldMk cId="0" sldId="316"/>
            <ac:spMk id="2" creationId="{40347416-AAC6-4C14-84B6-6D5EA9AE0344}"/>
          </ac:spMkLst>
        </pc:spChg>
        <pc:spChg chg="mod">
          <ac:chgData name="Costa, Vasco P." userId="b276ea66-e884-4454-8733-48ace163f9df" providerId="ADAL" clId="{61EA7F48-D43B-4D96-A33C-39B3EDD4A707}" dt="2019-09-25T11:02:39.166" v="8" actId="790"/>
          <ac:spMkLst>
            <pc:docMk/>
            <pc:sldMk cId="0" sldId="316"/>
            <ac:spMk id="3" creationId="{8AA0CCEC-8C51-4A5F-A4FE-76413F85C917}"/>
          </ac:spMkLst>
        </pc:spChg>
        <pc:spChg chg="mod">
          <ac:chgData name="Costa, Vasco P." userId="b276ea66-e884-4454-8733-48ace163f9df" providerId="ADAL" clId="{61EA7F48-D43B-4D96-A33C-39B3EDD4A707}" dt="2019-09-25T11:02:39.166" v="8" actId="790"/>
          <ac:spMkLst>
            <pc:docMk/>
            <pc:sldMk cId="0" sldId="316"/>
            <ac:spMk id="4" creationId="{FCAF75EE-0F01-4885-93EE-0CC6A535D0D0}"/>
          </ac:spMkLst>
        </pc:spChg>
        <pc:spChg chg="mod">
          <ac:chgData name="Costa, Vasco P." userId="b276ea66-e884-4454-8733-48ace163f9df" providerId="ADAL" clId="{61EA7F48-D43B-4D96-A33C-39B3EDD4A707}" dt="2019-09-25T11:02:39.166" v="8" actId="790"/>
          <ac:spMkLst>
            <pc:docMk/>
            <pc:sldMk cId="0" sldId="316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61EA7F48-D43B-4D96-A33C-39B3EDD4A707}" dt="2019-09-25T11:01:53.907" v="5" actId="790"/>
        <pc:sldMkLst>
          <pc:docMk/>
          <pc:sldMk cId="0" sldId="330"/>
        </pc:sldMkLst>
        <pc:spChg chg="mod">
          <ac:chgData name="Costa, Vasco P." userId="b276ea66-e884-4454-8733-48ace163f9df" providerId="ADAL" clId="{61EA7F48-D43B-4D96-A33C-39B3EDD4A707}" dt="2019-09-25T11:01:53.907" v="5" actId="790"/>
          <ac:spMkLst>
            <pc:docMk/>
            <pc:sldMk cId="0" sldId="330"/>
            <ac:spMk id="3" creationId="{8351BCF6-2AB6-4213-86EE-6D7918B3A8A7}"/>
          </ac:spMkLst>
        </pc:spChg>
        <pc:spChg chg="mod">
          <ac:chgData name="Costa, Vasco P." userId="b276ea66-e884-4454-8733-48ace163f9df" providerId="ADAL" clId="{61EA7F48-D43B-4D96-A33C-39B3EDD4A707}" dt="2019-09-25T11:01:53.907" v="5" actId="790"/>
          <ac:spMkLst>
            <pc:docMk/>
            <pc:sldMk cId="0" sldId="330"/>
            <ac:spMk id="4" creationId="{83664E7D-0F72-4F88-946B-1FEF301C3D8A}"/>
          </ac:spMkLst>
        </pc:spChg>
      </pc:sldChg>
      <pc:sldChg chg="modSp">
        <pc:chgData name="Costa, Vasco P." userId="b276ea66-e884-4454-8733-48ace163f9df" providerId="ADAL" clId="{61EA7F48-D43B-4D96-A33C-39B3EDD4A707}" dt="2019-09-25T11:02:25.372" v="7" actId="790"/>
        <pc:sldMkLst>
          <pc:docMk/>
          <pc:sldMk cId="2095816919" sldId="335"/>
        </pc:sldMkLst>
        <pc:spChg chg="mod">
          <ac:chgData name="Costa, Vasco P." userId="b276ea66-e884-4454-8733-48ace163f9df" providerId="ADAL" clId="{61EA7F48-D43B-4D96-A33C-39B3EDD4A707}" dt="2019-09-25T11:02:25.372" v="7" actId="790"/>
          <ac:spMkLst>
            <pc:docMk/>
            <pc:sldMk cId="2095816919" sldId="335"/>
            <ac:spMk id="2" creationId="{FFEB3E38-B83F-4A21-B054-5B8CC5359EE0}"/>
          </ac:spMkLst>
        </pc:spChg>
        <pc:spChg chg="mod">
          <ac:chgData name="Costa, Vasco P." userId="b276ea66-e884-4454-8733-48ace163f9df" providerId="ADAL" clId="{61EA7F48-D43B-4D96-A33C-39B3EDD4A707}" dt="2019-09-25T11:02:25.372" v="7" actId="790"/>
          <ac:spMkLst>
            <pc:docMk/>
            <pc:sldMk cId="2095816919" sldId="335"/>
            <ac:spMk id="3" creationId="{51AAFA82-6CC3-407C-B142-C89DD934657F}"/>
          </ac:spMkLst>
        </pc:spChg>
        <pc:spChg chg="mod">
          <ac:chgData name="Costa, Vasco P." userId="b276ea66-e884-4454-8733-48ace163f9df" providerId="ADAL" clId="{61EA7F48-D43B-4D96-A33C-39B3EDD4A707}" dt="2019-09-25T11:02:25.372" v="7" actId="790"/>
          <ac:spMkLst>
            <pc:docMk/>
            <pc:sldMk cId="2095816919" sldId="335"/>
            <ac:spMk id="13" creationId="{7E28A8C0-235A-43E1-88CF-73EA3350CEE1}"/>
          </ac:spMkLst>
        </pc:spChg>
        <pc:spChg chg="mod">
          <ac:chgData name="Costa, Vasco P." userId="b276ea66-e884-4454-8733-48ace163f9df" providerId="ADAL" clId="{61EA7F48-D43B-4D96-A33C-39B3EDD4A707}" dt="2019-09-25T11:02:25.372" v="7" actId="790"/>
          <ac:spMkLst>
            <pc:docMk/>
            <pc:sldMk cId="2095816919" sldId="335"/>
            <ac:spMk id="20" creationId="{C1E52B3B-30E1-4604-8041-57A1BB654B9B}"/>
          </ac:spMkLst>
        </pc:spChg>
        <pc:spChg chg="mod">
          <ac:chgData name="Costa, Vasco P." userId="b276ea66-e884-4454-8733-48ace163f9df" providerId="ADAL" clId="{61EA7F48-D43B-4D96-A33C-39B3EDD4A707}" dt="2019-09-25T11:02:25.372" v="7" actId="790"/>
          <ac:spMkLst>
            <pc:docMk/>
            <pc:sldMk cId="2095816919" sldId="335"/>
            <ac:spMk id="21" creationId="{676D98DE-D09D-44E0-87FB-8372D059B868}"/>
          </ac:spMkLst>
        </pc:spChg>
        <pc:spChg chg="mod">
          <ac:chgData name="Costa, Vasco P." userId="b276ea66-e884-4454-8733-48ace163f9df" providerId="ADAL" clId="{61EA7F48-D43B-4D96-A33C-39B3EDD4A707}" dt="2019-09-25T11:02:25.372" v="7" actId="790"/>
          <ac:spMkLst>
            <pc:docMk/>
            <pc:sldMk cId="2095816919" sldId="335"/>
            <ac:spMk id="22" creationId="{71951CC2-F1C1-42D3-9499-99382CB2BB14}"/>
          </ac:spMkLst>
        </pc:spChg>
        <pc:spChg chg="mod">
          <ac:chgData name="Costa, Vasco P." userId="b276ea66-e884-4454-8733-48ace163f9df" providerId="ADAL" clId="{61EA7F48-D43B-4D96-A33C-39B3EDD4A707}" dt="2019-09-25T11:02:25.372" v="7" actId="790"/>
          <ac:spMkLst>
            <pc:docMk/>
            <pc:sldMk cId="2095816919" sldId="335"/>
            <ac:spMk id="23" creationId="{96707C32-EE77-4D4A-AB87-A761E95BBC1F}"/>
          </ac:spMkLst>
        </pc:spChg>
        <pc:spChg chg="mod">
          <ac:chgData name="Costa, Vasco P." userId="b276ea66-e884-4454-8733-48ace163f9df" providerId="ADAL" clId="{61EA7F48-D43B-4D96-A33C-39B3EDD4A707}" dt="2019-09-25T11:02:25.372" v="7" actId="790"/>
          <ac:spMkLst>
            <pc:docMk/>
            <pc:sldMk cId="2095816919" sldId="335"/>
            <ac:spMk id="24" creationId="{2CE72256-8F43-474E-8930-E453656FEE1A}"/>
          </ac:spMkLst>
        </pc:spChg>
      </pc:sldChg>
      <pc:sldChg chg="modSp">
        <pc:chgData name="Costa, Vasco P." userId="b276ea66-e884-4454-8733-48ace163f9df" providerId="ADAL" clId="{61EA7F48-D43B-4D96-A33C-39B3EDD4A707}" dt="2019-09-25T11:02:58.569" v="9" actId="790"/>
        <pc:sldMkLst>
          <pc:docMk/>
          <pc:sldMk cId="3440537638" sldId="336"/>
        </pc:sldMkLst>
        <pc:spChg chg="mod">
          <ac:chgData name="Costa, Vasco P." userId="b276ea66-e884-4454-8733-48ace163f9df" providerId="ADAL" clId="{61EA7F48-D43B-4D96-A33C-39B3EDD4A707}" dt="2019-09-25T11:02:58.569" v="9" actId="790"/>
          <ac:spMkLst>
            <pc:docMk/>
            <pc:sldMk cId="3440537638" sldId="336"/>
            <ac:spMk id="2" creationId="{40347416-AAC6-4C14-84B6-6D5EA9AE0344}"/>
          </ac:spMkLst>
        </pc:spChg>
        <pc:spChg chg="mod">
          <ac:chgData name="Costa, Vasco P." userId="b276ea66-e884-4454-8733-48ace163f9df" providerId="ADAL" clId="{61EA7F48-D43B-4D96-A33C-39B3EDD4A707}" dt="2019-09-25T11:02:58.569" v="9" actId="790"/>
          <ac:spMkLst>
            <pc:docMk/>
            <pc:sldMk cId="3440537638" sldId="336"/>
            <ac:spMk id="3" creationId="{8AA0CCEC-8C51-4A5F-A4FE-76413F85C917}"/>
          </ac:spMkLst>
        </pc:spChg>
        <pc:spChg chg="mod">
          <ac:chgData name="Costa, Vasco P." userId="b276ea66-e884-4454-8733-48ace163f9df" providerId="ADAL" clId="{61EA7F48-D43B-4D96-A33C-39B3EDD4A707}" dt="2019-09-25T11:02:58.569" v="9" actId="790"/>
          <ac:spMkLst>
            <pc:docMk/>
            <pc:sldMk cId="3440537638" sldId="336"/>
            <ac:spMk id="4" creationId="{FCAF75EE-0F01-4885-93EE-0CC6A535D0D0}"/>
          </ac:spMkLst>
        </pc:spChg>
        <pc:spChg chg="mod">
          <ac:chgData name="Costa, Vasco P." userId="b276ea66-e884-4454-8733-48ace163f9df" providerId="ADAL" clId="{61EA7F48-D43B-4D96-A33C-39B3EDD4A707}" dt="2019-09-25T11:02:58.569" v="9" actId="790"/>
          <ac:spMkLst>
            <pc:docMk/>
            <pc:sldMk cId="3440537638" sldId="336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61EA7F48-D43B-4D96-A33C-39B3EDD4A707}" dt="2019-09-25T11:03:11.317" v="10" actId="790"/>
        <pc:sldMkLst>
          <pc:docMk/>
          <pc:sldMk cId="3482491581" sldId="337"/>
        </pc:sldMkLst>
        <pc:spChg chg="mod">
          <ac:chgData name="Costa, Vasco P." userId="b276ea66-e884-4454-8733-48ace163f9df" providerId="ADAL" clId="{61EA7F48-D43B-4D96-A33C-39B3EDD4A707}" dt="2019-09-25T11:03:11.317" v="10" actId="790"/>
          <ac:spMkLst>
            <pc:docMk/>
            <pc:sldMk cId="3482491581" sldId="337"/>
            <ac:spMk id="2" creationId="{40347416-AAC6-4C14-84B6-6D5EA9AE0344}"/>
          </ac:spMkLst>
        </pc:spChg>
        <pc:spChg chg="mod">
          <ac:chgData name="Costa, Vasco P." userId="b276ea66-e884-4454-8733-48ace163f9df" providerId="ADAL" clId="{61EA7F48-D43B-4D96-A33C-39B3EDD4A707}" dt="2019-09-25T11:03:11.317" v="10" actId="790"/>
          <ac:spMkLst>
            <pc:docMk/>
            <pc:sldMk cId="3482491581" sldId="337"/>
            <ac:spMk id="3" creationId="{8AA0CCEC-8C51-4A5F-A4FE-76413F85C917}"/>
          </ac:spMkLst>
        </pc:spChg>
        <pc:spChg chg="mod">
          <ac:chgData name="Costa, Vasco P." userId="b276ea66-e884-4454-8733-48ace163f9df" providerId="ADAL" clId="{61EA7F48-D43B-4D96-A33C-39B3EDD4A707}" dt="2019-09-25T11:03:11.317" v="10" actId="790"/>
          <ac:spMkLst>
            <pc:docMk/>
            <pc:sldMk cId="3482491581" sldId="337"/>
            <ac:spMk id="4" creationId="{FCAF75EE-0F01-4885-93EE-0CC6A535D0D0}"/>
          </ac:spMkLst>
        </pc:spChg>
        <pc:spChg chg="mod">
          <ac:chgData name="Costa, Vasco P." userId="b276ea66-e884-4454-8733-48ace163f9df" providerId="ADAL" clId="{61EA7F48-D43B-4D96-A33C-39B3EDD4A707}" dt="2019-09-25T11:03:11.317" v="10" actId="790"/>
          <ac:spMkLst>
            <pc:docMk/>
            <pc:sldMk cId="3482491581" sldId="337"/>
            <ac:spMk id="5" creationId="{CB3A2494-BF36-4235-9C2F-586EAB0F59E6}"/>
          </ac:spMkLst>
        </pc:spChg>
      </pc:sldChg>
    </pc:docChg>
  </pc:docChgLst>
  <pc:docChgLst>
    <pc:chgData name="Costa, Vasco P." userId="b276ea66-e884-4454-8733-48ace163f9df" providerId="ADAL" clId="{06D87BF9-06DD-4237-9C52-2476A39D16A2}"/>
    <pc:docChg chg="modSld">
      <pc:chgData name="Costa, Vasco P." userId="b276ea66-e884-4454-8733-48ace163f9df" providerId="ADAL" clId="{06D87BF9-06DD-4237-9C52-2476A39D16A2}" dt="2019-09-25T14:18:27.741" v="19" actId="790"/>
      <pc:docMkLst>
        <pc:docMk/>
      </pc:docMkLst>
      <pc:sldChg chg="modSp">
        <pc:chgData name="Costa, Vasco P." userId="b276ea66-e884-4454-8733-48ace163f9df" providerId="ADAL" clId="{06D87BF9-06DD-4237-9C52-2476A39D16A2}" dt="2019-09-25T14:16:24.494" v="11" actId="790"/>
        <pc:sldMkLst>
          <pc:docMk/>
          <pc:sldMk cId="0" sldId="309"/>
        </pc:sldMkLst>
        <pc:spChg chg="mod">
          <ac:chgData name="Costa, Vasco P." userId="b276ea66-e884-4454-8733-48ace163f9df" providerId="ADAL" clId="{06D87BF9-06DD-4237-9C52-2476A39D16A2}" dt="2019-09-25T14:16:24.494" v="11" actId="790"/>
          <ac:spMkLst>
            <pc:docMk/>
            <pc:sldMk cId="0" sldId="309"/>
            <ac:spMk id="2" creationId="{418F764D-75CA-4F7D-8D1D-C68FFFAD3E30}"/>
          </ac:spMkLst>
        </pc:spChg>
        <pc:spChg chg="mod">
          <ac:chgData name="Costa, Vasco P." userId="b276ea66-e884-4454-8733-48ace163f9df" providerId="ADAL" clId="{06D87BF9-06DD-4237-9C52-2476A39D16A2}" dt="2019-09-25T14:16:24.494" v="11" actId="790"/>
          <ac:spMkLst>
            <pc:docMk/>
            <pc:sldMk cId="0" sldId="309"/>
            <ac:spMk id="3" creationId="{62E95CFE-E842-4D63-868B-72D032A230B5}"/>
          </ac:spMkLst>
        </pc:spChg>
      </pc:sldChg>
      <pc:sldChg chg="modSp">
        <pc:chgData name="Costa, Vasco P." userId="b276ea66-e884-4454-8733-48ace163f9df" providerId="ADAL" clId="{06D87BF9-06DD-4237-9C52-2476A39D16A2}" dt="2019-09-25T14:16:40.894" v="13" actId="790"/>
        <pc:sldMkLst>
          <pc:docMk/>
          <pc:sldMk cId="0" sldId="316"/>
        </pc:sldMkLst>
        <pc:spChg chg="mod">
          <ac:chgData name="Costa, Vasco P." userId="b276ea66-e884-4454-8733-48ace163f9df" providerId="ADAL" clId="{06D87BF9-06DD-4237-9C52-2476A39D16A2}" dt="2019-09-25T14:16:40.894" v="13" actId="790"/>
          <ac:spMkLst>
            <pc:docMk/>
            <pc:sldMk cId="0" sldId="316"/>
            <ac:spMk id="2" creationId="{40347416-AAC6-4C14-84B6-6D5EA9AE0344}"/>
          </ac:spMkLst>
        </pc:spChg>
        <pc:spChg chg="mod">
          <ac:chgData name="Costa, Vasco P." userId="b276ea66-e884-4454-8733-48ace163f9df" providerId="ADAL" clId="{06D87BF9-06DD-4237-9C52-2476A39D16A2}" dt="2019-09-25T14:16:40.894" v="13" actId="790"/>
          <ac:spMkLst>
            <pc:docMk/>
            <pc:sldMk cId="0" sldId="316"/>
            <ac:spMk id="3" creationId="{8AA0CCEC-8C51-4A5F-A4FE-76413F85C917}"/>
          </ac:spMkLst>
        </pc:spChg>
        <pc:spChg chg="mod">
          <ac:chgData name="Costa, Vasco P." userId="b276ea66-e884-4454-8733-48ace163f9df" providerId="ADAL" clId="{06D87BF9-06DD-4237-9C52-2476A39D16A2}" dt="2019-09-25T14:16:40.894" v="13" actId="790"/>
          <ac:spMkLst>
            <pc:docMk/>
            <pc:sldMk cId="0" sldId="316"/>
            <ac:spMk id="4" creationId="{FCAF75EE-0F01-4885-93EE-0CC6A535D0D0}"/>
          </ac:spMkLst>
        </pc:spChg>
        <pc:spChg chg="mod">
          <ac:chgData name="Costa, Vasco P." userId="b276ea66-e884-4454-8733-48ace163f9df" providerId="ADAL" clId="{06D87BF9-06DD-4237-9C52-2476A39D16A2}" dt="2019-09-25T14:16:40.894" v="13" actId="790"/>
          <ac:spMkLst>
            <pc:docMk/>
            <pc:sldMk cId="0" sldId="316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06D87BF9-06DD-4237-9C52-2476A39D16A2}" dt="2019-09-25T14:16:10.704" v="10" actId="790"/>
        <pc:sldMkLst>
          <pc:docMk/>
          <pc:sldMk cId="0" sldId="330"/>
        </pc:sldMkLst>
        <pc:spChg chg="mod">
          <ac:chgData name="Costa, Vasco P." userId="b276ea66-e884-4454-8733-48ace163f9df" providerId="ADAL" clId="{06D87BF9-06DD-4237-9C52-2476A39D16A2}" dt="2019-09-25T14:16:10.704" v="10" actId="790"/>
          <ac:spMkLst>
            <pc:docMk/>
            <pc:sldMk cId="0" sldId="330"/>
            <ac:spMk id="3" creationId="{8351BCF6-2AB6-4213-86EE-6D7918B3A8A7}"/>
          </ac:spMkLst>
        </pc:spChg>
        <pc:spChg chg="mod">
          <ac:chgData name="Costa, Vasco P." userId="b276ea66-e884-4454-8733-48ace163f9df" providerId="ADAL" clId="{06D87BF9-06DD-4237-9C52-2476A39D16A2}" dt="2019-09-25T14:16:10.704" v="10" actId="790"/>
          <ac:spMkLst>
            <pc:docMk/>
            <pc:sldMk cId="0" sldId="330"/>
            <ac:spMk id="4" creationId="{83664E7D-0F72-4F88-946B-1FEF301C3D8A}"/>
          </ac:spMkLst>
        </pc:spChg>
      </pc:sldChg>
      <pc:sldChg chg="modSp">
        <pc:chgData name="Costa, Vasco P." userId="b276ea66-e884-4454-8733-48ace163f9df" providerId="ADAL" clId="{06D87BF9-06DD-4237-9C52-2476A39D16A2}" dt="2019-09-25T14:16:34.687" v="12" actId="790"/>
        <pc:sldMkLst>
          <pc:docMk/>
          <pc:sldMk cId="2095816919" sldId="335"/>
        </pc:sldMkLst>
        <pc:spChg chg="mod">
          <ac:chgData name="Costa, Vasco P." userId="b276ea66-e884-4454-8733-48ace163f9df" providerId="ADAL" clId="{06D87BF9-06DD-4237-9C52-2476A39D16A2}" dt="2019-09-25T14:16:34.687" v="12" actId="790"/>
          <ac:spMkLst>
            <pc:docMk/>
            <pc:sldMk cId="2095816919" sldId="335"/>
            <ac:spMk id="2" creationId="{FFEB3E38-B83F-4A21-B054-5B8CC5359EE0}"/>
          </ac:spMkLst>
        </pc:spChg>
        <pc:spChg chg="mod">
          <ac:chgData name="Costa, Vasco P." userId="b276ea66-e884-4454-8733-48ace163f9df" providerId="ADAL" clId="{06D87BF9-06DD-4237-9C52-2476A39D16A2}" dt="2019-09-25T14:16:34.687" v="12" actId="790"/>
          <ac:spMkLst>
            <pc:docMk/>
            <pc:sldMk cId="2095816919" sldId="335"/>
            <ac:spMk id="3" creationId="{51AAFA82-6CC3-407C-B142-C89DD934657F}"/>
          </ac:spMkLst>
        </pc:spChg>
        <pc:spChg chg="mod">
          <ac:chgData name="Costa, Vasco P." userId="b276ea66-e884-4454-8733-48ace163f9df" providerId="ADAL" clId="{06D87BF9-06DD-4237-9C52-2476A39D16A2}" dt="2019-09-25T14:16:34.687" v="12" actId="790"/>
          <ac:spMkLst>
            <pc:docMk/>
            <pc:sldMk cId="2095816919" sldId="335"/>
            <ac:spMk id="13" creationId="{7E28A8C0-235A-43E1-88CF-73EA3350CEE1}"/>
          </ac:spMkLst>
        </pc:spChg>
        <pc:spChg chg="mod">
          <ac:chgData name="Costa, Vasco P." userId="b276ea66-e884-4454-8733-48ace163f9df" providerId="ADAL" clId="{06D87BF9-06DD-4237-9C52-2476A39D16A2}" dt="2019-09-25T14:16:34.687" v="12" actId="790"/>
          <ac:spMkLst>
            <pc:docMk/>
            <pc:sldMk cId="2095816919" sldId="335"/>
            <ac:spMk id="20" creationId="{C1E52B3B-30E1-4604-8041-57A1BB654B9B}"/>
          </ac:spMkLst>
        </pc:spChg>
        <pc:spChg chg="mod">
          <ac:chgData name="Costa, Vasco P." userId="b276ea66-e884-4454-8733-48ace163f9df" providerId="ADAL" clId="{06D87BF9-06DD-4237-9C52-2476A39D16A2}" dt="2019-09-25T14:16:34.687" v="12" actId="790"/>
          <ac:spMkLst>
            <pc:docMk/>
            <pc:sldMk cId="2095816919" sldId="335"/>
            <ac:spMk id="21" creationId="{676D98DE-D09D-44E0-87FB-8372D059B868}"/>
          </ac:spMkLst>
        </pc:spChg>
        <pc:spChg chg="mod">
          <ac:chgData name="Costa, Vasco P." userId="b276ea66-e884-4454-8733-48ace163f9df" providerId="ADAL" clId="{06D87BF9-06DD-4237-9C52-2476A39D16A2}" dt="2019-09-25T14:16:34.687" v="12" actId="790"/>
          <ac:spMkLst>
            <pc:docMk/>
            <pc:sldMk cId="2095816919" sldId="335"/>
            <ac:spMk id="22" creationId="{71951CC2-F1C1-42D3-9499-99382CB2BB14}"/>
          </ac:spMkLst>
        </pc:spChg>
        <pc:spChg chg="mod">
          <ac:chgData name="Costa, Vasco P." userId="b276ea66-e884-4454-8733-48ace163f9df" providerId="ADAL" clId="{06D87BF9-06DD-4237-9C52-2476A39D16A2}" dt="2019-09-25T14:16:34.687" v="12" actId="790"/>
          <ac:spMkLst>
            <pc:docMk/>
            <pc:sldMk cId="2095816919" sldId="335"/>
            <ac:spMk id="23" creationId="{96707C32-EE77-4D4A-AB87-A761E95BBC1F}"/>
          </ac:spMkLst>
        </pc:spChg>
        <pc:spChg chg="mod">
          <ac:chgData name="Costa, Vasco P." userId="b276ea66-e884-4454-8733-48ace163f9df" providerId="ADAL" clId="{06D87BF9-06DD-4237-9C52-2476A39D16A2}" dt="2019-09-25T14:16:34.687" v="12" actId="790"/>
          <ac:spMkLst>
            <pc:docMk/>
            <pc:sldMk cId="2095816919" sldId="335"/>
            <ac:spMk id="24" creationId="{2CE72256-8F43-474E-8930-E453656FEE1A}"/>
          </ac:spMkLst>
        </pc:spChg>
      </pc:sldChg>
      <pc:sldChg chg="modSp">
        <pc:chgData name="Costa, Vasco P." userId="b276ea66-e884-4454-8733-48ace163f9df" providerId="ADAL" clId="{06D87BF9-06DD-4237-9C52-2476A39D16A2}" dt="2019-09-25T14:16:47.271" v="14" actId="790"/>
        <pc:sldMkLst>
          <pc:docMk/>
          <pc:sldMk cId="3440537638" sldId="336"/>
        </pc:sldMkLst>
        <pc:spChg chg="mod">
          <ac:chgData name="Costa, Vasco P." userId="b276ea66-e884-4454-8733-48ace163f9df" providerId="ADAL" clId="{06D87BF9-06DD-4237-9C52-2476A39D16A2}" dt="2019-09-25T14:16:47.271" v="14" actId="790"/>
          <ac:spMkLst>
            <pc:docMk/>
            <pc:sldMk cId="3440537638" sldId="336"/>
            <ac:spMk id="2" creationId="{40347416-AAC6-4C14-84B6-6D5EA9AE0344}"/>
          </ac:spMkLst>
        </pc:spChg>
        <pc:spChg chg="mod">
          <ac:chgData name="Costa, Vasco P." userId="b276ea66-e884-4454-8733-48ace163f9df" providerId="ADAL" clId="{06D87BF9-06DD-4237-9C52-2476A39D16A2}" dt="2019-09-25T14:16:47.271" v="14" actId="790"/>
          <ac:spMkLst>
            <pc:docMk/>
            <pc:sldMk cId="3440537638" sldId="336"/>
            <ac:spMk id="3" creationId="{8AA0CCEC-8C51-4A5F-A4FE-76413F85C917}"/>
          </ac:spMkLst>
        </pc:spChg>
        <pc:spChg chg="mod">
          <ac:chgData name="Costa, Vasco P." userId="b276ea66-e884-4454-8733-48ace163f9df" providerId="ADAL" clId="{06D87BF9-06DD-4237-9C52-2476A39D16A2}" dt="2019-09-25T14:16:47.271" v="14" actId="790"/>
          <ac:spMkLst>
            <pc:docMk/>
            <pc:sldMk cId="3440537638" sldId="336"/>
            <ac:spMk id="4" creationId="{FCAF75EE-0F01-4885-93EE-0CC6A535D0D0}"/>
          </ac:spMkLst>
        </pc:spChg>
        <pc:spChg chg="mod">
          <ac:chgData name="Costa, Vasco P." userId="b276ea66-e884-4454-8733-48ace163f9df" providerId="ADAL" clId="{06D87BF9-06DD-4237-9C52-2476A39D16A2}" dt="2019-09-25T14:16:47.271" v="14" actId="790"/>
          <ac:spMkLst>
            <pc:docMk/>
            <pc:sldMk cId="3440537638" sldId="336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06D87BF9-06DD-4237-9C52-2476A39D16A2}" dt="2019-09-25T14:16:54.838" v="15" actId="790"/>
        <pc:sldMkLst>
          <pc:docMk/>
          <pc:sldMk cId="3482491581" sldId="337"/>
        </pc:sldMkLst>
        <pc:spChg chg="mod">
          <ac:chgData name="Costa, Vasco P." userId="b276ea66-e884-4454-8733-48ace163f9df" providerId="ADAL" clId="{06D87BF9-06DD-4237-9C52-2476A39D16A2}" dt="2019-09-25T14:16:54.838" v="15" actId="790"/>
          <ac:spMkLst>
            <pc:docMk/>
            <pc:sldMk cId="3482491581" sldId="337"/>
            <ac:spMk id="2" creationId="{40347416-AAC6-4C14-84B6-6D5EA9AE0344}"/>
          </ac:spMkLst>
        </pc:spChg>
        <pc:spChg chg="mod">
          <ac:chgData name="Costa, Vasco P." userId="b276ea66-e884-4454-8733-48ace163f9df" providerId="ADAL" clId="{06D87BF9-06DD-4237-9C52-2476A39D16A2}" dt="2019-09-25T14:16:54.838" v="15" actId="790"/>
          <ac:spMkLst>
            <pc:docMk/>
            <pc:sldMk cId="3482491581" sldId="337"/>
            <ac:spMk id="3" creationId="{8AA0CCEC-8C51-4A5F-A4FE-76413F85C917}"/>
          </ac:spMkLst>
        </pc:spChg>
        <pc:spChg chg="mod">
          <ac:chgData name="Costa, Vasco P." userId="b276ea66-e884-4454-8733-48ace163f9df" providerId="ADAL" clId="{06D87BF9-06DD-4237-9C52-2476A39D16A2}" dt="2019-09-25T14:16:54.838" v="15" actId="790"/>
          <ac:spMkLst>
            <pc:docMk/>
            <pc:sldMk cId="3482491581" sldId="337"/>
            <ac:spMk id="4" creationId="{FCAF75EE-0F01-4885-93EE-0CC6A535D0D0}"/>
          </ac:spMkLst>
        </pc:spChg>
        <pc:spChg chg="mod">
          <ac:chgData name="Costa, Vasco P." userId="b276ea66-e884-4454-8733-48ace163f9df" providerId="ADAL" clId="{06D87BF9-06DD-4237-9C52-2476A39D16A2}" dt="2019-09-25T14:16:54.838" v="15" actId="790"/>
          <ac:spMkLst>
            <pc:docMk/>
            <pc:sldMk cId="3482491581" sldId="337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06D87BF9-06DD-4237-9C52-2476A39D16A2}" dt="2019-09-25T14:17:25.438" v="16" actId="790"/>
        <pc:sldMkLst>
          <pc:docMk/>
          <pc:sldMk cId="627838681" sldId="339"/>
        </pc:sldMkLst>
        <pc:spChg chg="mod">
          <ac:chgData name="Costa, Vasco P." userId="b276ea66-e884-4454-8733-48ace163f9df" providerId="ADAL" clId="{06D87BF9-06DD-4237-9C52-2476A39D16A2}" dt="2019-09-25T14:17:25.438" v="16" actId="790"/>
          <ac:spMkLst>
            <pc:docMk/>
            <pc:sldMk cId="627838681" sldId="339"/>
            <ac:spMk id="4" creationId="{FCAF75EE-0F01-4885-93EE-0CC6A535D0D0}"/>
          </ac:spMkLst>
        </pc:spChg>
        <pc:spChg chg="mod">
          <ac:chgData name="Costa, Vasco P." userId="b276ea66-e884-4454-8733-48ace163f9df" providerId="ADAL" clId="{06D87BF9-06DD-4237-9C52-2476A39D16A2}" dt="2019-09-25T14:17:25.438" v="16" actId="790"/>
          <ac:spMkLst>
            <pc:docMk/>
            <pc:sldMk cId="627838681" sldId="339"/>
            <ac:spMk id="5" creationId="{CB3A2494-BF36-4235-9C2F-586EAB0F59E6}"/>
          </ac:spMkLst>
        </pc:spChg>
        <pc:spChg chg="mod">
          <ac:chgData name="Costa, Vasco P." userId="b276ea66-e884-4454-8733-48ace163f9df" providerId="ADAL" clId="{06D87BF9-06DD-4237-9C52-2476A39D16A2}" dt="2019-09-25T14:17:25.438" v="16" actId="790"/>
          <ac:spMkLst>
            <pc:docMk/>
            <pc:sldMk cId="627838681" sldId="339"/>
            <ac:spMk id="6" creationId="{00342EA4-D65C-4397-A2A1-015F26989625}"/>
          </ac:spMkLst>
        </pc:spChg>
        <pc:spChg chg="mod">
          <ac:chgData name="Costa, Vasco P." userId="b276ea66-e884-4454-8733-48ace163f9df" providerId="ADAL" clId="{06D87BF9-06DD-4237-9C52-2476A39D16A2}" dt="2019-09-25T14:17:25.438" v="16" actId="790"/>
          <ac:spMkLst>
            <pc:docMk/>
            <pc:sldMk cId="627838681" sldId="339"/>
            <ac:spMk id="11" creationId="{C97219BF-1C40-4D70-9834-547A17C3E32C}"/>
          </ac:spMkLst>
        </pc:spChg>
      </pc:sldChg>
      <pc:sldChg chg="modSp">
        <pc:chgData name="Costa, Vasco P." userId="b276ea66-e884-4454-8733-48ace163f9df" providerId="ADAL" clId="{06D87BF9-06DD-4237-9C52-2476A39D16A2}" dt="2019-09-25T14:09:27.474" v="1" actId="790"/>
        <pc:sldMkLst>
          <pc:docMk/>
          <pc:sldMk cId="2833553601" sldId="340"/>
        </pc:sldMkLst>
        <pc:spChg chg="mod">
          <ac:chgData name="Costa, Vasco P." userId="b276ea66-e884-4454-8733-48ace163f9df" providerId="ADAL" clId="{06D87BF9-06DD-4237-9C52-2476A39D16A2}" dt="2019-09-25T14:09:27.474" v="1" actId="790"/>
          <ac:spMkLst>
            <pc:docMk/>
            <pc:sldMk cId="2833553601" sldId="340"/>
            <ac:spMk id="3" creationId="{8AA0CCEC-8C51-4A5F-A4FE-76413F85C917}"/>
          </ac:spMkLst>
        </pc:spChg>
        <pc:spChg chg="mod">
          <ac:chgData name="Costa, Vasco P." userId="b276ea66-e884-4454-8733-48ace163f9df" providerId="ADAL" clId="{06D87BF9-06DD-4237-9C52-2476A39D16A2}" dt="2019-09-25T14:09:27.474" v="1" actId="790"/>
          <ac:spMkLst>
            <pc:docMk/>
            <pc:sldMk cId="2833553601" sldId="340"/>
            <ac:spMk id="4" creationId="{FCAF75EE-0F01-4885-93EE-0CC6A535D0D0}"/>
          </ac:spMkLst>
        </pc:spChg>
        <pc:spChg chg="mod">
          <ac:chgData name="Costa, Vasco P." userId="b276ea66-e884-4454-8733-48ace163f9df" providerId="ADAL" clId="{06D87BF9-06DD-4237-9C52-2476A39D16A2}" dt="2019-09-25T14:09:27.474" v="1" actId="790"/>
          <ac:spMkLst>
            <pc:docMk/>
            <pc:sldMk cId="2833553601" sldId="340"/>
            <ac:spMk id="5" creationId="{CB3A2494-BF36-4235-9C2F-586EAB0F59E6}"/>
          </ac:spMkLst>
        </pc:spChg>
        <pc:spChg chg="mod">
          <ac:chgData name="Costa, Vasco P." userId="b276ea66-e884-4454-8733-48ace163f9df" providerId="ADAL" clId="{06D87BF9-06DD-4237-9C52-2476A39D16A2}" dt="2019-09-25T14:09:27.474" v="1" actId="790"/>
          <ac:spMkLst>
            <pc:docMk/>
            <pc:sldMk cId="2833553601" sldId="340"/>
            <ac:spMk id="6" creationId="{00342EA4-D65C-4397-A2A1-015F26989625}"/>
          </ac:spMkLst>
        </pc:spChg>
      </pc:sldChg>
      <pc:sldChg chg="modSp">
        <pc:chgData name="Costa, Vasco P." userId="b276ea66-e884-4454-8733-48ace163f9df" providerId="ADAL" clId="{06D87BF9-06DD-4237-9C52-2476A39D16A2}" dt="2019-09-25T14:10:11.570" v="8" actId="20577"/>
        <pc:sldMkLst>
          <pc:docMk/>
          <pc:sldMk cId="1039340346" sldId="341"/>
        </pc:sldMkLst>
        <pc:spChg chg="mod">
          <ac:chgData name="Costa, Vasco P." userId="b276ea66-e884-4454-8733-48ace163f9df" providerId="ADAL" clId="{06D87BF9-06DD-4237-9C52-2476A39D16A2}" dt="2019-09-25T14:09:52.953" v="3" actId="790"/>
          <ac:spMkLst>
            <pc:docMk/>
            <pc:sldMk cId="1039340346" sldId="341"/>
            <ac:spMk id="4" creationId="{FCAF75EE-0F01-4885-93EE-0CC6A535D0D0}"/>
          </ac:spMkLst>
        </pc:spChg>
        <pc:spChg chg="mod">
          <ac:chgData name="Costa, Vasco P." userId="b276ea66-e884-4454-8733-48ace163f9df" providerId="ADAL" clId="{06D87BF9-06DD-4237-9C52-2476A39D16A2}" dt="2019-09-25T14:09:52.953" v="3" actId="790"/>
          <ac:spMkLst>
            <pc:docMk/>
            <pc:sldMk cId="1039340346" sldId="341"/>
            <ac:spMk id="5" creationId="{CB3A2494-BF36-4235-9C2F-586EAB0F59E6}"/>
          </ac:spMkLst>
        </pc:spChg>
        <pc:spChg chg="mod">
          <ac:chgData name="Costa, Vasco P." userId="b276ea66-e884-4454-8733-48ace163f9df" providerId="ADAL" clId="{06D87BF9-06DD-4237-9C52-2476A39D16A2}" dt="2019-09-25T14:10:11.570" v="8" actId="20577"/>
          <ac:spMkLst>
            <pc:docMk/>
            <pc:sldMk cId="1039340346" sldId="341"/>
            <ac:spMk id="6" creationId="{00342EA4-D65C-4397-A2A1-015F26989625}"/>
          </ac:spMkLst>
        </pc:spChg>
        <pc:spChg chg="mod">
          <ac:chgData name="Costa, Vasco P." userId="b276ea66-e884-4454-8733-48ace163f9df" providerId="ADAL" clId="{06D87BF9-06DD-4237-9C52-2476A39D16A2}" dt="2019-09-25T14:09:52.953" v="3" actId="790"/>
          <ac:spMkLst>
            <pc:docMk/>
            <pc:sldMk cId="1039340346" sldId="341"/>
            <ac:spMk id="11" creationId="{C97219BF-1C40-4D70-9834-547A17C3E32C}"/>
          </ac:spMkLst>
        </pc:spChg>
      </pc:sldChg>
      <pc:sldChg chg="modSp">
        <pc:chgData name="Costa, Vasco P." userId="b276ea66-e884-4454-8733-48ace163f9df" providerId="ADAL" clId="{06D87BF9-06DD-4237-9C52-2476A39D16A2}" dt="2019-09-25T14:17:42.169" v="17" actId="790"/>
        <pc:sldMkLst>
          <pc:docMk/>
          <pc:sldMk cId="4259557658" sldId="342"/>
        </pc:sldMkLst>
        <pc:spChg chg="mod">
          <ac:chgData name="Costa, Vasco P." userId="b276ea66-e884-4454-8733-48ace163f9df" providerId="ADAL" clId="{06D87BF9-06DD-4237-9C52-2476A39D16A2}" dt="2019-09-25T14:17:42.169" v="17" actId="790"/>
          <ac:spMkLst>
            <pc:docMk/>
            <pc:sldMk cId="4259557658" sldId="342"/>
            <ac:spMk id="4" creationId="{FCAF75EE-0F01-4885-93EE-0CC6A535D0D0}"/>
          </ac:spMkLst>
        </pc:spChg>
        <pc:spChg chg="mod">
          <ac:chgData name="Costa, Vasco P." userId="b276ea66-e884-4454-8733-48ace163f9df" providerId="ADAL" clId="{06D87BF9-06DD-4237-9C52-2476A39D16A2}" dt="2019-09-25T14:17:42.169" v="17" actId="790"/>
          <ac:spMkLst>
            <pc:docMk/>
            <pc:sldMk cId="4259557658" sldId="342"/>
            <ac:spMk id="5" creationId="{CB3A2494-BF36-4235-9C2F-586EAB0F59E6}"/>
          </ac:spMkLst>
        </pc:spChg>
        <pc:spChg chg="mod">
          <ac:chgData name="Costa, Vasco P." userId="b276ea66-e884-4454-8733-48ace163f9df" providerId="ADAL" clId="{06D87BF9-06DD-4237-9C52-2476A39D16A2}" dt="2019-09-25T14:17:42.169" v="17" actId="790"/>
          <ac:spMkLst>
            <pc:docMk/>
            <pc:sldMk cId="4259557658" sldId="342"/>
            <ac:spMk id="6" creationId="{00342EA4-D65C-4397-A2A1-015F26989625}"/>
          </ac:spMkLst>
        </pc:spChg>
        <pc:spChg chg="mod">
          <ac:chgData name="Costa, Vasco P." userId="b276ea66-e884-4454-8733-48ace163f9df" providerId="ADAL" clId="{06D87BF9-06DD-4237-9C52-2476A39D16A2}" dt="2019-09-25T14:17:42.169" v="17" actId="790"/>
          <ac:spMkLst>
            <pc:docMk/>
            <pc:sldMk cId="4259557658" sldId="342"/>
            <ac:spMk id="11" creationId="{C97219BF-1C40-4D70-9834-547A17C3E32C}"/>
          </ac:spMkLst>
        </pc:spChg>
      </pc:sldChg>
      <pc:sldChg chg="modSp">
        <pc:chgData name="Costa, Vasco P." userId="b276ea66-e884-4454-8733-48ace163f9df" providerId="ADAL" clId="{06D87BF9-06DD-4237-9C52-2476A39D16A2}" dt="2019-09-25T14:17:57.827" v="18" actId="790"/>
        <pc:sldMkLst>
          <pc:docMk/>
          <pc:sldMk cId="3289220138" sldId="343"/>
        </pc:sldMkLst>
        <pc:spChg chg="mod">
          <ac:chgData name="Costa, Vasco P." userId="b276ea66-e884-4454-8733-48ace163f9df" providerId="ADAL" clId="{06D87BF9-06DD-4237-9C52-2476A39D16A2}" dt="2019-09-25T14:17:57.827" v="18" actId="790"/>
          <ac:spMkLst>
            <pc:docMk/>
            <pc:sldMk cId="3289220138" sldId="343"/>
            <ac:spMk id="4" creationId="{FCAF75EE-0F01-4885-93EE-0CC6A535D0D0}"/>
          </ac:spMkLst>
        </pc:spChg>
        <pc:spChg chg="mod">
          <ac:chgData name="Costa, Vasco P." userId="b276ea66-e884-4454-8733-48ace163f9df" providerId="ADAL" clId="{06D87BF9-06DD-4237-9C52-2476A39D16A2}" dt="2019-09-25T14:17:57.827" v="18" actId="790"/>
          <ac:spMkLst>
            <pc:docMk/>
            <pc:sldMk cId="3289220138" sldId="343"/>
            <ac:spMk id="5" creationId="{CB3A2494-BF36-4235-9C2F-586EAB0F59E6}"/>
          </ac:spMkLst>
        </pc:spChg>
        <pc:spChg chg="mod">
          <ac:chgData name="Costa, Vasco P." userId="b276ea66-e884-4454-8733-48ace163f9df" providerId="ADAL" clId="{06D87BF9-06DD-4237-9C52-2476A39D16A2}" dt="2019-09-25T14:17:57.827" v="18" actId="790"/>
          <ac:spMkLst>
            <pc:docMk/>
            <pc:sldMk cId="3289220138" sldId="343"/>
            <ac:spMk id="6" creationId="{00342EA4-D65C-4397-A2A1-015F26989625}"/>
          </ac:spMkLst>
        </pc:spChg>
        <pc:spChg chg="mod">
          <ac:chgData name="Costa, Vasco P." userId="b276ea66-e884-4454-8733-48ace163f9df" providerId="ADAL" clId="{06D87BF9-06DD-4237-9C52-2476A39D16A2}" dt="2019-09-25T14:17:57.827" v="18" actId="790"/>
          <ac:spMkLst>
            <pc:docMk/>
            <pc:sldMk cId="3289220138" sldId="343"/>
            <ac:spMk id="11" creationId="{C97219BF-1C40-4D70-9834-547A17C3E32C}"/>
          </ac:spMkLst>
        </pc:spChg>
      </pc:sldChg>
      <pc:sldChg chg="modSp">
        <pc:chgData name="Costa, Vasco P." userId="b276ea66-e884-4454-8733-48ace163f9df" providerId="ADAL" clId="{06D87BF9-06DD-4237-9C52-2476A39D16A2}" dt="2019-09-25T14:18:27.741" v="19" actId="790"/>
        <pc:sldMkLst>
          <pc:docMk/>
          <pc:sldMk cId="2976252644" sldId="344"/>
        </pc:sldMkLst>
        <pc:spChg chg="mod">
          <ac:chgData name="Costa, Vasco P." userId="b276ea66-e884-4454-8733-48ace163f9df" providerId="ADAL" clId="{06D87BF9-06DD-4237-9C52-2476A39D16A2}" dt="2019-09-25T14:18:27.741" v="19" actId="790"/>
          <ac:spMkLst>
            <pc:docMk/>
            <pc:sldMk cId="2976252644" sldId="344"/>
            <ac:spMk id="4" creationId="{FCAF75EE-0F01-4885-93EE-0CC6A535D0D0}"/>
          </ac:spMkLst>
        </pc:spChg>
        <pc:spChg chg="mod">
          <ac:chgData name="Costa, Vasco P." userId="b276ea66-e884-4454-8733-48ace163f9df" providerId="ADAL" clId="{06D87BF9-06DD-4237-9C52-2476A39D16A2}" dt="2019-09-25T14:18:27.741" v="19" actId="790"/>
          <ac:spMkLst>
            <pc:docMk/>
            <pc:sldMk cId="2976252644" sldId="344"/>
            <ac:spMk id="5" creationId="{CB3A2494-BF36-4235-9C2F-586EAB0F59E6}"/>
          </ac:spMkLst>
        </pc:spChg>
        <pc:spChg chg="mod">
          <ac:chgData name="Costa, Vasco P." userId="b276ea66-e884-4454-8733-48ace163f9df" providerId="ADAL" clId="{06D87BF9-06DD-4237-9C52-2476A39D16A2}" dt="2019-09-25T14:18:27.741" v="19" actId="790"/>
          <ac:spMkLst>
            <pc:docMk/>
            <pc:sldMk cId="2976252644" sldId="344"/>
            <ac:spMk id="6" creationId="{00342EA4-D65C-4397-A2A1-015F26989625}"/>
          </ac:spMkLst>
        </pc:spChg>
        <pc:spChg chg="mod">
          <ac:chgData name="Costa, Vasco P." userId="b276ea66-e884-4454-8733-48ace163f9df" providerId="ADAL" clId="{06D87BF9-06DD-4237-9C52-2476A39D16A2}" dt="2019-09-25T14:18:27.741" v="19" actId="790"/>
          <ac:spMkLst>
            <pc:docMk/>
            <pc:sldMk cId="2976252644" sldId="344"/>
            <ac:spMk id="11" creationId="{C97219BF-1C40-4D70-9834-547A17C3E3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B0FCF-9FF1-4142-B0D7-5315F0BFB8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2909-5277-48AF-BBBE-59FCF99A39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0C903-5167-41D4-97B7-61D8E807BE2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9/25/2019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1486-A880-4A71-B850-8B8970B0F1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C3AE-6DBD-4525-AB4A-89D54A5821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556116-2F07-4668-8C40-DE488E416AE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417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A24D4-9626-40B1-8B43-2F599AF456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7E3A-121D-4482-85E6-EDF9B3D20D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EA1BB3BB-F25D-4856-B33D-2E028A13B032}" type="datetime1">
              <a:rPr lang="en-US"/>
              <a:pPr lvl="0"/>
              <a:t>9/25/2019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81B70C-6E8F-4734-ABF4-5E933FA1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D66C92-574C-4658-8A6F-2C150B487D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23FA-5A2A-4D93-86CB-C1AA128EC4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0995-B114-48B6-8E3C-2332C36C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8DEC80F9-5CDB-4549-8F31-69EA043AB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04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6190A924-417B-4177-B3FC-CF5A69AE7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89A91CDB-76B4-4574-868D-1A191CD055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B76CF-9973-4B1C-8334-8E06885AF865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AE5D0C7-8AF9-4798-B9AB-044DF84D8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192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2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98B-7037-433E-8C32-B206E161D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4965F79-21E8-4715-B87A-9B44E6472D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 marL="0">
              <a:lnSpc>
                <a:spcPct val="70000"/>
              </a:lnSpc>
              <a:defRPr sz="4000" b="0">
                <a:latin typeface="Arial Black"/>
              </a:defRPr>
            </a:lvl1pPr>
            <a:lvl2pPr marL="0" indent="0">
              <a:spcAft>
                <a:spcPts val="0"/>
              </a:spcAft>
              <a:defRPr sz="2400"/>
            </a:lvl2pPr>
            <a:lvl3pPr marL="0" indent="0">
              <a:lnSpc>
                <a:spcPct val="100000"/>
              </a:lnSpc>
              <a:spcAft>
                <a:spcPts val="0"/>
              </a:spcAft>
              <a:defRPr/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CCB28865-5DCB-4D47-8371-C3AD652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86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90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1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59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586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5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97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128487E-B7C1-4AB6-BCA9-72A0C476A6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514340" marR="0" lvl="2" indent="-230181" defTabSz="914372" fontAlgn="auto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BB9DAE4-188F-478B-9045-8BF1112FC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DADA32-D367-4292-8FCE-5ECAC8019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603BFC28-55C4-4276-BD5C-80443D30F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8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4179F23-FEC4-484F-B36C-A2ABAC6095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2F783300-3959-4286-A0F7-9A7E12AE2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71C868-E2C1-449D-9232-97DA872374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44C8D8-9F05-4930-9515-B53233839A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E3CC4-ED23-4EBE-9C3C-EC9E04B17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9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0174B09-3B8C-4E12-9F7A-998DDEFB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1218A19-D187-4FF1-A87F-6DF3C1C429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FF43C-A5A8-4670-99A3-072A20B3051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F447B9-451E-4A13-8FA1-0E107E04A5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B371EE2-95A5-402A-840E-0D6C31BE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9169-B4C7-4607-B94B-2D1C1DE519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7786808-0539-41A6-99AE-77DC84B90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D7C3D5A0-57C3-44E4-B2D9-E576E0B80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55543-67E3-4DDA-923B-50AB964D05B2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5E461DB-78AD-4DB4-B658-D75A26C1F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7970F3-4827-4EC3-917C-40C9B02C8E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686FBD8-C4D5-4FFF-A8FA-6C759BE79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A8833B-0B42-47CA-BEEB-9E8E515456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00D26D-DD17-46A0-9705-EE10615916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7A280-8E56-42EF-AD8D-3E494B2B3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33C6BD8-9AC6-4DAC-907B-A9092EDF3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EDD52-9F63-416E-9013-BAE8F9E7AF8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7FDCB8-B238-4CBB-9FCE-02F7D4DDB4A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D3ED065-E4F6-4CC9-8F89-B79E46BFB1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65DB-EDEC-4024-BC05-C4C4870DC32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1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C2F8-A01E-4794-8A65-EF0EFAB3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12954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1E1C-80D0-481F-95B5-9ADACE5CB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8" r:id="rId4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0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1800" b="1" i="0" u="none" strike="noStrike" kern="1200" cap="all" spc="0" baseline="0">
          <a:solidFill>
            <a:srgbClr val="000000"/>
          </a:solidFill>
          <a:uFillTx/>
          <a:latin typeface="Arial"/>
        </a:defRPr>
      </a:lvl1pPr>
      <a:lvl2pPr marL="0" marR="0" lvl="1" indent="0" algn="l" defTabSz="914372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2649-3703-4C36-AA12-553D36B6F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3A70-CC2B-4DAE-A02B-BEF83C66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1A2A7A-E48C-4CC7-9DFC-47DE020FB6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defRPr>
            </a:lvl1pPr>
          </a:lstStyle>
          <a:p>
            <a:pPr lvl="0"/>
            <a:fld id="{CB064070-F5E7-4E8A-9173-3CA139113C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55558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1200"/>
        </a:spcAft>
        <a:buNone/>
        <a:tabLst/>
        <a:defRPr lang="en-US" sz="28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285740" marR="0" lvl="1" indent="-230181" algn="l" defTabSz="914372" rtl="0" fontAlgn="auto" hangingPunct="1">
        <a:lnSpc>
          <a:spcPct val="100000"/>
        </a:lnSpc>
        <a:spcBef>
          <a:spcPts val="0"/>
        </a:spcBef>
        <a:spcAft>
          <a:spcPts val="120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14340" marR="0" lvl="2" indent="-230181" algn="l" defTabSz="914372" rtl="0" fontAlgn="auto" hangingPunct="1">
        <a:lnSpc>
          <a:spcPct val="110000"/>
        </a:lnSpc>
        <a:spcBef>
          <a:spcPts val="0"/>
        </a:spcBef>
        <a:spcAft>
          <a:spcPts val="600"/>
        </a:spcAft>
        <a:buSzPct val="100000"/>
        <a:buFont typeface="Graphik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1208123"/>
            <a:ext cx="6718206" cy="2041160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</a:rPr>
              <a:t>Workforce of the </a:t>
            </a:r>
            <a:r>
              <a:rPr lang="pt-PT" sz="5999">
                <a:solidFill>
                  <a:srgbClr val="FFB600"/>
                </a:solidFill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/>
              <a:t>Java - Estrutura</a:t>
            </a:r>
            <a:endParaRPr lang="pt-PT" sz="3200">
              <a:solidFill>
                <a:srgbClr val="00008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10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342EA4-D65C-4397-A2A1-015F26989625}"/>
              </a:ext>
            </a:extLst>
          </p:cNvPr>
          <p:cNvSpPr txBox="1">
            <a:spLocks/>
          </p:cNvSpPr>
          <p:nvPr/>
        </p:nvSpPr>
        <p:spPr>
          <a:xfrm>
            <a:off x="289561" y="1600565"/>
            <a:ext cx="11612878" cy="46894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 fontScale="77500" lnSpcReduction="20000"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Um </a:t>
            </a:r>
            <a:r>
              <a:rPr lang="pt-PT" altLang="pt-PT" sz="3200" dirty="0">
                <a:solidFill>
                  <a:srgbClr val="C00000"/>
                </a:solidFill>
              </a:rPr>
              <a:t>programa</a:t>
            </a:r>
            <a:r>
              <a:rPr lang="pt-PT" altLang="pt-PT" sz="3200" dirty="0"/>
              <a:t> em Java é um conjunto de uma ou mais classes</a:t>
            </a:r>
            <a:r>
              <a:rPr lang="pt-PT" altLang="pt-PT" sz="3100" dirty="0"/>
              <a:t>;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Uma </a:t>
            </a:r>
            <a:r>
              <a:rPr lang="pt-PT" altLang="pt-PT" sz="3200" dirty="0">
                <a:solidFill>
                  <a:srgbClr val="C00000"/>
                </a:solidFill>
              </a:rPr>
              <a:t>classe</a:t>
            </a:r>
            <a:r>
              <a:rPr lang="pt-PT" altLang="pt-PT" sz="3200" dirty="0"/>
              <a:t> é um conjunto de um ou mais métodos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Um </a:t>
            </a:r>
            <a:r>
              <a:rPr lang="pt-PT" altLang="pt-PT" sz="3200" dirty="0">
                <a:solidFill>
                  <a:srgbClr val="C00000"/>
                </a:solidFill>
              </a:rPr>
              <a:t>método</a:t>
            </a:r>
            <a:r>
              <a:rPr lang="pt-PT" altLang="pt-PT" sz="3200" dirty="0"/>
              <a:t> contém </a:t>
            </a:r>
            <a:r>
              <a:rPr lang="pt-PT" altLang="pt-PT" sz="3200" dirty="0">
                <a:solidFill>
                  <a:srgbClr val="C00000"/>
                </a:solidFill>
              </a:rPr>
              <a:t>instruções</a:t>
            </a:r>
            <a:endParaRPr lang="pt-PT" altLang="pt-PT" sz="3100" dirty="0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100" dirty="0"/>
              <a:t>Exemplo:</a:t>
            </a:r>
          </a:p>
          <a:p>
            <a:pPr lvl="1">
              <a:buFont typeface="Monotype Sorts" pitchFamily="2" charset="2"/>
              <a:buNone/>
            </a:pPr>
            <a:r>
              <a:rPr lang="pt-PT" altLang="pt-PT" sz="2800" dirty="0">
                <a:solidFill>
                  <a:srgbClr val="FFC000"/>
                </a:solidFill>
              </a:rPr>
              <a:t>	</a:t>
            </a:r>
            <a:r>
              <a:rPr lang="pt-PT" altLang="pt-PT" sz="2800" dirty="0" err="1">
                <a:solidFill>
                  <a:srgbClr val="FFC000"/>
                </a:solidFill>
              </a:rPr>
              <a:t>import</a:t>
            </a:r>
            <a:r>
              <a:rPr lang="pt-PT" altLang="pt-PT" sz="2800" dirty="0">
                <a:solidFill>
                  <a:srgbClr val="FFC000"/>
                </a:solidFill>
              </a:rPr>
              <a:t> java.io.*;</a:t>
            </a:r>
          </a:p>
          <a:p>
            <a:pPr lvl="1">
              <a:buFont typeface="Monotype Sorts" pitchFamily="2" charset="2"/>
              <a:buNone/>
            </a:pPr>
            <a:r>
              <a:rPr lang="pt-PT" altLang="pt-PT" sz="2800" dirty="0">
                <a:solidFill>
                  <a:srgbClr val="FFC000"/>
                </a:solidFill>
              </a:rPr>
              <a:t>	</a:t>
            </a:r>
            <a:r>
              <a:rPr lang="pt-PT" altLang="pt-PT" sz="2800" dirty="0">
                <a:solidFill>
                  <a:srgbClr val="2121FF"/>
                </a:solidFill>
              </a:rPr>
              <a:t>// Imprime uma mensagem	</a:t>
            </a:r>
          </a:p>
          <a:p>
            <a:pPr lvl="1">
              <a:buFont typeface="Monotype Sorts" pitchFamily="2" charset="2"/>
              <a:buNone/>
            </a:pPr>
            <a:r>
              <a:rPr lang="pt-PT" altLang="pt-PT" sz="2800" dirty="0">
                <a:solidFill>
                  <a:srgbClr val="FFC000"/>
                </a:solidFill>
              </a:rPr>
              <a:t>	</a:t>
            </a:r>
            <a:r>
              <a:rPr lang="pt-PT" altLang="pt-PT" sz="2800" dirty="0" err="1">
                <a:solidFill>
                  <a:srgbClr val="FFC000"/>
                </a:solidFill>
              </a:rPr>
              <a:t>public</a:t>
            </a:r>
            <a:r>
              <a:rPr lang="pt-PT" altLang="pt-PT" sz="2800" dirty="0">
                <a:solidFill>
                  <a:srgbClr val="FFC000"/>
                </a:solidFill>
              </a:rPr>
              <a:t> </a:t>
            </a:r>
            <a:r>
              <a:rPr lang="pt-PT" altLang="pt-PT" sz="2800" dirty="0" err="1">
                <a:solidFill>
                  <a:srgbClr val="FFC000"/>
                </a:solidFill>
              </a:rPr>
              <a:t>class</a:t>
            </a:r>
            <a:r>
              <a:rPr lang="pt-PT" altLang="pt-PT" sz="2800" dirty="0">
                <a:solidFill>
                  <a:srgbClr val="FFC000"/>
                </a:solidFill>
              </a:rPr>
              <a:t> Mensagem {</a:t>
            </a:r>
          </a:p>
          <a:p>
            <a:pPr lvl="1">
              <a:buFont typeface="Monotype Sorts" pitchFamily="2" charset="2"/>
              <a:buNone/>
            </a:pPr>
            <a:r>
              <a:rPr lang="pt-PT" altLang="pt-PT" sz="2800" dirty="0">
                <a:solidFill>
                  <a:srgbClr val="FFC000"/>
                </a:solidFill>
              </a:rPr>
              <a:t>		</a:t>
            </a:r>
            <a:r>
              <a:rPr lang="pt-PT" altLang="pt-PT" sz="2800" dirty="0" err="1">
                <a:solidFill>
                  <a:srgbClr val="FFC000"/>
                </a:solidFill>
              </a:rPr>
              <a:t>public</a:t>
            </a:r>
            <a:r>
              <a:rPr lang="pt-PT" altLang="pt-PT" sz="2800" dirty="0">
                <a:solidFill>
                  <a:srgbClr val="FFC000"/>
                </a:solidFill>
              </a:rPr>
              <a:t> </a:t>
            </a:r>
            <a:r>
              <a:rPr lang="pt-PT" altLang="pt-PT" sz="2800" dirty="0" err="1">
                <a:solidFill>
                  <a:srgbClr val="FFC000"/>
                </a:solidFill>
              </a:rPr>
              <a:t>static</a:t>
            </a:r>
            <a:r>
              <a:rPr lang="pt-PT" altLang="pt-PT" sz="2800" dirty="0">
                <a:solidFill>
                  <a:srgbClr val="FFC000"/>
                </a:solidFill>
              </a:rPr>
              <a:t> </a:t>
            </a:r>
            <a:r>
              <a:rPr lang="pt-PT" altLang="pt-PT" sz="2800" dirty="0" err="1">
                <a:solidFill>
                  <a:srgbClr val="FFC000"/>
                </a:solidFill>
              </a:rPr>
              <a:t>void</a:t>
            </a:r>
            <a:r>
              <a:rPr lang="pt-PT" altLang="pt-PT" sz="2800" dirty="0">
                <a:solidFill>
                  <a:srgbClr val="FFC000"/>
                </a:solidFill>
              </a:rPr>
              <a:t> </a:t>
            </a:r>
            <a:r>
              <a:rPr lang="pt-PT" altLang="pt-PT" sz="2800" dirty="0" err="1">
                <a:solidFill>
                  <a:srgbClr val="FFC000"/>
                </a:solidFill>
              </a:rPr>
              <a:t>main</a:t>
            </a:r>
            <a:r>
              <a:rPr lang="pt-PT" altLang="pt-PT" sz="2800" dirty="0">
                <a:solidFill>
                  <a:srgbClr val="FFC000"/>
                </a:solidFill>
              </a:rPr>
              <a:t> (</a:t>
            </a:r>
            <a:r>
              <a:rPr lang="pt-PT" altLang="pt-PT" sz="2800" dirty="0" err="1">
                <a:solidFill>
                  <a:srgbClr val="FFC000"/>
                </a:solidFill>
              </a:rPr>
              <a:t>String</a:t>
            </a:r>
            <a:r>
              <a:rPr lang="pt-PT" altLang="pt-PT" sz="2800" dirty="0">
                <a:solidFill>
                  <a:srgbClr val="FFC000"/>
                </a:solidFill>
              </a:rPr>
              <a:t>[] </a:t>
            </a:r>
            <a:r>
              <a:rPr lang="pt-PT" altLang="pt-PT" sz="2800" dirty="0" err="1">
                <a:solidFill>
                  <a:srgbClr val="FFC000"/>
                </a:solidFill>
              </a:rPr>
              <a:t>args</a:t>
            </a:r>
            <a:r>
              <a:rPr lang="pt-PT" altLang="pt-PT" sz="2800" dirty="0">
                <a:solidFill>
                  <a:srgbClr val="FFC000"/>
                </a:solidFill>
              </a:rPr>
              <a:t>) {</a:t>
            </a:r>
          </a:p>
          <a:p>
            <a:pPr lvl="1">
              <a:buFont typeface="Monotype Sorts" pitchFamily="2" charset="2"/>
              <a:buNone/>
            </a:pPr>
            <a:r>
              <a:rPr lang="pt-PT" altLang="pt-PT" sz="2800" dirty="0">
                <a:solidFill>
                  <a:srgbClr val="FFC000"/>
                </a:solidFill>
              </a:rPr>
              <a:t>			</a:t>
            </a:r>
            <a:r>
              <a:rPr lang="pt-PT" altLang="pt-PT" sz="2800" dirty="0" err="1">
                <a:solidFill>
                  <a:srgbClr val="FFC000"/>
                </a:solidFill>
              </a:rPr>
              <a:t>System.out.println</a:t>
            </a:r>
            <a:r>
              <a:rPr lang="pt-PT" altLang="pt-PT" sz="2800" dirty="0">
                <a:solidFill>
                  <a:srgbClr val="FFC000"/>
                </a:solidFill>
              </a:rPr>
              <a:t> (“Olá, bom dia !”);</a:t>
            </a:r>
          </a:p>
          <a:p>
            <a:pPr lvl="1">
              <a:buFont typeface="Monotype Sorts" pitchFamily="2" charset="2"/>
              <a:buNone/>
            </a:pPr>
            <a:r>
              <a:rPr lang="pt-PT" altLang="pt-PT" sz="2800" dirty="0">
                <a:solidFill>
                  <a:srgbClr val="FFC000"/>
                </a:solidFill>
              </a:rPr>
              <a:t>		}</a:t>
            </a:r>
          </a:p>
          <a:p>
            <a:pPr lvl="1">
              <a:buFont typeface="Monotype Sorts" pitchFamily="2" charset="2"/>
              <a:buNone/>
            </a:pPr>
            <a:r>
              <a:rPr lang="pt-PT" altLang="pt-PT" sz="2800" dirty="0">
                <a:solidFill>
                  <a:srgbClr val="FFC000"/>
                </a:solidFill>
              </a:rPr>
              <a:t>	}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355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11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342EA4-D65C-4397-A2A1-015F26989625}"/>
              </a:ext>
            </a:extLst>
          </p:cNvPr>
          <p:cNvSpPr txBox="1">
            <a:spLocks/>
          </p:cNvSpPr>
          <p:nvPr/>
        </p:nvSpPr>
        <p:spPr>
          <a:xfrm>
            <a:off x="289561" y="1600565"/>
            <a:ext cx="11612878" cy="46894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 fontScale="85000" lnSpcReduction="20000"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O método </a:t>
            </a:r>
            <a:r>
              <a:rPr lang="pt-PT" altLang="pt-PT" sz="3200" dirty="0" err="1">
                <a:solidFill>
                  <a:srgbClr val="C00000"/>
                </a:solidFill>
              </a:rPr>
              <a:t>main</a:t>
            </a:r>
            <a:r>
              <a:rPr lang="pt-PT" altLang="pt-PT" sz="3100" dirty="0">
                <a:solidFill>
                  <a:schemeClr val="tx1"/>
                </a:solidFill>
              </a:rPr>
              <a:t>: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800" dirty="0"/>
              <a:t>Quando se executa um programa em Java, as instruções incluídas no método </a:t>
            </a:r>
            <a:r>
              <a:rPr lang="pt-PT" altLang="pt-PT" sz="2800" dirty="0" err="1">
                <a:solidFill>
                  <a:srgbClr val="C00000"/>
                </a:solidFill>
              </a:rPr>
              <a:t>main</a:t>
            </a:r>
            <a:r>
              <a:rPr lang="pt-PT" altLang="pt-PT" sz="2800" dirty="0">
                <a:solidFill>
                  <a:srgbClr val="C00000"/>
                </a:solidFill>
              </a:rPr>
              <a:t> </a:t>
            </a:r>
            <a:r>
              <a:rPr lang="pt-PT" altLang="pt-PT" sz="2800" dirty="0"/>
              <a:t>começam a ser executadas automaticamente. O fluxo do programa decorre a partir daí;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800" dirty="0"/>
              <a:t>Todas as aplicações têm que ter um método </a:t>
            </a:r>
            <a:r>
              <a:rPr lang="pt-PT" altLang="pt-PT" sz="2800" dirty="0" err="1">
                <a:solidFill>
                  <a:srgbClr val="C00000"/>
                </a:solidFill>
              </a:rPr>
              <a:t>main</a:t>
            </a:r>
            <a:r>
              <a:rPr lang="pt-PT" altLang="pt-PT" sz="2800" dirty="0"/>
              <a:t>;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800" dirty="0"/>
              <a:t>Tem que ser declarado da seguinte forma:</a:t>
            </a:r>
          </a:p>
          <a:p>
            <a:pPr lvl="3">
              <a:buFontTx/>
              <a:buNone/>
            </a:pPr>
            <a:r>
              <a:rPr lang="pt-PT" altLang="pt-PT" sz="3300" dirty="0">
                <a:solidFill>
                  <a:srgbClr val="FFC000"/>
                </a:solidFill>
              </a:rPr>
              <a:t>		</a:t>
            </a:r>
            <a:r>
              <a:rPr lang="pt-PT" altLang="pt-PT" sz="3300" dirty="0" err="1">
                <a:solidFill>
                  <a:srgbClr val="FFC000"/>
                </a:solidFill>
              </a:rPr>
              <a:t>public</a:t>
            </a:r>
            <a:r>
              <a:rPr lang="pt-PT" altLang="pt-PT" sz="3300" dirty="0">
                <a:solidFill>
                  <a:srgbClr val="FFC000"/>
                </a:solidFill>
              </a:rPr>
              <a:t> </a:t>
            </a:r>
            <a:r>
              <a:rPr lang="pt-PT" altLang="pt-PT" sz="3300" dirty="0" err="1">
                <a:solidFill>
                  <a:srgbClr val="FFC000"/>
                </a:solidFill>
              </a:rPr>
              <a:t>static</a:t>
            </a:r>
            <a:r>
              <a:rPr lang="pt-PT" altLang="pt-PT" sz="3300" dirty="0">
                <a:solidFill>
                  <a:srgbClr val="FFC000"/>
                </a:solidFill>
              </a:rPr>
              <a:t> </a:t>
            </a:r>
            <a:r>
              <a:rPr lang="pt-PT" altLang="pt-PT" sz="3300" dirty="0" err="1">
                <a:solidFill>
                  <a:srgbClr val="FFC000"/>
                </a:solidFill>
              </a:rPr>
              <a:t>void</a:t>
            </a:r>
            <a:r>
              <a:rPr lang="pt-PT" altLang="pt-PT" sz="3300" dirty="0">
                <a:solidFill>
                  <a:srgbClr val="FFC000"/>
                </a:solidFill>
              </a:rPr>
              <a:t> </a:t>
            </a:r>
            <a:r>
              <a:rPr lang="pt-PT" altLang="pt-PT" sz="3300" dirty="0" err="1">
                <a:solidFill>
                  <a:srgbClr val="FFC000"/>
                </a:solidFill>
              </a:rPr>
              <a:t>main</a:t>
            </a:r>
            <a:r>
              <a:rPr lang="pt-PT" altLang="pt-PT" sz="3300" dirty="0">
                <a:solidFill>
                  <a:srgbClr val="FFC000"/>
                </a:solidFill>
              </a:rPr>
              <a:t> (</a:t>
            </a:r>
            <a:r>
              <a:rPr lang="pt-PT" altLang="pt-PT" sz="3300" dirty="0" err="1">
                <a:solidFill>
                  <a:srgbClr val="FFC000"/>
                </a:solidFill>
              </a:rPr>
              <a:t>String</a:t>
            </a:r>
            <a:r>
              <a:rPr lang="pt-PT" altLang="pt-PT" sz="3300" dirty="0">
                <a:solidFill>
                  <a:srgbClr val="FFC000"/>
                </a:solidFill>
              </a:rPr>
              <a:t>[] </a:t>
            </a:r>
            <a:r>
              <a:rPr lang="pt-PT" altLang="pt-PT" sz="3300" dirty="0" err="1">
                <a:solidFill>
                  <a:srgbClr val="FFC000"/>
                </a:solidFill>
              </a:rPr>
              <a:t>args</a:t>
            </a:r>
            <a:r>
              <a:rPr lang="pt-PT" altLang="pt-PT" sz="3300" dirty="0">
                <a:solidFill>
                  <a:srgbClr val="FFC000"/>
                </a:solidFill>
              </a:rPr>
              <a:t>) {</a:t>
            </a:r>
          </a:p>
          <a:p>
            <a:pPr lvl="3">
              <a:buFontTx/>
              <a:buNone/>
            </a:pPr>
            <a:r>
              <a:rPr lang="pt-PT" altLang="pt-PT" sz="3300" dirty="0">
                <a:solidFill>
                  <a:srgbClr val="FFC000"/>
                </a:solidFill>
              </a:rPr>
              <a:t>….</a:t>
            </a:r>
          </a:p>
          <a:p>
            <a:pPr lvl="3">
              <a:buFontTx/>
              <a:buNone/>
            </a:pPr>
            <a:r>
              <a:rPr lang="pt-PT" altLang="pt-PT" sz="3300" dirty="0">
                <a:solidFill>
                  <a:srgbClr val="FFC000"/>
                </a:solidFill>
              </a:rPr>
              <a:t>}</a:t>
            </a:r>
          </a:p>
          <a:p>
            <a:pPr lvl="1" indent="0">
              <a:buNone/>
            </a:pPr>
            <a:endParaRPr lang="pt-PT" altLang="pt-PT" sz="2500" dirty="0"/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600" dirty="0"/>
              <a:t>O método </a:t>
            </a:r>
            <a:r>
              <a:rPr lang="pt-PT" altLang="pt-PT" sz="2600" dirty="0" err="1"/>
              <a:t>main</a:t>
            </a:r>
            <a:r>
              <a:rPr lang="pt-PT" altLang="pt-PT" sz="2600" dirty="0"/>
              <a:t> é procurado na classe que tem o mesmo nome que o ficheiro que se compila e executa</a:t>
            </a:r>
            <a:r>
              <a:rPr lang="pt-PT" altLang="pt-PT" sz="2500" dirty="0"/>
              <a:t>;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altLang="pt-PT" sz="3100" dirty="0"/>
          </a:p>
          <a:p>
            <a:endParaRPr lang="pt-PT" altLang="pt-PT" dirty="0"/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97219BF-1C40-4D70-9834-547A17C3E3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/>
              <a:t>Introdução ao java</a:t>
            </a:r>
            <a:endParaRPr lang="pt-PT" sz="3200">
              <a:solidFill>
                <a:srgbClr val="0000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5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12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342EA4-D65C-4397-A2A1-015F26989625}"/>
              </a:ext>
            </a:extLst>
          </p:cNvPr>
          <p:cNvSpPr txBox="1">
            <a:spLocks/>
          </p:cNvSpPr>
          <p:nvPr/>
        </p:nvSpPr>
        <p:spPr>
          <a:xfrm>
            <a:off x="289561" y="1600565"/>
            <a:ext cx="11612878" cy="46894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Os programas incluem normalmente três tipos de componentes </a:t>
            </a:r>
            <a:r>
              <a:rPr lang="pt-PT" altLang="pt-PT" sz="3100" dirty="0">
                <a:solidFill>
                  <a:schemeClr val="tx1"/>
                </a:solidFill>
              </a:rPr>
              <a:t>:</a:t>
            </a:r>
          </a:p>
          <a:p>
            <a:endParaRPr lang="pt-PT" altLang="pt-PT" sz="3100" dirty="0">
              <a:solidFill>
                <a:schemeClr val="tx1"/>
              </a:solidFill>
            </a:endParaRP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3200" dirty="0">
                <a:solidFill>
                  <a:srgbClr val="C00000"/>
                </a:solidFill>
              </a:rPr>
              <a:t>Instruções</a:t>
            </a:r>
            <a:r>
              <a:rPr lang="pt-PT" altLang="pt-PT" sz="3200" dirty="0">
                <a:solidFill>
                  <a:schemeClr val="tx1"/>
                </a:solidFill>
              </a:rPr>
              <a:t>: implicam a execução de algo;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3200" dirty="0">
                <a:solidFill>
                  <a:srgbClr val="C00000"/>
                </a:solidFill>
              </a:rPr>
              <a:t>Declarações</a:t>
            </a:r>
            <a:r>
              <a:rPr lang="pt-PT" altLang="pt-PT" sz="3200" dirty="0"/>
              <a:t>: fornecem informação necessária para as instruções poderem ser executadas;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3200" dirty="0">
                <a:solidFill>
                  <a:srgbClr val="C00000"/>
                </a:solidFill>
              </a:rPr>
              <a:t>Comentários</a:t>
            </a:r>
            <a:r>
              <a:rPr lang="pt-PT" altLang="pt-PT" sz="3200" dirty="0"/>
              <a:t>: úteis para os humanos, mas ignorados pelos computadores.</a:t>
            </a:r>
          </a:p>
          <a:p>
            <a:pPr lvl="1" indent="0">
              <a:buNone/>
            </a:pPr>
            <a:endParaRPr lang="pt-PT" altLang="pt-PT" sz="3200" dirty="0"/>
          </a:p>
          <a:p>
            <a:pPr marL="742940" lvl="1" indent="-457200">
              <a:buFont typeface="Arial" panose="020B0604020202020204" pitchFamily="34" charset="0"/>
              <a:buChar char="•"/>
            </a:pPr>
            <a:endParaRPr lang="pt-PT" altLang="pt-PT" sz="3100" dirty="0"/>
          </a:p>
          <a:p>
            <a:endParaRPr lang="pt-PT" altLang="pt-PT" dirty="0"/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97219BF-1C40-4D70-9834-547A17C3E3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/>
              <a:t>Introdução ao java</a:t>
            </a:r>
            <a:endParaRPr lang="pt-PT" sz="3200">
              <a:solidFill>
                <a:srgbClr val="0000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2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342EA4-D65C-4397-A2A1-015F26989625}"/>
              </a:ext>
            </a:extLst>
          </p:cNvPr>
          <p:cNvSpPr txBox="1">
            <a:spLocks/>
          </p:cNvSpPr>
          <p:nvPr/>
        </p:nvSpPr>
        <p:spPr>
          <a:xfrm>
            <a:off x="289561" y="1600565"/>
            <a:ext cx="11612878" cy="46894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 fontScale="85000" lnSpcReduction="20000"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100" dirty="0">
                <a:solidFill>
                  <a:srgbClr val="0070C0"/>
                </a:solidFill>
              </a:rPr>
              <a:t>Palavras reservadas: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800" dirty="0"/>
              <a:t>Palavras oficiais utilizadas na definição da linguagem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800" dirty="0"/>
              <a:t>Por exemplo:</a:t>
            </a:r>
          </a:p>
          <a:p>
            <a:pPr marL="971540" lvl="2" indent="-457200">
              <a:buFont typeface="Arial" panose="020B0604020202020204" pitchFamily="34" charset="0"/>
              <a:buChar char="•"/>
            </a:pPr>
            <a:r>
              <a:rPr lang="pt-PT" altLang="pt-PT" sz="2400" dirty="0" err="1">
                <a:solidFill>
                  <a:srgbClr val="FFC000"/>
                </a:solidFill>
              </a:rPr>
              <a:t>while</a:t>
            </a:r>
            <a:r>
              <a:rPr lang="pt-PT" altLang="pt-PT" sz="2400" dirty="0"/>
              <a:t>, </a:t>
            </a:r>
            <a:r>
              <a:rPr lang="pt-PT" altLang="pt-PT" sz="2400" dirty="0" err="1">
                <a:solidFill>
                  <a:srgbClr val="FFC000"/>
                </a:solidFill>
              </a:rPr>
              <a:t>if</a:t>
            </a:r>
            <a:r>
              <a:rPr lang="pt-PT" altLang="pt-PT" sz="2400" dirty="0"/>
              <a:t>, </a:t>
            </a:r>
            <a:r>
              <a:rPr lang="pt-PT" altLang="pt-PT" sz="2400" dirty="0" err="1">
                <a:solidFill>
                  <a:srgbClr val="FFC000"/>
                </a:solidFill>
              </a:rPr>
              <a:t>new</a:t>
            </a:r>
            <a:r>
              <a:rPr lang="pt-PT" altLang="pt-PT" sz="2400" dirty="0"/>
              <a:t> (indicam alguma ação a executar)</a:t>
            </a:r>
          </a:p>
          <a:p>
            <a:pPr marL="971540" lvl="2" indent="-457200">
              <a:buFont typeface="Arial" panose="020B0604020202020204" pitchFamily="34" charset="0"/>
              <a:buChar char="•"/>
            </a:pPr>
            <a:r>
              <a:rPr lang="pt-PT" altLang="pt-PT" sz="2400" dirty="0" err="1">
                <a:solidFill>
                  <a:srgbClr val="FFC000"/>
                </a:solidFill>
              </a:rPr>
              <a:t>class</a:t>
            </a:r>
            <a:r>
              <a:rPr lang="pt-PT" altLang="pt-PT" sz="2400" dirty="0"/>
              <a:t>, </a:t>
            </a:r>
            <a:r>
              <a:rPr lang="pt-PT" altLang="pt-PT" sz="2400" dirty="0" err="1">
                <a:solidFill>
                  <a:srgbClr val="FFC000"/>
                </a:solidFill>
              </a:rPr>
              <a:t>int</a:t>
            </a:r>
            <a:r>
              <a:rPr lang="pt-PT" altLang="pt-PT" sz="2400" dirty="0"/>
              <a:t>, </a:t>
            </a:r>
            <a:r>
              <a:rPr lang="pt-PT" altLang="pt-PT" sz="2400" dirty="0" err="1">
                <a:solidFill>
                  <a:srgbClr val="FFC000"/>
                </a:solidFill>
              </a:rPr>
              <a:t>void</a:t>
            </a:r>
            <a:r>
              <a:rPr lang="pt-PT" altLang="pt-PT" sz="2400" dirty="0"/>
              <a:t> (indicam tipo de informação declarada)</a:t>
            </a:r>
          </a:p>
          <a:p>
            <a:pPr lvl="2" indent="0">
              <a:buNone/>
            </a:pPr>
            <a:endParaRPr lang="pt-PT" altLang="pt-PT" sz="2400" dirty="0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100" dirty="0">
                <a:solidFill>
                  <a:srgbClr val="0070C0"/>
                </a:solidFill>
              </a:rPr>
              <a:t>Símbolos: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800" dirty="0"/>
              <a:t>Têm uma função semelhante à das palavras reservadas. 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800" dirty="0"/>
              <a:t>Por exemplo:</a:t>
            </a:r>
          </a:p>
          <a:p>
            <a:pPr marL="971540" lvl="2" indent="-457200">
              <a:buFont typeface="Arial" panose="020B0604020202020204" pitchFamily="34" charset="0"/>
              <a:buChar char="•"/>
            </a:pPr>
            <a:r>
              <a:rPr lang="pt-PT" altLang="pt-PT" sz="2400" dirty="0">
                <a:solidFill>
                  <a:schemeClr val="tx1"/>
                </a:solidFill>
              </a:rPr>
              <a:t>Operadores: </a:t>
            </a:r>
            <a:r>
              <a:rPr lang="pt-PT" alt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+ - * . =</a:t>
            </a:r>
          </a:p>
          <a:p>
            <a:pPr marL="971540" lvl="2" indent="-457200">
              <a:buFont typeface="Arial" panose="020B0604020202020204" pitchFamily="34" charset="0"/>
              <a:buChar char="•"/>
            </a:pPr>
            <a:r>
              <a:rPr lang="pt-PT" altLang="pt-PT" sz="2400" dirty="0">
                <a:solidFill>
                  <a:schemeClr val="tx1"/>
                </a:solidFill>
              </a:rPr>
              <a:t>Pontuação:  </a:t>
            </a:r>
            <a:r>
              <a:rPr lang="pt-PT" alt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, { } ( ) ;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97219BF-1C40-4D70-9834-547A17C3E3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/>
              <a:t>Detalhes Linguagem java</a:t>
            </a:r>
            <a:endParaRPr lang="pt-PT" sz="3200">
              <a:solidFill>
                <a:srgbClr val="0000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5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t>14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342EA4-D65C-4397-A2A1-015F26989625}"/>
              </a:ext>
            </a:extLst>
          </p:cNvPr>
          <p:cNvSpPr txBox="1">
            <a:spLocks/>
          </p:cNvSpPr>
          <p:nvPr/>
        </p:nvSpPr>
        <p:spPr>
          <a:xfrm>
            <a:off x="289561" y="1600565"/>
            <a:ext cx="11612878" cy="46894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100" dirty="0">
                <a:solidFill>
                  <a:srgbClr val="0070C0"/>
                </a:solidFill>
              </a:rPr>
              <a:t>Identificadores:</a:t>
            </a:r>
          </a:p>
          <a:p>
            <a:pPr lvl="2"/>
            <a:r>
              <a:rPr lang="pt-PT" altLang="pt-PT" sz="2400" dirty="0"/>
              <a:t>Palavras que se usam  para nomear entidades que o programa usa e manipula (por exemplo variáveis e constantes);</a:t>
            </a:r>
          </a:p>
          <a:p>
            <a:pPr lvl="2"/>
            <a:r>
              <a:rPr lang="pt-PT" altLang="pt-PT" sz="2400" dirty="0"/>
              <a:t>Não têm significado pré-definido na linguagem;</a:t>
            </a:r>
          </a:p>
          <a:p>
            <a:pPr lvl="2"/>
            <a:r>
              <a:rPr lang="pt-PT" altLang="pt-PT" sz="2400" dirty="0"/>
              <a:t>Podem ser constituídas  por qualquer combinação de letras, dígitos, e os caracteres </a:t>
            </a:r>
            <a:r>
              <a:rPr lang="pt-PT" altLang="pt-PT" sz="2400" dirty="0">
                <a:latin typeface="Consolas" panose="020B0609020204030204" pitchFamily="49" charset="0"/>
              </a:rPr>
              <a:t>_</a:t>
            </a:r>
            <a:r>
              <a:rPr lang="pt-PT" altLang="pt-PT" sz="2400" dirty="0"/>
              <a:t> e </a:t>
            </a:r>
            <a:r>
              <a:rPr lang="pt-PT" altLang="pt-PT" sz="2400" dirty="0">
                <a:latin typeface="Consolas" panose="020B0609020204030204" pitchFamily="49" charset="0"/>
              </a:rPr>
              <a:t>$</a:t>
            </a:r>
            <a:r>
              <a:rPr lang="pt-PT" altLang="pt-PT" sz="2400" dirty="0"/>
              <a:t>;</a:t>
            </a:r>
          </a:p>
          <a:p>
            <a:pPr lvl="2"/>
            <a:r>
              <a:rPr lang="pt-PT" altLang="pt-PT" sz="2400" dirty="0"/>
              <a:t>Um identificador não pode começar com um dígito;</a:t>
            </a:r>
          </a:p>
          <a:p>
            <a:pPr lvl="2"/>
            <a:r>
              <a:rPr lang="pt-PT" altLang="pt-PT" sz="2400" dirty="0"/>
              <a:t>O Java é “</a:t>
            </a:r>
            <a:r>
              <a:rPr lang="pt-PT" altLang="pt-PT" sz="2400" i="1" dirty="0"/>
              <a:t>case sensitive</a:t>
            </a:r>
            <a:r>
              <a:rPr lang="pt-PT" altLang="pt-PT" sz="2400" dirty="0"/>
              <a:t>”, ou seja Max, max e MAX são considerados identificadores diferentes.</a:t>
            </a:r>
          </a:p>
          <a:p>
            <a:pPr lvl="1"/>
            <a:endParaRPr lang="pt-PT" altLang="pt-PT" sz="2800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97219BF-1C40-4D70-9834-547A17C3E3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 err="1"/>
              <a:t>Detalhes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java</a:t>
            </a:r>
            <a:endParaRPr lang="en-US" sz="3200" dirty="0">
              <a:solidFill>
                <a:srgbClr val="0000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9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t>15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342EA4-D65C-4397-A2A1-015F26989625}"/>
              </a:ext>
            </a:extLst>
          </p:cNvPr>
          <p:cNvSpPr txBox="1">
            <a:spLocks/>
          </p:cNvSpPr>
          <p:nvPr/>
        </p:nvSpPr>
        <p:spPr>
          <a:xfrm>
            <a:off x="289561" y="1600565"/>
            <a:ext cx="11612878" cy="46894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100" dirty="0">
                <a:solidFill>
                  <a:srgbClr val="0070C0"/>
                </a:solidFill>
              </a:rPr>
              <a:t>Identificadores - convenções: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400" dirty="0"/>
              <a:t>É comum usar certas convenções quando se programa em Java:</a:t>
            </a:r>
          </a:p>
          <a:p>
            <a:pPr marL="971540" lvl="2" indent="-457200">
              <a:buFont typeface="Arial" panose="020B0604020202020204" pitchFamily="34" charset="0"/>
              <a:buChar char="•"/>
            </a:pPr>
            <a:r>
              <a:rPr lang="pt-PT" altLang="pt-PT" sz="2000" dirty="0"/>
              <a:t>Classe - começa com maiúscula (ex. Poligono);</a:t>
            </a:r>
          </a:p>
          <a:p>
            <a:pPr marL="971540" lvl="2" indent="-457200">
              <a:buFont typeface="Arial" panose="020B0604020202020204" pitchFamily="34" charset="0"/>
              <a:buChar char="•"/>
            </a:pPr>
            <a:r>
              <a:rPr lang="pt-PT" altLang="pt-PT" sz="2000" dirty="0"/>
              <a:t>Método - começa com minúscula (ex. main(…));</a:t>
            </a:r>
          </a:p>
          <a:p>
            <a:pPr marL="971540" lvl="2" indent="-457200">
              <a:buFont typeface="Arial" panose="020B0604020202020204" pitchFamily="34" charset="0"/>
              <a:buChar char="•"/>
            </a:pPr>
            <a:r>
              <a:rPr lang="pt-PT" altLang="pt-PT" sz="2000" dirty="0"/>
              <a:t>Variável - começa com minúscula (ex. area);</a:t>
            </a:r>
          </a:p>
          <a:p>
            <a:pPr marL="971540" lvl="2" indent="-457200">
              <a:buFont typeface="Arial" panose="020B0604020202020204" pitchFamily="34" charset="0"/>
              <a:buChar char="•"/>
            </a:pPr>
            <a:r>
              <a:rPr lang="pt-PT" altLang="pt-PT" sz="2000" dirty="0"/>
              <a:t>Constante - toda em maiúsculas (ex. MAX).</a:t>
            </a:r>
          </a:p>
          <a:p>
            <a:pPr lvl="2" indent="0">
              <a:buNone/>
            </a:pPr>
            <a:endParaRPr lang="pt-PT" altLang="pt-PT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PT" altLang="pt-PT" sz="2400" dirty="0"/>
              <a:t>Os identificadores devem ser descritivos (</a:t>
            </a:r>
            <a:r>
              <a:rPr lang="pt-PT" altLang="pt-PT" sz="2400" dirty="0">
                <a:solidFill>
                  <a:srgbClr val="FFC000"/>
                </a:solidFill>
              </a:rPr>
              <a:t>x</a:t>
            </a:r>
            <a:r>
              <a:rPr lang="pt-PT" altLang="pt-PT" sz="2400" dirty="0"/>
              <a:t> ou </a:t>
            </a:r>
            <a:r>
              <a:rPr lang="pt-PT" altLang="pt-PT" sz="2400" dirty="0">
                <a:solidFill>
                  <a:srgbClr val="FFC000"/>
                </a:solidFill>
              </a:rPr>
              <a:t>a</a:t>
            </a:r>
            <a:r>
              <a:rPr lang="pt-PT" altLang="pt-PT" sz="2400" dirty="0"/>
              <a:t> são maus exemplos), mas não demasiado longos;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altLang="pt-PT" sz="2400" dirty="0"/>
              <a:t>O seu significado deve ser óbvio para quem ler o programa.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PT" altLang="pt-PT" sz="2400" dirty="0"/>
          </a:p>
          <a:p>
            <a:pPr lvl="1"/>
            <a:endParaRPr lang="pt-PT" altLang="pt-PT" sz="2800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97219BF-1C40-4D70-9834-547A17C3E3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 err="1"/>
              <a:t>Detalhes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java</a:t>
            </a:r>
            <a:endParaRPr lang="en-US" sz="3200" dirty="0">
              <a:solidFill>
                <a:srgbClr val="0000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3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4069774"/>
            <a:ext cx="7500254" cy="16561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sz="2800" b="0">
                <a:latin typeface="Arial Black"/>
              </a:rPr>
              <a:t>Programação 11º Ano</a:t>
            </a:r>
          </a:p>
          <a:p>
            <a:pPr lvl="0">
              <a:lnSpc>
                <a:spcPct val="100000"/>
              </a:lnSpc>
            </a:pPr>
            <a:endParaRPr lang="pt-PT" sz="2800" b="0">
              <a:solidFill>
                <a:srgbClr val="14007F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pt-PT" sz="2800" b="0">
                <a:solidFill>
                  <a:srgbClr val="000088"/>
                </a:solidFill>
                <a:latin typeface="Arial Black"/>
              </a:rPr>
              <a:t>Introdução à Linguagem JAVA</a:t>
            </a:r>
            <a:endParaRPr lang="pt-PT" sz="200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1488039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Origens do Java</a:t>
            </a: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148803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48701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07C32-EE77-4D4A-AB87-A761E95BBC1F}"/>
              </a:ext>
            </a:extLst>
          </p:cNvPr>
          <p:cNvSpPr/>
          <p:nvPr/>
        </p:nvSpPr>
        <p:spPr>
          <a:xfrm>
            <a:off x="369366" y="3567866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E72256-8F43-474E-8930-E453656FEE1A}"/>
              </a:ext>
            </a:extLst>
          </p:cNvPr>
          <p:cNvSpPr/>
          <p:nvPr/>
        </p:nvSpPr>
        <p:spPr>
          <a:xfrm>
            <a:off x="369366" y="4582945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85000" lnSpcReduction="20000"/>
          </a:bodyPr>
          <a:lstStyle/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pt-PT"/>
              <a:t>É </a:t>
            </a:r>
            <a:r>
              <a:rPr lang="pt-PT" altLang="pt-PT"/>
              <a:t>proveniente dos laboratórios de investigação da Sun Microsystems;</a:t>
            </a:r>
          </a:p>
          <a:p>
            <a:pPr marL="512758" lvl="0" indent="-457200">
              <a:buFont typeface="Arial" panose="020B0604020202020204" pitchFamily="34" charset="0"/>
              <a:buChar char="•"/>
            </a:pPr>
            <a:endParaRPr lang="pt-PT" altLang="pt-PT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/>
              <a:t>No início dos anos 90 iniciou-se um projeto de desenvolvimento de software para eletrónica de consumo (vídeos, descodificadores, …). Projeto “Green”.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400"/>
              <a:t>Foi um fracasso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400"/>
              <a:t>Os sistemas existentes em eletrónica de consumo não necessitam de algo tão sofisticado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400"/>
              <a:t>O projeto foi abandonado pela Sun</a:t>
            </a:r>
            <a:endParaRPr lang="pt-PT" altLang="pt-PT"/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altLang="pt-PT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/>
              <a:t>Criar código que possa ser executado em qualquer máquina (sistema operativo)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400"/>
              <a:t>Criar código para um computador virtual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400"/>
              <a:t>Simular esse computador virtual em cada tipo de computador real</a:t>
            </a:r>
          </a:p>
          <a:p>
            <a:pPr lvl="1" indent="0">
              <a:buNone/>
            </a:pPr>
            <a:endParaRPr lang="pt-PT" altLang="pt-PT"/>
          </a:p>
          <a:p>
            <a:pPr marL="512758" lvl="0" indent="-457200">
              <a:buFont typeface="Arial" panose="020B0604020202020204" pitchFamily="34" charset="0"/>
              <a:buChar char="•"/>
            </a:pPr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Introdução ao java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Origens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lnSpcReduction="10000"/>
          </a:bodyPr>
          <a:lstStyle/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/>
              <a:t>Aproximação convencional (C, Pascal, …)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400"/>
              <a:t>Compilador traduz o código fonte em linguagem máquina do computador alvo;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400"/>
              <a:t>O cpu executa as instruções em linguagem máquina;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400"/>
              <a:t>Depende da máquina alvo;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400"/>
              <a:t>Eficiente;</a:t>
            </a:r>
          </a:p>
          <a:p>
            <a:pPr lvl="1" indent="0">
              <a:buNone/>
            </a:pPr>
            <a:endParaRPr lang="pt-PT" altLang="pt-PT" sz="2400"/>
          </a:p>
          <a:p>
            <a:pPr marL="512758" lvl="1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pt-PT" altLang="pt-PT" sz="2800" b="1"/>
              <a:t>Aproximação Java</a:t>
            </a:r>
          </a:p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pt-PT" altLang="pt-PT" sz="2400"/>
              <a:t>Há um computador virtual (imaginário) com um conjunto de instruções simples (é usado um byte para representar cada instrução, isto é 256 instruções diferentes no máximo)</a:t>
            </a:r>
          </a:p>
          <a:p>
            <a:pPr marL="284158" lvl="2" indent="0">
              <a:lnSpc>
                <a:spcPct val="85000"/>
              </a:lnSpc>
              <a:buNone/>
            </a:pPr>
            <a:endParaRPr lang="pt-PT" altLang="pt-PT" sz="2400" b="1"/>
          </a:p>
          <a:p>
            <a:pPr marL="742940" lvl="1" indent="-457200">
              <a:buFont typeface="Arial" panose="020B0604020202020204" pitchFamily="34" charset="0"/>
              <a:buChar char="•"/>
            </a:pPr>
            <a:endParaRPr lang="pt-PT" altLang="pt-PT" sz="2400"/>
          </a:p>
          <a:p>
            <a:pPr marL="742940" lvl="1" indent="-457200">
              <a:buFont typeface="Arial" panose="020B0604020202020204" pitchFamily="34" charset="0"/>
              <a:buChar char="•"/>
            </a:pPr>
            <a:endParaRPr lang="pt-PT" altLang="pt-PT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Introdução ao java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Tradução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53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lnSpcReduction="10000"/>
          </a:bodyPr>
          <a:lstStyle/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pt-PT" altLang="pt-PT" sz="2400"/>
              <a:t>compilador gera código para o computador imaginário (bytecode);</a:t>
            </a:r>
          </a:p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pt-PT" altLang="pt-PT" sz="2400"/>
          </a:p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pt-PT" altLang="pt-PT" sz="2400"/>
              <a:t>um simulador modela o computador virtual em cada tipo de computador real;</a:t>
            </a:r>
          </a:p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pt-PT" altLang="pt-PT" sz="2400"/>
          </a:p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pt-PT" altLang="pt-PT" sz="2400"/>
              <a:t>o computador virtual foi desenhado de modo a simplificar a escrita dos simuladores;</a:t>
            </a:r>
          </a:p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pt-PT" altLang="pt-PT" sz="2400"/>
          </a:p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pt-PT" altLang="pt-PT" sz="2400"/>
              <a:t>é necessário um compilador e um conjunto de simuladores (um para cada tipo de máquina alvo);</a:t>
            </a:r>
          </a:p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pt-PT" altLang="pt-PT" sz="2400"/>
          </a:p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pt-PT" altLang="pt-PT" sz="2400"/>
              <a:t>simulador interpreta, traduz e executa cada instrução virtual;</a:t>
            </a:r>
          </a:p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pt-PT" altLang="pt-PT" sz="2400"/>
          </a:p>
          <a:p>
            <a:pPr marL="741358" lvl="2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pt-PT" altLang="pt-PT" sz="2400"/>
              <a:t>relativamente ineficiente;</a:t>
            </a:r>
          </a:p>
          <a:p>
            <a:pPr marL="284158" lvl="2" indent="0">
              <a:lnSpc>
                <a:spcPct val="85000"/>
              </a:lnSpc>
              <a:buNone/>
            </a:pPr>
            <a:endParaRPr lang="pt-PT" altLang="pt-PT" sz="2400"/>
          </a:p>
          <a:p>
            <a:pPr marL="284158" lvl="2" indent="0">
              <a:lnSpc>
                <a:spcPct val="85000"/>
              </a:lnSpc>
              <a:buNone/>
            </a:pPr>
            <a:endParaRPr lang="pt-PT" altLang="pt-PT" sz="2400" b="1"/>
          </a:p>
          <a:p>
            <a:pPr marL="742940" lvl="1" indent="-457200">
              <a:buFont typeface="Arial" panose="020B0604020202020204" pitchFamily="34" charset="0"/>
              <a:buChar char="•"/>
            </a:pPr>
            <a:endParaRPr lang="pt-PT" altLang="pt-PT" sz="2400"/>
          </a:p>
          <a:p>
            <a:pPr marL="742940" lvl="1" indent="-457200">
              <a:buFont typeface="Arial" panose="020B0604020202020204" pitchFamily="34" charset="0"/>
              <a:buChar char="•"/>
            </a:pPr>
            <a:endParaRPr lang="pt-PT" altLang="pt-PT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Introdução ao java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Tradução 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6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249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284158" lvl="2" indent="0">
              <a:lnSpc>
                <a:spcPct val="85000"/>
              </a:lnSpc>
              <a:buNone/>
            </a:pPr>
            <a:endParaRPr lang="pt-PT" altLang="pt-PT" sz="2400" dirty="0"/>
          </a:p>
          <a:p>
            <a:pPr marL="284158" lvl="2" indent="0">
              <a:lnSpc>
                <a:spcPct val="85000"/>
              </a:lnSpc>
              <a:buNone/>
            </a:pPr>
            <a:endParaRPr lang="pt-PT" altLang="pt-PT" sz="2400" b="1" dirty="0"/>
          </a:p>
          <a:p>
            <a:pPr marL="742940" lvl="1" indent="-457200">
              <a:buFont typeface="Arial" panose="020B0604020202020204" pitchFamily="34" charset="0"/>
              <a:buChar char="•"/>
            </a:pPr>
            <a:endParaRPr lang="pt-PT" altLang="pt-PT" sz="2400" dirty="0"/>
          </a:p>
          <a:p>
            <a:pPr marL="742940" lvl="1" indent="-457200">
              <a:buFont typeface="Arial" panose="020B0604020202020204" pitchFamily="34" charset="0"/>
              <a:buChar char="•"/>
            </a:pPr>
            <a:endParaRPr lang="pt-PT" altLang="pt-PT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Introdução ao java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Tradução (III)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All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rights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reserved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/>
              <a:t>7</a:t>
            </a:fld>
            <a:endParaRPr lang="pt-PT" sz="1000" b="0" i="0" u="none" strike="noStrike" kern="1200" cap="none" spc="0" baseline="0" dirty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218B41-6B58-47FB-A061-20FCDC5CC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02" y="2695076"/>
            <a:ext cx="11430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pt-PT" altLang="pt-PT" sz="2000" dirty="0"/>
              <a:t>Editor</a:t>
            </a:r>
            <a:endParaRPr lang="pt-PT" altLang="pt-PT" dirty="0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6E68FEE2-79B4-487E-A623-9F2116552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777" y="3574551"/>
            <a:ext cx="1219200" cy="6858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altLang="pt-PT" sz="2000" dirty="0">
                <a:solidFill>
                  <a:srgbClr val="C00000"/>
                </a:solidFill>
              </a:rPr>
              <a:t>Código </a:t>
            </a:r>
          </a:p>
          <a:p>
            <a:pPr algn="ctr"/>
            <a:r>
              <a:rPr lang="pt-PT" altLang="pt-PT" sz="2000" dirty="0">
                <a:solidFill>
                  <a:srgbClr val="C00000"/>
                </a:solidFill>
              </a:rPr>
              <a:t>em Java</a:t>
            </a:r>
            <a:endParaRPr lang="pt-PT" altLang="pt-PT" dirty="0">
              <a:solidFill>
                <a:srgbClr val="C00000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B08962A-5363-48DC-98ED-E549C5B6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740" y="3634876"/>
            <a:ext cx="1350963" cy="584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pt-PT" altLang="pt-PT" sz="2000" dirty="0"/>
              <a:t>Compilador</a:t>
            </a:r>
          </a:p>
          <a:p>
            <a:pPr algn="ctr"/>
            <a:r>
              <a:rPr lang="pt-PT" altLang="pt-PT" sz="2000" dirty="0"/>
              <a:t>de Java</a:t>
            </a: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62F312CA-4D19-42E8-86E8-A36A02E32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715" y="4839789"/>
            <a:ext cx="1219200" cy="6858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altLang="pt-PT" sz="2000" dirty="0">
                <a:solidFill>
                  <a:srgbClr val="C00000"/>
                </a:solidFill>
              </a:rPr>
              <a:t>Java</a:t>
            </a:r>
          </a:p>
          <a:p>
            <a:pPr algn="ctr"/>
            <a:r>
              <a:rPr lang="pt-PT" altLang="pt-PT" sz="2000" dirty="0" err="1">
                <a:solidFill>
                  <a:srgbClr val="C00000"/>
                </a:solidFill>
              </a:rPr>
              <a:t>bytecode</a:t>
            </a:r>
            <a:endParaRPr lang="pt-PT" altLang="pt-PT" dirty="0">
              <a:solidFill>
                <a:srgbClr val="C00000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89AA195-1FFE-487E-A84E-547AE5801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490" y="4889001"/>
            <a:ext cx="1350963" cy="584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pt-PT" altLang="pt-PT" sz="2000" dirty="0"/>
              <a:t>Intérprete</a:t>
            </a:r>
          </a:p>
          <a:p>
            <a:pPr algn="ctr"/>
            <a:r>
              <a:rPr lang="pt-PT" altLang="pt-PT" sz="2000" dirty="0"/>
              <a:t>de Java</a:t>
            </a: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6DEA9206-0800-4FE7-8F87-E6EF25D5754C}"/>
              </a:ext>
            </a:extLst>
          </p:cNvPr>
          <p:cNvGrpSpPr>
            <a:grpSpLocks/>
          </p:cNvGrpSpPr>
          <p:nvPr/>
        </p:nvGrpSpPr>
        <p:grpSpPr bwMode="auto">
          <a:xfrm>
            <a:off x="3848015" y="2695076"/>
            <a:ext cx="2662238" cy="366713"/>
            <a:chOff x="1591" y="1776"/>
            <a:chExt cx="1677" cy="231"/>
          </a:xfrm>
        </p:grpSpPr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6F4CCAAD-805B-4D85-8404-95B39DAA7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76"/>
              <a:ext cx="11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PT" altLang="pt-PT" sz="1800" dirty="0"/>
                <a:t>Criar o programa</a:t>
              </a:r>
              <a:endParaRPr lang="pt-PT" altLang="pt-PT" dirty="0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D9D8BD88-3B1C-44E0-97E7-69CBEF25C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1" y="1903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14" name="Group 18">
            <a:extLst>
              <a:ext uri="{FF2B5EF4-FFF2-40B4-BE49-F238E27FC236}">
                <a16:creationId xmlns:a16="http://schemas.microsoft.com/office/drawing/2014/main" id="{5926E30B-86A2-4701-A204-36EF1C60C12C}"/>
              </a:ext>
            </a:extLst>
          </p:cNvPr>
          <p:cNvGrpSpPr>
            <a:grpSpLocks/>
          </p:cNvGrpSpPr>
          <p:nvPr/>
        </p:nvGrpSpPr>
        <p:grpSpPr bwMode="auto">
          <a:xfrm>
            <a:off x="5753015" y="3685676"/>
            <a:ext cx="2808288" cy="366713"/>
            <a:chOff x="2791" y="2400"/>
            <a:chExt cx="1769" cy="231"/>
          </a:xfrm>
        </p:grpSpPr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D3E4A1F8-CDC1-4CE3-AFC8-AEE65B519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00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PT" altLang="pt-PT" sz="1800" dirty="0"/>
                <a:t>Traduzi-lo (</a:t>
              </a:r>
              <a:r>
                <a:rPr lang="pt-PT" altLang="pt-PT" sz="1800" dirty="0" err="1">
                  <a:solidFill>
                    <a:srgbClr val="C00000"/>
                  </a:solidFill>
                </a:rPr>
                <a:t>javac</a:t>
              </a:r>
              <a:r>
                <a:rPr lang="pt-PT" altLang="pt-PT" sz="1800" dirty="0"/>
                <a:t>)</a:t>
              </a:r>
              <a:endParaRPr lang="pt-PT" altLang="pt-PT" dirty="0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FA7648B0-CBF3-4483-91DF-6BCC80D7A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1" y="252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id="{CA01BEC4-937A-46F0-9E46-26CF2D94A720}"/>
              </a:ext>
            </a:extLst>
          </p:cNvPr>
          <p:cNvGrpSpPr>
            <a:grpSpLocks/>
          </p:cNvGrpSpPr>
          <p:nvPr/>
        </p:nvGrpSpPr>
        <p:grpSpPr bwMode="auto">
          <a:xfrm>
            <a:off x="7505615" y="4904876"/>
            <a:ext cx="2732088" cy="366713"/>
            <a:chOff x="3895" y="3168"/>
            <a:chExt cx="1721" cy="231"/>
          </a:xfrm>
        </p:grpSpPr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48E4FE92-57B7-40A5-AF1B-0DA031F6C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68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PT" altLang="pt-PT" sz="1800" dirty="0"/>
                <a:t>Executá-lo (</a:t>
              </a:r>
              <a:r>
                <a:rPr lang="pt-PT" altLang="pt-PT" sz="1800" dirty="0">
                  <a:solidFill>
                    <a:srgbClr val="C00000"/>
                  </a:solidFill>
                </a:rPr>
                <a:t>java</a:t>
              </a:r>
              <a:r>
                <a:rPr lang="pt-PT" altLang="pt-PT" sz="1800" dirty="0"/>
                <a:t>)</a:t>
              </a:r>
              <a:endParaRPr lang="pt-PT" altLang="pt-PT" dirty="0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ACE08BDC-FA55-43B9-A987-07E2612D7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5" y="3295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08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8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342EA4-D65C-4397-A2A1-015F26989625}"/>
              </a:ext>
            </a:extLst>
          </p:cNvPr>
          <p:cNvSpPr txBox="1">
            <a:spLocks/>
          </p:cNvSpPr>
          <p:nvPr/>
        </p:nvSpPr>
        <p:spPr>
          <a:xfrm>
            <a:off x="289561" y="1600565"/>
            <a:ext cx="11612878" cy="46894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 fontScale="92500" lnSpcReduction="20000"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100"/>
              <a:t>Em 1994 a WWW tinha já um ritmo de crescimento substancial e as potencialidades dos browsers cresciam;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altLang="pt-PT" sz="3100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100"/>
              <a:t>Com os programas do lado do servidor não era possível obter velocidades aceitáveis (por exemplo em animações);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altLang="pt-PT" sz="3100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100"/>
              <a:t>A solução era fazer correr os programas do lado do cliente;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altLang="pt-PT" sz="3100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100"/>
              <a:t>Uma ideia interessante, mas com muitos problemas;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altLang="pt-PT" sz="3100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100"/>
              <a:t>Problemas de segurança;</a:t>
            </a:r>
          </a:p>
          <a:p>
            <a:endParaRPr lang="pt-PT" altLang="pt-PT"/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97219BF-1C40-4D70-9834-547A17C3E3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Introdução ao java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Problemas</a:t>
            </a:r>
          </a:p>
        </p:txBody>
      </p:sp>
    </p:spTree>
    <p:extLst>
      <p:ext uri="{BB962C8B-B14F-4D97-AF65-F5344CB8AC3E}">
        <p14:creationId xmlns:p14="http://schemas.microsoft.com/office/powerpoint/2010/main" val="62783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9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342EA4-D65C-4397-A2A1-015F26989625}"/>
              </a:ext>
            </a:extLst>
          </p:cNvPr>
          <p:cNvSpPr txBox="1">
            <a:spLocks/>
          </p:cNvSpPr>
          <p:nvPr/>
        </p:nvSpPr>
        <p:spPr>
          <a:xfrm>
            <a:off x="289561" y="1600565"/>
            <a:ext cx="11612878" cy="46894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 fontScale="85000" lnSpcReduction="20000"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O Java tem tudo o que a WWW necessita para computação no lado cliente</a:t>
            </a:r>
            <a:r>
              <a:rPr lang="pt-PT" altLang="pt-PT" sz="3100" dirty="0"/>
              <a:t>;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800" dirty="0"/>
              <a:t>independência quanto à plataforma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800" dirty="0"/>
              <a:t>alguns mecanismos de segurança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800" dirty="0"/>
              <a:t>fácil de integrar nos browsers existentes</a:t>
            </a:r>
          </a:p>
          <a:p>
            <a:pPr lvl="1" indent="0">
              <a:buNone/>
            </a:pPr>
            <a:endParaRPr lang="pt-PT" altLang="pt-PT" sz="2500" dirty="0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Em Maio de 1995 foi apresentado o primeiro browser escrito em Java, o </a:t>
            </a:r>
            <a:r>
              <a:rPr lang="pt-PT" altLang="pt-PT" sz="3200" dirty="0" err="1">
                <a:solidFill>
                  <a:srgbClr val="C00000"/>
                </a:solidFill>
              </a:rPr>
              <a:t>HotJava</a:t>
            </a:r>
            <a:r>
              <a:rPr lang="pt-PT" altLang="pt-PT" sz="3100" dirty="0"/>
              <a:t>;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altLang="pt-PT" sz="3100" dirty="0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Em Janeiro de 1996 a Netscape integrou no seu browser a capacidade de executar código Java</a:t>
            </a:r>
            <a:r>
              <a:rPr lang="pt-PT" altLang="pt-PT" sz="3100" dirty="0"/>
              <a:t>;</a:t>
            </a:r>
          </a:p>
          <a:p>
            <a:endParaRPr lang="pt-PT" altLang="pt-PT" dirty="0"/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97219BF-1C40-4D70-9834-547A17C3E3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Introdução ao java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Soluções</a:t>
            </a:r>
          </a:p>
        </p:txBody>
      </p:sp>
    </p:spTree>
    <p:extLst>
      <p:ext uri="{BB962C8B-B14F-4D97-AF65-F5344CB8AC3E}">
        <p14:creationId xmlns:p14="http://schemas.microsoft.com/office/powerpoint/2010/main" val="103934034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FB7DD12B-77B7-4604-BC86-78A3B25C3A58}"/>
    </a:ext>
  </a:extLst>
</a:theme>
</file>

<file path=ppt/theme/theme4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01D13AAA-DC82-4C0E-B3FF-522495699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D5466F-AA72-4C45-A2BA-83375B6B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281D87-B8D2-4578-AB09-9B1F468EF3A2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04f70ca-119b-40ef-8b1a-1b7373f2aa2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C573AE4-09E0-42F9-8812-93A02D1A1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Acc_Template_Arial_v3</Template>
  <TotalTime>1754</TotalTime>
  <Words>927</Words>
  <Application>Microsoft Office PowerPoint</Application>
  <PresentationFormat>Widescreen</PresentationFormat>
  <Paragraphs>174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Consolas</vt:lpstr>
      <vt:lpstr>Graphik</vt:lpstr>
      <vt:lpstr>Monotype Sorts</vt:lpstr>
      <vt:lpstr>Titles</vt:lpstr>
      <vt:lpstr>Content Layouts</vt:lpstr>
      <vt:lpstr>1_Content Layouts</vt:lpstr>
      <vt:lpstr>1_Specialty Slides</vt:lpstr>
      <vt:lpstr>Workforce of the future</vt:lpstr>
      <vt:lpstr>PowerPoint Presentation</vt:lpstr>
      <vt:lpstr>PowerPoint Presentation</vt:lpstr>
      <vt:lpstr>Introdução ao java Origens</vt:lpstr>
      <vt:lpstr>Introdução ao java Tradução (I)</vt:lpstr>
      <vt:lpstr>Introdução ao java Tradução (II)</vt:lpstr>
      <vt:lpstr>Introdução ao java Tradução (III)</vt:lpstr>
      <vt:lpstr>Introdução ao java Problemas</vt:lpstr>
      <vt:lpstr>Introdução ao java Soluções</vt:lpstr>
      <vt:lpstr>Java - Estrutura</vt:lpstr>
      <vt:lpstr>Introdução ao java</vt:lpstr>
      <vt:lpstr>Introdução ao java</vt:lpstr>
      <vt:lpstr>Detalhes Linguagem java</vt:lpstr>
      <vt:lpstr>Detalhes Linguagem java</vt:lpstr>
      <vt:lpstr>Detalhes Linguagem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Burnay, Maria d.</dc:creator>
  <cp:lastModifiedBy>Costa, Vasco P.</cp:lastModifiedBy>
  <cp:revision>69</cp:revision>
  <dcterms:created xsi:type="dcterms:W3CDTF">2018-06-13T13:51:47Z</dcterms:created>
  <dcterms:modified xsi:type="dcterms:W3CDTF">2019-09-25T14:18:32Z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0x0101003C0C4672A30C4349BC33E4BF2B0EF8EB</vt:lpwstr>
  </property>
</Properties>
</file>