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30" r:id="rId5"/>
    <p:sldId id="309" r:id="rId6"/>
    <p:sldId id="395" r:id="rId7"/>
    <p:sldId id="374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E37B2-4990-4F2C-80AA-060CE6EF3B96}" v="169" dt="2019-05-18T11:09:3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18C517DA-1EA1-40D4-B235-A1339DED4EAE}"/>
    <pc:docChg chg="custSel modSld">
      <pc:chgData name="Costa, Vasco P." userId="b276ea66-e884-4454-8733-48ace163f9df" providerId="ADAL" clId="{18C517DA-1EA1-40D4-B235-A1339DED4EAE}" dt="2019-05-17T10:33:07.343" v="1" actId="27636"/>
      <pc:docMkLst>
        <pc:docMk/>
      </pc:docMkLst>
      <pc:sldChg chg="modSp modAnim">
        <pc:chgData name="Costa, Vasco P." userId="b276ea66-e884-4454-8733-48ace163f9df" providerId="ADAL" clId="{18C517DA-1EA1-40D4-B235-A1339DED4EAE}" dt="2019-05-17T10:33:07.343" v="1" actId="27636"/>
        <pc:sldMkLst>
          <pc:docMk/>
          <pc:sldMk cId="547704532" sldId="478"/>
        </pc:sldMkLst>
        <pc:spChg chg="mod">
          <ac:chgData name="Costa, Vasco P." userId="b276ea66-e884-4454-8733-48ace163f9df" providerId="ADAL" clId="{18C517DA-1EA1-40D4-B235-A1339DED4EAE}" dt="2019-05-17T10:33:07.343" v="1" actId="27636"/>
          <ac:spMkLst>
            <pc:docMk/>
            <pc:sldMk cId="547704532" sldId="478"/>
            <ac:spMk id="51203" creationId="{00000000-0000-0000-0000-000000000000}"/>
          </ac:spMkLst>
        </pc:spChg>
      </pc:sldChg>
    </pc:docChg>
  </pc:docChgLst>
  <pc:docChgLst>
    <pc:chgData name="Costa, Vasco P." userId="b276ea66-e884-4454-8733-48ace163f9df" providerId="ADAL" clId="{B9EE37B2-4990-4F2C-80AA-060CE6EF3B96}"/>
    <pc:docChg chg="custSel delSld modSld sldOrd">
      <pc:chgData name="Costa, Vasco P." userId="b276ea66-e884-4454-8733-48ace163f9df" providerId="ADAL" clId="{B9EE37B2-4990-4F2C-80AA-060CE6EF3B96}" dt="2019-05-18T11:09:30.229" v="166" actId="20577"/>
      <pc:docMkLst>
        <pc:docMk/>
      </pc:docMkLst>
      <pc:sldChg chg="addSp modSp">
        <pc:chgData name="Costa, Vasco P." userId="b276ea66-e884-4454-8733-48ace163f9df" providerId="ADAL" clId="{B9EE37B2-4990-4F2C-80AA-060CE6EF3B96}" dt="2019-05-18T11:04:55.222" v="69" actId="20577"/>
        <pc:sldMkLst>
          <pc:docMk/>
          <pc:sldMk cId="2095816919" sldId="335"/>
        </pc:sldMkLst>
        <pc:spChg chg="mod">
          <ac:chgData name="Costa, Vasco P." userId="b276ea66-e884-4454-8733-48ace163f9df" providerId="ADAL" clId="{B9EE37B2-4990-4F2C-80AA-060CE6EF3B96}" dt="2019-05-18T11:04:31.865" v="62" actId="1076"/>
          <ac:spMkLst>
            <pc:docMk/>
            <pc:sldMk cId="2095816919" sldId="335"/>
            <ac:spMk id="10" creationId="{09950279-A825-4B67-8277-9F09B2D723DA}"/>
          </ac:spMkLst>
        </pc:spChg>
        <pc:spChg chg="mod">
          <ac:chgData name="Costa, Vasco P." userId="b276ea66-e884-4454-8733-48ace163f9df" providerId="ADAL" clId="{B9EE37B2-4990-4F2C-80AA-060CE6EF3B96}" dt="2019-05-18T11:04:48.439" v="65" actId="20577"/>
          <ac:spMkLst>
            <pc:docMk/>
            <pc:sldMk cId="2095816919" sldId="335"/>
            <ac:spMk id="15" creationId="{AEF9FCB0-858F-45CE-BE95-BEF7A784689B}"/>
          </ac:spMkLst>
        </pc:spChg>
        <pc:spChg chg="add mod">
          <ac:chgData name="Costa, Vasco P." userId="b276ea66-e884-4454-8733-48ace163f9df" providerId="ADAL" clId="{B9EE37B2-4990-4F2C-80AA-060CE6EF3B96}" dt="2019-05-18T11:04:55.222" v="69" actId="20577"/>
          <ac:spMkLst>
            <pc:docMk/>
            <pc:sldMk cId="2095816919" sldId="335"/>
            <ac:spMk id="16" creationId="{7DA3EA27-ACCF-471D-A4D9-20035BB10AA6}"/>
          </ac:spMkLst>
        </pc:spChg>
        <pc:spChg chg="mod">
          <ac:chgData name="Costa, Vasco P." userId="b276ea66-e884-4454-8733-48ace163f9df" providerId="ADAL" clId="{B9EE37B2-4990-4F2C-80AA-060CE6EF3B96}" dt="2019-05-18T11:04:10.862" v="59" actId="20577"/>
          <ac:spMkLst>
            <pc:docMk/>
            <pc:sldMk cId="2095816919" sldId="335"/>
            <ac:spMk id="20" creationId="{C1E52B3B-30E1-4604-8041-57A1BB654B9B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2:04.230" v="30" actId="20577"/>
        <pc:sldMkLst>
          <pc:docMk/>
          <pc:sldMk cId="1127854140" sldId="485"/>
        </pc:sldMkLst>
        <pc:spChg chg="mod">
          <ac:chgData name="Costa, Vasco P." userId="b276ea66-e884-4454-8733-48ace163f9df" providerId="ADAL" clId="{B9EE37B2-4990-4F2C-80AA-060CE6EF3B96}" dt="2019-05-18T11:01:07.620" v="19" actId="20577"/>
          <ac:spMkLst>
            <pc:docMk/>
            <pc:sldMk cId="1127854140" sldId="485"/>
            <ac:spMk id="11" creationId="{E13F62F5-AEDF-4BC9-8297-FCF510EE6685}"/>
          </ac:spMkLst>
        </pc:spChg>
        <pc:spChg chg="mod">
          <ac:chgData name="Costa, Vasco P." userId="b276ea66-e884-4454-8733-48ace163f9df" providerId="ADAL" clId="{B9EE37B2-4990-4F2C-80AA-060CE6EF3B96}" dt="2019-05-18T11:02:04.230" v="30" actId="20577"/>
          <ac:spMkLst>
            <pc:docMk/>
            <pc:sldMk cId="1127854140" sldId="485"/>
            <ac:spMk id="311299" creationId="{00000000-0000-0000-0000-000000000000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3:15.483" v="49" actId="108"/>
        <pc:sldMkLst>
          <pc:docMk/>
          <pc:sldMk cId="2146714923" sldId="486"/>
        </pc:sldMkLst>
        <pc:spChg chg="mod">
          <ac:chgData name="Costa, Vasco P." userId="b276ea66-e884-4454-8733-48ace163f9df" providerId="ADAL" clId="{B9EE37B2-4990-4F2C-80AA-060CE6EF3B96}" dt="2019-05-18T11:02:31.040" v="34"/>
          <ac:spMkLst>
            <pc:docMk/>
            <pc:sldMk cId="2146714923" sldId="486"/>
            <ac:spMk id="11" creationId="{A81ED104-2A2A-4FCC-AB1B-4C0E23A3977E}"/>
          </ac:spMkLst>
        </pc:spChg>
        <pc:spChg chg="mod">
          <ac:chgData name="Costa, Vasco P." userId="b276ea66-e884-4454-8733-48ace163f9df" providerId="ADAL" clId="{B9EE37B2-4990-4F2C-80AA-060CE6EF3B96}" dt="2019-05-18T11:03:15.483" v="49" actId="108"/>
          <ac:spMkLst>
            <pc:docMk/>
            <pc:sldMk cId="2146714923" sldId="486"/>
            <ac:spMk id="313347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6:50.622" v="96" actId="27636"/>
        <pc:sldMkLst>
          <pc:docMk/>
          <pc:sldMk cId="3119583754" sldId="487"/>
        </pc:sldMkLst>
        <pc:spChg chg="mod">
          <ac:chgData name="Costa, Vasco P." userId="b276ea66-e884-4454-8733-48ace163f9df" providerId="ADAL" clId="{B9EE37B2-4990-4F2C-80AA-060CE6EF3B96}" dt="2019-05-18T11:05:17.618" v="70" actId="14100"/>
          <ac:spMkLst>
            <pc:docMk/>
            <pc:sldMk cId="3119583754" sldId="487"/>
            <ac:spMk id="8" creationId="{C2D76457-AB3D-4D8F-BA17-197DF10E5B98}"/>
          </ac:spMkLst>
        </pc:spChg>
        <pc:spChg chg="mod">
          <ac:chgData name="Costa, Vasco P." userId="b276ea66-e884-4454-8733-48ace163f9df" providerId="ADAL" clId="{B9EE37B2-4990-4F2C-80AA-060CE6EF3B96}" dt="2019-05-18T11:06:50.622" v="96" actId="27636"/>
          <ac:spMkLst>
            <pc:docMk/>
            <pc:sldMk cId="3119583754" sldId="487"/>
            <ac:spMk id="314371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7:53.143" v="121" actId="20577"/>
        <pc:sldMkLst>
          <pc:docMk/>
          <pc:sldMk cId="3910254726" sldId="488"/>
        </pc:sldMkLst>
        <pc:spChg chg="mod">
          <ac:chgData name="Costa, Vasco P." userId="b276ea66-e884-4454-8733-48ace163f9df" providerId="ADAL" clId="{B9EE37B2-4990-4F2C-80AA-060CE6EF3B96}" dt="2019-05-18T11:06:58.354" v="98" actId="14100"/>
          <ac:spMkLst>
            <pc:docMk/>
            <pc:sldMk cId="3910254726" sldId="488"/>
            <ac:spMk id="9" creationId="{FA49A893-0B87-4789-B672-4DB13A9258FF}"/>
          </ac:spMkLst>
        </pc:spChg>
        <pc:spChg chg="mod">
          <ac:chgData name="Costa, Vasco P." userId="b276ea66-e884-4454-8733-48ace163f9df" providerId="ADAL" clId="{B9EE37B2-4990-4F2C-80AA-060CE6EF3B96}" dt="2019-05-18T11:07:53.143" v="121" actId="20577"/>
          <ac:spMkLst>
            <pc:docMk/>
            <pc:sldMk cId="3910254726" sldId="488"/>
            <ac:spMk id="315395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9:30.229" v="166" actId="20577"/>
        <pc:sldMkLst>
          <pc:docMk/>
          <pc:sldMk cId="386554061" sldId="489"/>
        </pc:sldMkLst>
        <pc:spChg chg="mod">
          <ac:chgData name="Costa, Vasco P." userId="b276ea66-e884-4454-8733-48ace163f9df" providerId="ADAL" clId="{B9EE37B2-4990-4F2C-80AA-060CE6EF3B96}" dt="2019-05-18T11:08:02.066" v="122" actId="14100"/>
          <ac:spMkLst>
            <pc:docMk/>
            <pc:sldMk cId="386554061" sldId="489"/>
            <ac:spMk id="11" creationId="{E47BCBA5-8F38-4938-91E6-3B313C92D462}"/>
          </ac:spMkLst>
        </pc:spChg>
        <pc:spChg chg="mod">
          <ac:chgData name="Costa, Vasco P." userId="b276ea66-e884-4454-8733-48ace163f9df" providerId="ADAL" clId="{B9EE37B2-4990-4F2C-80AA-060CE6EF3B96}" dt="2019-05-18T11:09:30.229" v="166" actId="20577"/>
          <ac:spMkLst>
            <pc:docMk/>
            <pc:sldMk cId="386554061" sldId="489"/>
            <ac:spMk id="316419" creationId="{00000000-0000-0000-0000-000000000000}"/>
          </ac:spMkLst>
        </pc:spChg>
      </pc:sldChg>
      <pc:sldChg chg="del">
        <pc:chgData name="Costa, Vasco P." userId="b276ea66-e884-4454-8733-48ace163f9df" providerId="ADAL" clId="{B9EE37B2-4990-4F2C-80AA-060CE6EF3B96}" dt="2019-05-18T10:59:59.149" v="2" actId="2696"/>
        <pc:sldMkLst>
          <pc:docMk/>
          <pc:sldMk cId="1997034423" sldId="490"/>
        </pc:sldMkLst>
      </pc:sldChg>
      <pc:sldChg chg="del">
        <pc:chgData name="Costa, Vasco P." userId="b276ea66-e884-4454-8733-48ace163f9df" providerId="ADAL" clId="{B9EE37B2-4990-4F2C-80AA-060CE6EF3B96}" dt="2019-05-18T10:59:58.175" v="1" actId="2696"/>
        <pc:sldMkLst>
          <pc:docMk/>
          <pc:sldMk cId="2764522553" sldId="491"/>
        </pc:sldMkLst>
      </pc:sldChg>
      <pc:sldChg chg="del">
        <pc:chgData name="Costa, Vasco P." userId="b276ea66-e884-4454-8733-48ace163f9df" providerId="ADAL" clId="{B9EE37B2-4990-4F2C-80AA-060CE6EF3B96}" dt="2019-05-18T10:59:57.302" v="0" actId="2696"/>
        <pc:sldMkLst>
          <pc:docMk/>
          <pc:sldMk cId="986309809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BBF4-8BFF-45E3-B307-F014743B8477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029C-CE9D-40D9-9850-070358D0D5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9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62694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4420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25399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23825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0765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0085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5449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8660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1212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256" y="4861442"/>
            <a:ext cx="520679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0" tIns="49520" rIns="99040" bIns="49520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7947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3B5-CB55-47DB-AD89-8D5BC4A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33F2-F918-4F0C-A692-ADF9259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476-A8C5-46BE-947F-90077FE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BB50-E754-4FD0-AB8A-767A99A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7A0D-74D3-4B5A-A0F3-286C5DF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992-5CA5-4811-8238-DC67692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839-F1F9-4793-80B0-6E172B29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1BE-619F-40DF-AF7A-0B3103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ACE-76C6-4409-A9E2-899D268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01D-FA2C-46C1-87E4-7EA72B1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4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6925-2DA8-48C7-AC95-2D2A0010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3B92-4ACD-4CAD-9F64-3FDBC81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254-98EC-4A25-B595-EB92A5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F891-776A-4569-8F0A-C0EA5D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5323-DF0F-4CE1-A847-AED4E08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6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04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AF1-C123-4289-A482-A0DA097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0688-D985-4078-BFF5-A823EAB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B33-9EE1-436C-8142-057ECA6C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144-9C87-4A39-B09C-D72182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5AD-7B13-43E0-859E-81DD0A0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722-421D-4B11-80C4-48593E0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E912-A04B-4F0F-8C94-D5B8A26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8874-2890-4C19-82BF-F56A1D26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C91-130E-4082-BAA1-53D439E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C21-4BBC-4710-9CE5-DF0893E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3621-F8B5-41CD-979F-FA18A8B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CFF-0F4F-486F-8C01-26E0B1BC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B0C7-EFAF-48DA-B568-3955E527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AAA2-D1C0-45EF-98A7-40B16B7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5A3-C565-4C83-835B-63663F9B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9932-D018-4ECA-8203-39D7B52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01E-E571-4B87-A018-2FDDF4E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7E38-0A50-4F71-9E07-74E243FB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DF8A-956A-4652-B460-152AA19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64E8A-9C89-457F-A690-8386C9C5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2F91-F560-4230-AA68-ED46BD66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BFB-B73D-4478-BAF9-52B99E1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E5E8-B3D6-4B4D-8463-74A9705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F4AC-5AC3-4537-9F72-E88F32F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24AD-1685-4817-A9E2-823B35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568E-CD0D-475D-8824-A62277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1AADF-CBF6-486E-87A1-8E40E9AB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8B8C-D7C0-481E-86EF-E0E2A67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9CE3D-B570-4386-BB24-D8B482D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0C94-25B6-48CF-9FF2-D06310C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7433-C880-40CE-9B5B-9B1B654C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CA9E-940B-41D8-8F30-63BCC77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700-CA58-41D2-9B10-FAF92ED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C182-279E-4D29-B57C-5D5D9AE8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2F8-9087-4716-BC94-F9CDDCE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F718-8E33-42BD-AFAE-A825AC4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06DC-E11F-4224-997D-E5D2C24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B3-C856-422D-88A1-D3E0305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AAEE-3C1B-4E3E-B91E-A0494478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977D-8BC8-4442-8445-057831B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3D02-834A-495D-A35C-A3A866D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79A-2590-44D0-8C67-89EE630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9F1-7B9B-41A1-94F6-EDA39E5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2FF8C-A5E3-4B05-B935-99E7B6B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77B1-12E2-4A62-A740-32637D0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2E5C-90A8-4F3E-A014-DEB15DD1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BDE-FE28-4336-AD23-A5537B74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45C8-7C53-4E20-A3A6-8786140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5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936234"/>
            <a:ext cx="6718206" cy="2584938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  <a:latin typeface="Arial Black" panose="020B0A04020102020204" pitchFamily="34" charset="0"/>
              </a:rPr>
              <a:t>WORKFORCE OF THE </a:t>
            </a:r>
            <a:r>
              <a:rPr lang="pt-PT" sz="5999">
                <a:solidFill>
                  <a:srgbClr val="FFB600"/>
                </a:solidFill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C867E6-6FE3-4B8D-9970-38A368BAB15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António José Mendes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>
            <a:normAutofit lnSpcReduction="10000"/>
          </a:bodyPr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Faz Enquanto - Exemplo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Escrever no ecrã todos os inteiros entre 1 e 5:</a:t>
            </a:r>
          </a:p>
          <a:p>
            <a:pPr lvl="1" defTabSz="304800">
              <a:spcBef>
                <a:spcPct val="0"/>
              </a:spcBef>
              <a:buNone/>
            </a:pPr>
            <a:endParaRPr lang="pt-PT" alt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WhileDemo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{\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= 1;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{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(i);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 i = i + 1;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}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 &lt;= 5); 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35E1-0C14-4AB6-A7AD-CF7ED399C04F}" type="slidenum">
              <a:rPr lang="pt-PT" altLang="pt-PT" smtClean="0"/>
              <a:pPr/>
              <a:t>10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0F54DB-3B97-4606-8B95-CDDC896DB6A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351520D-C622-4921-9461-2645C363805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50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>
            <a:normAutofit/>
          </a:bodyPr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Faz 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Implementada pela instrução 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pt-PT" altLang="pt-PT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Sintaxe da instrução:</a:t>
            </a:r>
            <a:endParaRPr lang="pt-PT" altLang="pt-PT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(início; teste; ação)</a:t>
            </a:r>
          </a:p>
          <a:p>
            <a:pPr lvl="2"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instrução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Começa por executar a expressão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(só é executada uma vez)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Depois verifica o valor da condição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. Se der 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repetição termina. Se der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 a instrução é executada seguindo-se-lhe a expressão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ação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. Após isto o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 é de novo feito e, caso dê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, a instrução e a ação são de novo executadas. A repetição termina quando o teste der 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FAC-4D8C-41F8-B02D-553D753C290A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EFA85C-92CA-467E-9656-3A9F36B083E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3D1344F-A449-4B17-AD08-C12553922C96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189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/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– Faz</a:t>
            </a:r>
          </a:p>
          <a:p>
            <a:pPr marL="0" indent="0" defTabSz="304800">
              <a:buNone/>
            </a:pPr>
            <a:endParaRPr lang="pt-PT" alt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condição é avaliada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da primeira execução da instrução a repetir, pelo que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instrução poderá nunca ser executada 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Devem ser observados os mesmos cuidados referidos relativamente à instrução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(ciclos infinitos e número de repetições)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F60D-A55A-4BD5-9C16-989948D48283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70154E-4238-40EE-AC0B-2DD677E48A4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265ECB1-B96D-4E6F-825F-C1B60AE9CA1B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15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/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Faz - Exemplo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Escrever no ecrã todos os inteiros entre 1 e 5:</a:t>
            </a:r>
          </a:p>
          <a:p>
            <a:pPr lvl="1" defTabSz="304800">
              <a:spcBef>
                <a:spcPct val="0"/>
              </a:spcBef>
              <a:buNone/>
            </a:pPr>
            <a:endParaRPr lang="pt-PT" altLang="pt-PT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ForDemo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i;		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(i=1; i &lt;=5; i++)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(i);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E828-E248-4B6F-BEAB-210BC1F87E7E}" type="slidenum">
              <a:rPr lang="pt-PT" altLang="pt-PT" smtClean="0"/>
              <a:pPr/>
              <a:t>13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B5832C-7B10-48F1-989F-966F0D44FFC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97141FA-176C-4C02-BC2F-BBBB38958C4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599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8333340" cy="17361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dirty="0">
                <a:latin typeface="Arial Black"/>
              </a:rPr>
              <a:t>Programação 11º Ano</a:t>
            </a:r>
            <a:endParaRPr lang="pt-PT" sz="2800" b="0" dirty="0">
              <a:latin typeface="Arial Black"/>
            </a:endParaRP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Ciclos: </a:t>
            </a: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While</a:t>
            </a:r>
            <a:r>
              <a:rPr lang="pt-PT" sz="2800" b="0" dirty="0">
                <a:solidFill>
                  <a:srgbClr val="000088"/>
                </a:solidFill>
                <a:latin typeface="Arial Black"/>
              </a:rPr>
              <a:t>, Do </a:t>
            </a: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While</a:t>
            </a:r>
            <a:r>
              <a:rPr lang="pt-PT" sz="2800" b="0" dirty="0">
                <a:solidFill>
                  <a:srgbClr val="000088"/>
                </a:solidFill>
                <a:latin typeface="Arial Black"/>
              </a:rPr>
              <a:t>, For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Repetição</a:t>
            </a: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Do… While</a:t>
            </a: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50279-A825-4B67-8277-9F09B2D723DA}"/>
              </a:ext>
            </a:extLst>
          </p:cNvPr>
          <p:cNvSpPr/>
          <p:nvPr/>
        </p:nvSpPr>
        <p:spPr>
          <a:xfrm>
            <a:off x="369363" y="3067148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6C19B-288D-4D9A-B119-62DAF1D4C4EC}"/>
              </a:ext>
            </a:extLst>
          </p:cNvPr>
          <p:cNvSpPr/>
          <p:nvPr/>
        </p:nvSpPr>
        <p:spPr>
          <a:xfrm>
            <a:off x="369364" y="358779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90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611086"/>
            <a:ext cx="10972797" cy="4565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altLang="pt-PT" b="1">
                <a:latin typeface="Arial" panose="020B0604020202020204" pitchFamily="34" charset="0"/>
                <a:cs typeface="Arial" panose="020B0604020202020204" pitchFamily="34" charset="0"/>
              </a:rPr>
              <a:t>Estruturas de controlo em Java</a:t>
            </a:r>
          </a:p>
          <a:p>
            <a:pPr lvl="1"/>
            <a:endParaRPr lang="pt-PT" altLang="pt-PT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altLang="pt-PT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Sequência</a:t>
            </a:r>
            <a:endParaRPr lang="pt-PT" altLang="pt-PT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Implementada pela ordem de colocação das instruções </a:t>
            </a:r>
          </a:p>
          <a:p>
            <a:pPr lvl="1"/>
            <a:r>
              <a:rPr lang="pt-PT" altLang="pt-PT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Instrução </a:t>
            </a:r>
            <a:r>
              <a:rPr lang="pt-PT" altLang="pt-PT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Instrução </a:t>
            </a:r>
            <a:r>
              <a:rPr lang="pt-PT" altLang="pt-PT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- else</a:t>
            </a: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Instrução </a:t>
            </a:r>
            <a:r>
              <a:rPr lang="pt-PT" altLang="pt-PT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lvl="1"/>
            <a:r>
              <a:rPr lang="pt-PT" altLang="pt-PT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Repetição</a:t>
            </a: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Instrução </a:t>
            </a:r>
            <a:r>
              <a:rPr lang="pt-PT" altLang="pt-PT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Instrução </a:t>
            </a:r>
            <a:r>
              <a:rPr lang="pt-PT" altLang="pt-PT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lvl="2"/>
            <a:r>
              <a:rPr lang="pt-PT" altLang="pt-PT">
                <a:latin typeface="Arial" panose="020B0604020202020204" pitchFamily="34" charset="0"/>
                <a:cs typeface="Arial" panose="020B0604020202020204" pitchFamily="34" charset="0"/>
              </a:rPr>
              <a:t>Instrução </a:t>
            </a:r>
            <a:r>
              <a:rPr lang="pt-PT" altLang="pt-PT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291-9CAF-4F73-B5D9-2097A926784F}" type="slidenum">
              <a:rPr lang="pt-PT" altLang="pt-PT" smtClean="0"/>
              <a:pPr/>
              <a:t>4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DCAEE9-F1D5-4627-85E7-32B782EA816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712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99FE8DF-3A83-4D00-BF75-B989B7B432C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A813F8-2EEF-45DE-BB14-C7DA87ED9A2E}"/>
              </a:ext>
            </a:extLst>
          </p:cNvPr>
          <p:cNvSpPr/>
          <p:nvPr/>
        </p:nvSpPr>
        <p:spPr>
          <a:xfrm rot="10800000">
            <a:off x="4285559" y="5072411"/>
            <a:ext cx="2655066" cy="79616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9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381002" y="1825625"/>
            <a:ext cx="10972797" cy="4351338"/>
          </a:xfrm>
        </p:spPr>
        <p:txBody>
          <a:bodyPr>
            <a:normAutofit/>
          </a:bodyPr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Enquanto Faz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Implementada pela instrução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PT" altLang="pt-PT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Sintaxe da instrução:</a:t>
            </a:r>
          </a:p>
          <a:p>
            <a:pPr lvl="2" defTabSz="304800">
              <a:buNone/>
            </a:pPr>
            <a:r>
              <a:rPr lang="pt-PT" altLang="pt-PT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(condição)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instrução;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condição é uma expressão lógica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instrução começa por calcular o valor da condição. Se der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PT" alt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é executado a instrução (composta) após o que a condição é novamente avaliada. Esta repetição será mantida enquanto o valor da condição se mantiver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. Quando tal não acontecer a instrução termina. 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2C7-E56A-4F0D-966E-6F1675DEE29F}" type="slidenum">
              <a:rPr lang="pt-PT" altLang="pt-PT" smtClean="0"/>
              <a:pPr/>
              <a:t>5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9711B9-6093-48FB-9765-649666B177E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747A441-7D93-433D-BDFB-18571EBC04D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976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>
            <a:normAutofit/>
          </a:bodyPr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Enquanto Faz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condição é avaliada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lang="pt-PT" alt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da execução da instrução a repetir, pelo que, se a expressão for falsa à partida,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instrução nunca chega a ser executada</a:t>
            </a:r>
            <a:endParaRPr lang="pt-PT" altLang="pt-PT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Há que ter em conta a possibilidade de criação de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ciclos infinitos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(situação esta que deve ser evitada)</a:t>
            </a:r>
          </a:p>
          <a:p>
            <a:pPr lvl="2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Deve haver o cuidado de incluir instruções que, em alguma situação, alterem o valor da condição de controle do ciclo, de modo a que este termine.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inicialização da(s) variável(</a:t>
            </a:r>
            <a:r>
              <a:rPr lang="pt-PT" altLang="pt-P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) que controla(m) o ciclo e a própria condição de controle devem ser vistas com cuidado, de modo a que o ciclo repita o número de vezes desejado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736E-A4C2-4946-95EA-D6F6FDE63A34}" type="slidenum">
              <a:rPr lang="pt-PT" altLang="pt-PT" smtClean="0"/>
              <a:pPr/>
              <a:t>6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265ADD-9144-44F9-B3DB-4BEC7C8DB4E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F298E3D-1A71-459F-B4EB-DA854D6A9203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2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>
            <a:normAutofit lnSpcReduction="10000"/>
          </a:bodyPr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Enquanto Faz - Exemplo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Escrever no ecrã todos os inteiros entre 1 e 5:</a:t>
            </a:r>
          </a:p>
          <a:p>
            <a:pPr lvl="1" defTabSz="304800">
              <a:spcBef>
                <a:spcPct val="0"/>
              </a:spcBef>
              <a:buNone/>
            </a:pPr>
            <a:endParaRPr lang="pt-PT" alt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WhileDemo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= 1;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 &lt;= 5) {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 </a:t>
            </a:r>
            <a:r>
              <a:rPr lang="pt-PT" altLang="pt-PT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(i);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 i = i + 1;</a:t>
            </a:r>
          </a:p>
          <a:p>
            <a:pPr defTabSz="304800">
              <a:spcBef>
                <a:spcPct val="0"/>
              </a:spcBef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	}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lvl="3" defTabSz="304800">
              <a:buNone/>
            </a:pPr>
            <a:r>
              <a:rPr lang="pt-PT" altLang="pt-PT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D704-7B10-4A41-B901-DE5375C02B4E}" type="slidenum">
              <a:rPr lang="pt-PT" altLang="pt-PT" smtClean="0"/>
              <a:pPr/>
              <a:t>7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248892-A0F4-4493-9102-B714394B0B8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769A47B-6002-459F-96B7-53358B6F9949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782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>
            <a:normAutofit lnSpcReduction="10000"/>
          </a:bodyPr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Faz Enquanto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Implementada pela instrução 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Sintaxe da instrução:</a:t>
            </a:r>
          </a:p>
          <a:p>
            <a:pPr lvl="2" defTabSz="304800">
              <a:lnSpc>
                <a:spcPct val="80000"/>
              </a:lnSpc>
              <a:buNone/>
            </a:pP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</a:t>
            </a:r>
          </a:p>
          <a:p>
            <a:pPr lvl="3" defTabSz="304800">
              <a:lnSpc>
                <a:spcPct val="80000"/>
              </a:lnSpc>
              <a:buNone/>
            </a:pP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instrução;</a:t>
            </a:r>
          </a:p>
          <a:p>
            <a:pPr lvl="2" defTabSz="304800">
              <a:lnSpc>
                <a:spcPct val="80000"/>
              </a:lnSpc>
              <a:buNone/>
            </a:pP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altLang="pt-PT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altLang="pt-PT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(condição)	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condição é uma expressão lógica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Começa por executar a instrução, após o que calcula o valor da condição. Se der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instrução é executada novamente após o que a condição é de novo avaliada. 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Esta repetição será mantida até que o valor da condição passe a </a:t>
            </a:r>
            <a:r>
              <a:rPr lang="pt-PT" altLang="pt-PT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. Quando tal acontecer a instrução termina. 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14EF-0F60-47CA-A870-35BEB81DBF66}" type="slidenum">
              <a:rPr lang="pt-PT" altLang="pt-PT" smtClean="0"/>
              <a:pPr/>
              <a:t>8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DE5F17-CC92-4B25-A63A-0489E4363F6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014BEAA-D800-488B-BD77-C1D76C69A0F5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6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825625"/>
            <a:ext cx="10972797" cy="4351338"/>
          </a:xfrm>
        </p:spPr>
        <p:txBody>
          <a:bodyPr/>
          <a:lstStyle/>
          <a:p>
            <a:pPr marL="0" indent="0" defTabSz="30480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Repetição - Enquanto Faz</a:t>
            </a:r>
          </a:p>
          <a:p>
            <a:pPr lvl="1" defTabSz="304800"/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A condição é avaliada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r>
              <a:rPr lang="pt-PT" alt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da primeira execução da instrução a repetir, pelo que, mesmo que a expressão seja falsa à partida, </a:t>
            </a:r>
            <a:r>
              <a:rPr lang="pt-PT" altLang="pt-PT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instrução será sempre executada uma vez (pelo menos)</a:t>
            </a:r>
          </a:p>
          <a:p>
            <a:pPr lvl="1" defTabSz="304800">
              <a:spcBef>
                <a:spcPct val="0"/>
              </a:spcBef>
            </a:pP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Devem ser observados os mesmos cuidados referidos relativamente à instrução </a:t>
            </a:r>
            <a:r>
              <a:rPr lang="pt-PT" altLang="pt-PT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altLang="pt-PT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dirty="0">
                <a:latin typeface="Arial" panose="020B0604020202020204" pitchFamily="34" charset="0"/>
                <a:cs typeface="Arial" panose="020B0604020202020204" pitchFamily="34" charset="0"/>
              </a:rPr>
              <a:t>(ciclos infinitos e número de repetições)</a:t>
            </a:r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A5A7-CFC7-4F88-BEFD-4206E54E9FCB}" type="slidenum">
              <a:rPr lang="pt-PT" altLang="pt-PT" smtClean="0"/>
              <a:pPr/>
              <a:t>9</a:t>
            </a:fld>
            <a:endParaRPr lang="pt-PT" altLang="pt-P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0F1A9C-863A-4326-82A8-2B6FA346C51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ESTRUTURAS DE CONTROLO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5777451-EEBC-4381-A9D4-EFF016EAA2B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463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3731C5-E6E2-4572-AB57-D98FD7B291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39573B-EC61-48F7-8E1E-58FB68C165F2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804f70ca-119b-40ef-8b1a-1b7373f2aa2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59496F-72BB-40A4-9769-EA32CC79E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608</Words>
  <Application>Microsoft Office PowerPoint</Application>
  <PresentationFormat>Widescreen</PresentationFormat>
  <Paragraphs>137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Graphik</vt:lpstr>
      <vt:lpstr>Office Theme</vt:lpstr>
      <vt:lpstr>WORKFORCE OF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Simões, D. F.</dc:creator>
  <cp:lastModifiedBy>Costa, Vasco P.</cp:lastModifiedBy>
  <cp:revision>38</cp:revision>
  <dcterms:created xsi:type="dcterms:W3CDTF">2019-05-16T18:59:22Z</dcterms:created>
  <dcterms:modified xsi:type="dcterms:W3CDTF">2019-10-22T15:08:59Z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