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98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A4590-E026-AA2C-B8A2-C53CEE5D3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3D8085-CF4B-C162-7404-767B0872D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01B1C-0E3F-B582-7383-65438634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950FA-EB2E-C942-12C0-E0B4FC5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0F8E9E-087C-4FAF-9777-3C729DC9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35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760B5-8615-C52D-8BC8-604A4B55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1CA3C7-04CF-B174-70FF-8D7D306E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959B35-66F0-5880-D166-73F2173C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74448-2BBE-3334-7314-0726B6C3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156E-07A1-64C6-645D-742A7EC4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EABF2-8E7A-2A89-BE85-5E5C6A50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CE61F9-2D3B-BC58-374A-7211ABCB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6C1A6-0615-C73C-7E31-C2D0EFE6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656D7-96AE-7331-4320-FBA30D7B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E6716-D4DE-72FB-74E9-42591C94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6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25C65-57F8-593A-E543-951CD1BF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82DC6-878B-88E4-40F1-8B11D0D8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6392C-4740-575B-8A57-F1064663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709D5-E0ED-2265-3CFA-F0FCFA61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69F59-BC85-0FAD-6587-71DD589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82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70B68-D562-AE13-973B-A495E1EA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C4E5D5-82E8-8DB0-CCB0-88C6FFAA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9F27FF-FF3C-2F8A-73B5-F2F331AA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F0AB3-D2C8-6B8E-3C73-4DCCC1E9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9C8E2-79BC-BEAD-D60A-816F750D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0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67855-5D28-E5DB-9E8D-F45EEF40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7BC5DA-E93D-9661-7035-25CDFB2B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CD12BB-6D06-F215-14CB-EEB4AEC1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9A6493-17FB-1EA2-E647-6A4C7321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581C84-2EBD-6E0E-7829-438A8C07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1B7030-43A2-C398-D121-9BDBF9A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528E0-07C3-EB8F-A137-C76ADA63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A2165-FDA6-6108-D5F9-35F35005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B6082-AA5C-9B31-BA39-592D77E9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B1A8B8-0C6B-CC5A-124D-00A9ABFE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6D6243-1427-EE34-7DAD-AF1B47489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7EC3F6-96D6-73D0-D9C4-861A7F0F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CCECE-3BBD-9F90-9CBC-43912953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96523A-F907-0F76-3A3B-99C1B1EC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975D9-49B1-38CF-D195-697C46F1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756EAF-1628-99CD-0857-341B1608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F90633-6CDC-DA60-CFDB-291A6944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41ADCA-97B2-C922-A206-730EF33C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F245E3-70DA-CEEC-A625-FF0DA4ED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15FC3E-CE7D-D75B-CB28-EEE09C2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3D833D-18D5-E9A4-CEA0-E964427A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7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E15EF-B74B-A01D-4257-55BBD2D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E7D9AA-FF1A-E6AF-06C0-0E8CA8C4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CC6F0D-BE1A-9E35-C382-C3FCEAEB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5DB5C5-B67B-B3D9-D745-E7C456DE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FAF9D-EE93-9C4B-ACE2-74F9004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4C44E7-60FF-BDBB-849E-9469A54B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F954C-DBC9-CBE0-1E73-1222AC8C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F3F2DD-2A1B-24B5-70FC-C306E7E07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1D1243-CA3A-ED6D-CC61-F40306A2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080E92-A3B7-200A-786F-444A6744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AA330E-A435-9046-F7D8-AA2483E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C6C4C9-CDDE-7363-7BF3-B11993A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A56C99-5916-1DA4-408C-B88B57E4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97BB9-3862-CCD1-F823-4DD72C1B3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BD222-15CC-DC2A-25AF-B42C8C1EC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118A-9055-4C5A-989B-84B1335A1E8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2483A-875B-B585-611B-F02F15C53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C56F3-A75B-AF0C-B144-CDAF04B6B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DD98-3AD3-41CD-A267-8D7DAEF7E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D548F8-6F13-E834-07B6-200B8FB1867F}"/>
              </a:ext>
            </a:extLst>
          </p:cNvPr>
          <p:cNvSpPr/>
          <p:nvPr/>
        </p:nvSpPr>
        <p:spPr>
          <a:xfrm>
            <a:off x="1637729" y="65543"/>
            <a:ext cx="1978926" cy="504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PLC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13E4D2-29A2-F0E5-77DA-6C52B695511E}"/>
              </a:ext>
            </a:extLst>
          </p:cNvPr>
          <p:cNvSpPr/>
          <p:nvPr/>
        </p:nvSpPr>
        <p:spPr>
          <a:xfrm>
            <a:off x="5583064" y="102653"/>
            <a:ext cx="1978926" cy="504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B8A545-2221-BB40-CC2F-B087E0957504}"/>
              </a:ext>
            </a:extLst>
          </p:cNvPr>
          <p:cNvSpPr/>
          <p:nvPr/>
        </p:nvSpPr>
        <p:spPr>
          <a:xfrm>
            <a:off x="1289710" y="759534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ロットアップ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32B0E0-2C7D-EA24-EE0E-ECE3B5602CC9}"/>
              </a:ext>
            </a:extLst>
          </p:cNvPr>
          <p:cNvSpPr/>
          <p:nvPr/>
        </p:nvSpPr>
        <p:spPr>
          <a:xfrm>
            <a:off x="1289709" y="1628610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タイマ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競合防止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394F81-5E7B-C18B-7E38-B4B75D4884E8}"/>
              </a:ext>
            </a:extLst>
          </p:cNvPr>
          <p:cNvSpPr/>
          <p:nvPr/>
        </p:nvSpPr>
        <p:spPr>
          <a:xfrm>
            <a:off x="5235046" y="5102964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csv</a:t>
            </a:r>
            <a:r>
              <a:rPr kumimoji="1" lang="ja-JP" altLang="en-US" dirty="0"/>
              <a:t>書き込み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DD42BE-7851-D887-F294-777FC151F983}"/>
              </a:ext>
            </a:extLst>
          </p:cNvPr>
          <p:cNvSpPr/>
          <p:nvPr/>
        </p:nvSpPr>
        <p:spPr>
          <a:xfrm>
            <a:off x="1289709" y="2497686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履歴書き込み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2183CF-B9AA-4842-F81C-284560D636A9}"/>
              </a:ext>
            </a:extLst>
          </p:cNvPr>
          <p:cNvSpPr/>
          <p:nvPr/>
        </p:nvSpPr>
        <p:spPr>
          <a:xfrm>
            <a:off x="1289709" y="3366762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履歴書き込み</a:t>
            </a:r>
            <a:r>
              <a:rPr lang="ja-JP" altLang="en-US" dirty="0"/>
              <a:t>完了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72D2C5-3F94-5FDE-C9F3-70395112C6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27191" y="1400978"/>
            <a:ext cx="1" cy="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43888C2-FA1A-8C30-EA0E-6CB9024EC2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627191" y="2270054"/>
            <a:ext cx="0" cy="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7F96F53-C23E-01BF-8A0C-1F573A4E1AF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627191" y="3139130"/>
            <a:ext cx="0" cy="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32AEA68-8D11-F6AB-FE20-2B4D2F998E2C}"/>
              </a:ext>
            </a:extLst>
          </p:cNvPr>
          <p:cNvSpPr/>
          <p:nvPr/>
        </p:nvSpPr>
        <p:spPr>
          <a:xfrm>
            <a:off x="1289709" y="4235838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タイマ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競合防止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2A25A67-1684-C429-067B-0E721C103972}"/>
              </a:ext>
            </a:extLst>
          </p:cNvPr>
          <p:cNvCxnSpPr>
            <a:cxnSpLocks/>
          </p:cNvCxnSpPr>
          <p:nvPr/>
        </p:nvCxnSpPr>
        <p:spPr>
          <a:xfrm>
            <a:off x="2627191" y="3977330"/>
            <a:ext cx="0" cy="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DEFAD09-A444-6C95-BFD0-E5AF48D49541}"/>
              </a:ext>
            </a:extLst>
          </p:cNvPr>
          <p:cNvSpPr/>
          <p:nvPr/>
        </p:nvSpPr>
        <p:spPr>
          <a:xfrm>
            <a:off x="1289709" y="5102964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r>
              <a:rPr kumimoji="1" lang="ja-JP" altLang="en-US" dirty="0"/>
              <a:t>書込トリガ</a:t>
            </a:r>
            <a:r>
              <a:rPr kumimoji="1" lang="en-US" altLang="ja-JP" dirty="0"/>
              <a:t>ON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4A8E05F-63E2-C5B2-3DDD-1FE6B804FBE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627191" y="4875332"/>
            <a:ext cx="0" cy="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847E02-C3A6-2217-9DFC-84DD5A4753C7}"/>
              </a:ext>
            </a:extLst>
          </p:cNvPr>
          <p:cNvSpPr/>
          <p:nvPr/>
        </p:nvSpPr>
        <p:spPr>
          <a:xfrm>
            <a:off x="5235046" y="4209352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lang="ja-JP" altLang="en-US" dirty="0"/>
              <a:t>秒ごとに</a:t>
            </a:r>
            <a:r>
              <a:rPr lang="en-US" altLang="ja-JP" dirty="0"/>
              <a:t>PLC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F6EE49-C155-0AA8-8E7B-C103FB89B397}"/>
              </a:ext>
            </a:extLst>
          </p:cNvPr>
          <p:cNvCxnSpPr>
            <a:cxnSpLocks/>
          </p:cNvCxnSpPr>
          <p:nvPr/>
        </p:nvCxnSpPr>
        <p:spPr>
          <a:xfrm>
            <a:off x="6543871" y="4875332"/>
            <a:ext cx="0" cy="2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5DD1E2B-F13B-1588-40DA-65D48EF45EC3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>
            <a:off x="3964672" y="5423686"/>
            <a:ext cx="1270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73A38B7-94DD-A560-DFAF-B4E49CB16B35}"/>
              </a:ext>
            </a:extLst>
          </p:cNvPr>
          <p:cNvSpPr/>
          <p:nvPr/>
        </p:nvSpPr>
        <p:spPr>
          <a:xfrm>
            <a:off x="5235046" y="5902700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Csv</a:t>
            </a:r>
            <a:r>
              <a:rPr kumimoji="1" lang="ja-JP" altLang="en-US" dirty="0"/>
              <a:t>書き込み完了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94041BF-FF38-F23D-FC6A-D144FFCE1C32}"/>
              </a:ext>
            </a:extLst>
          </p:cNvPr>
          <p:cNvCxnSpPr>
            <a:cxnSpLocks/>
            <a:stCxn id="49" idx="1"/>
            <a:endCxn id="55" idx="3"/>
          </p:cNvCxnSpPr>
          <p:nvPr/>
        </p:nvCxnSpPr>
        <p:spPr>
          <a:xfrm flipH="1" flipV="1">
            <a:off x="3964671" y="6203587"/>
            <a:ext cx="1270375" cy="1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DF08DD-11B5-93BC-EBAC-98ACD39CFD42}"/>
              </a:ext>
            </a:extLst>
          </p:cNvPr>
          <p:cNvSpPr/>
          <p:nvPr/>
        </p:nvSpPr>
        <p:spPr>
          <a:xfrm>
            <a:off x="1289708" y="5882865"/>
            <a:ext cx="2674963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r>
              <a:rPr kumimoji="1" lang="ja-JP" altLang="en-US" dirty="0"/>
              <a:t>書込トリガ</a:t>
            </a:r>
            <a:r>
              <a:rPr kumimoji="1" lang="en-US" altLang="ja-JP" dirty="0"/>
              <a:t>OFF</a:t>
            </a:r>
            <a:endParaRPr kumimoji="1" lang="ja-JP" altLang="en-US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9749BE78-137C-893D-282B-CBA0ABEDFFD4}"/>
              </a:ext>
            </a:extLst>
          </p:cNvPr>
          <p:cNvCxnSpPr>
            <a:cxnSpLocks/>
            <a:stCxn id="55" idx="2"/>
            <a:endCxn id="6" idx="1"/>
          </p:cNvCxnSpPr>
          <p:nvPr/>
        </p:nvCxnSpPr>
        <p:spPr>
          <a:xfrm rot="5400000" flipH="1">
            <a:off x="-763577" y="3133543"/>
            <a:ext cx="5444053" cy="1337480"/>
          </a:xfrm>
          <a:prstGeom prst="bentConnector4">
            <a:avLst>
              <a:gd name="adj1" fmla="val -4199"/>
              <a:gd name="adj2" fmla="val 117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5BD51F5-8997-55AC-170F-874610A94E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572528" y="5744408"/>
            <a:ext cx="0" cy="25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8BA9D0AC-B191-EB09-6DA7-962F6140598D}"/>
              </a:ext>
            </a:extLst>
          </p:cNvPr>
          <p:cNvCxnSpPr>
            <a:cxnSpLocks/>
            <a:stCxn id="49" idx="2"/>
            <a:endCxn id="43" idx="3"/>
          </p:cNvCxnSpPr>
          <p:nvPr/>
        </p:nvCxnSpPr>
        <p:spPr>
          <a:xfrm rot="5400000" flipH="1" flipV="1">
            <a:off x="6234233" y="4868368"/>
            <a:ext cx="2014070" cy="1337481"/>
          </a:xfrm>
          <a:prstGeom prst="bentConnector4">
            <a:avLst>
              <a:gd name="adj1" fmla="val -11350"/>
              <a:gd name="adj2" fmla="val 117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6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6A0EE9-E2CC-E44D-2392-C0E58CB5D252}"/>
              </a:ext>
            </a:extLst>
          </p:cNvPr>
          <p:cNvSpPr/>
          <p:nvPr/>
        </p:nvSpPr>
        <p:spPr>
          <a:xfrm>
            <a:off x="95454" y="2943695"/>
            <a:ext cx="998791" cy="504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PLC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2F4C904-A7B6-A5C5-D162-CA23FF7B4525}"/>
              </a:ext>
            </a:extLst>
          </p:cNvPr>
          <p:cNvCxnSpPr>
            <a:cxnSpLocks/>
          </p:cNvCxnSpPr>
          <p:nvPr/>
        </p:nvCxnSpPr>
        <p:spPr>
          <a:xfrm>
            <a:off x="3098264" y="2649299"/>
            <a:ext cx="783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4554AE-EE4A-AB66-9563-2614D16473B3}"/>
              </a:ext>
            </a:extLst>
          </p:cNvPr>
          <p:cNvSpPr/>
          <p:nvPr/>
        </p:nvSpPr>
        <p:spPr>
          <a:xfrm>
            <a:off x="3614151" y="1872066"/>
            <a:ext cx="975305" cy="777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B30538-E23B-1431-F4B0-409BF867365B}"/>
              </a:ext>
            </a:extLst>
          </p:cNvPr>
          <p:cNvSpPr txBox="1"/>
          <p:nvPr/>
        </p:nvSpPr>
        <p:spPr>
          <a:xfrm>
            <a:off x="1305167" y="1908436"/>
            <a:ext cx="1793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ロットアップ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電源保持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C47BB7CD-D8A4-2579-5723-BFB79C9AD4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5453" y="1384414"/>
            <a:ext cx="12700" cy="9753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B12E862-DEA1-7D65-D385-3751F8511EBD}"/>
              </a:ext>
            </a:extLst>
          </p:cNvPr>
          <p:cNvSpPr txBox="1"/>
          <p:nvPr/>
        </p:nvSpPr>
        <p:spPr>
          <a:xfrm>
            <a:off x="3454007" y="1165917"/>
            <a:ext cx="179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TIM 3S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35FDF7-3029-84B9-323F-1F0F0C39C5A3}"/>
              </a:ext>
            </a:extLst>
          </p:cNvPr>
          <p:cNvSpPr txBox="1"/>
          <p:nvPr/>
        </p:nvSpPr>
        <p:spPr>
          <a:xfrm>
            <a:off x="1326426" y="3050849"/>
            <a:ext cx="179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履歴書き込み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E44924C-60D1-1336-7AE7-767835377D7B}"/>
              </a:ext>
            </a:extLst>
          </p:cNvPr>
          <p:cNvCxnSpPr>
            <a:cxnSpLocks/>
          </p:cNvCxnSpPr>
          <p:nvPr/>
        </p:nvCxnSpPr>
        <p:spPr>
          <a:xfrm>
            <a:off x="3146172" y="3720928"/>
            <a:ext cx="783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5C02176-F808-7D31-30C7-1B21549FE5EF}"/>
              </a:ext>
            </a:extLst>
          </p:cNvPr>
          <p:cNvSpPr/>
          <p:nvPr/>
        </p:nvSpPr>
        <p:spPr>
          <a:xfrm>
            <a:off x="4589456" y="2943695"/>
            <a:ext cx="975305" cy="777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65F46E-7031-390B-407C-7D33CE2CD631}"/>
              </a:ext>
            </a:extLst>
          </p:cNvPr>
          <p:cNvSpPr txBox="1"/>
          <p:nvPr/>
        </p:nvSpPr>
        <p:spPr>
          <a:xfrm>
            <a:off x="1326426" y="4166945"/>
            <a:ext cx="179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書き込み可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4A370C1-5014-2F43-DA58-2307A7E92EBD}"/>
              </a:ext>
            </a:extLst>
          </p:cNvPr>
          <p:cNvCxnSpPr>
            <a:cxnSpLocks/>
          </p:cNvCxnSpPr>
          <p:nvPr/>
        </p:nvCxnSpPr>
        <p:spPr>
          <a:xfrm>
            <a:off x="3098264" y="4837024"/>
            <a:ext cx="783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5B7389D-5C08-9F87-FAC0-D2909CD7F1A1}"/>
              </a:ext>
            </a:extLst>
          </p:cNvPr>
          <p:cNvSpPr/>
          <p:nvPr/>
        </p:nvSpPr>
        <p:spPr>
          <a:xfrm>
            <a:off x="6296336" y="4059791"/>
            <a:ext cx="975304" cy="777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7A6277A-8332-0BE6-3093-9A0752A4FBB3}"/>
              </a:ext>
            </a:extLst>
          </p:cNvPr>
          <p:cNvCxnSpPr>
            <a:cxnSpLocks/>
          </p:cNvCxnSpPr>
          <p:nvPr/>
        </p:nvCxnSpPr>
        <p:spPr>
          <a:xfrm>
            <a:off x="5564761" y="3037940"/>
            <a:ext cx="731576" cy="94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F1ECBA-2B39-4E4E-E5DA-40BE27150443}"/>
              </a:ext>
            </a:extLst>
          </p:cNvPr>
          <p:cNvSpPr txBox="1"/>
          <p:nvPr/>
        </p:nvSpPr>
        <p:spPr>
          <a:xfrm>
            <a:off x="5478544" y="2604833"/>
            <a:ext cx="179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TIM 1S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E5D58B6-C38B-9853-FAE8-4D20EB48CB8E}"/>
              </a:ext>
            </a:extLst>
          </p:cNvPr>
          <p:cNvSpPr/>
          <p:nvPr/>
        </p:nvSpPr>
        <p:spPr>
          <a:xfrm>
            <a:off x="7271641" y="1872066"/>
            <a:ext cx="975305" cy="777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3A9B01C-D181-2CB3-A3DA-D6891D9723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52943" y="1384414"/>
            <a:ext cx="12700" cy="9753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AB9F240-6F96-5E38-F0F9-F7577A0A0802}"/>
              </a:ext>
            </a:extLst>
          </p:cNvPr>
          <p:cNvSpPr txBox="1"/>
          <p:nvPr/>
        </p:nvSpPr>
        <p:spPr>
          <a:xfrm>
            <a:off x="7111497" y="1165917"/>
            <a:ext cx="179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TIM 3S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927A840-DAFC-9E11-57D3-E43529F1FBCD}"/>
              </a:ext>
            </a:extLst>
          </p:cNvPr>
          <p:cNvSpPr/>
          <p:nvPr/>
        </p:nvSpPr>
        <p:spPr>
          <a:xfrm>
            <a:off x="8246946" y="2943695"/>
            <a:ext cx="975305" cy="777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E5A9B66-A142-2AD9-30DC-CAD34872A3AD}"/>
              </a:ext>
            </a:extLst>
          </p:cNvPr>
          <p:cNvCxnSpPr>
            <a:cxnSpLocks/>
          </p:cNvCxnSpPr>
          <p:nvPr/>
        </p:nvCxnSpPr>
        <p:spPr>
          <a:xfrm>
            <a:off x="9222251" y="3037940"/>
            <a:ext cx="731576" cy="940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D0FB558-645B-E79A-A616-C599DA218C4B}"/>
              </a:ext>
            </a:extLst>
          </p:cNvPr>
          <p:cNvSpPr txBox="1"/>
          <p:nvPr/>
        </p:nvSpPr>
        <p:spPr>
          <a:xfrm>
            <a:off x="9136034" y="2604833"/>
            <a:ext cx="179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TIM 1S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64BFC77-24FE-756E-03E2-A7854CA167D0}"/>
              </a:ext>
            </a:extLst>
          </p:cNvPr>
          <p:cNvSpPr/>
          <p:nvPr/>
        </p:nvSpPr>
        <p:spPr>
          <a:xfrm>
            <a:off x="9953827" y="4059791"/>
            <a:ext cx="975304" cy="777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20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yoshitaka miyake</dc:creator>
  <cp:lastModifiedBy>yoshitaka miyake</cp:lastModifiedBy>
  <cp:revision>2</cp:revision>
  <dcterms:created xsi:type="dcterms:W3CDTF">2023-05-27T13:50:07Z</dcterms:created>
  <dcterms:modified xsi:type="dcterms:W3CDTF">2023-05-27T14:21:18Z</dcterms:modified>
</cp:coreProperties>
</file>