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340" r:id="rId3"/>
    <p:sldId id="341" r:id="rId4"/>
    <p:sldId id="342" r:id="rId5"/>
    <p:sldId id="358" r:id="rId6"/>
    <p:sldId id="359" r:id="rId7"/>
    <p:sldId id="268" r:id="rId8"/>
    <p:sldId id="343" r:id="rId9"/>
    <p:sldId id="344" r:id="rId10"/>
    <p:sldId id="360" r:id="rId11"/>
    <p:sldId id="272" r:id="rId12"/>
    <p:sldId id="273" r:id="rId13"/>
    <p:sldId id="274" r:id="rId14"/>
    <p:sldId id="275" r:id="rId15"/>
    <p:sldId id="346" r:id="rId16"/>
    <p:sldId id="277" r:id="rId17"/>
    <p:sldId id="347" r:id="rId18"/>
    <p:sldId id="348" r:id="rId19"/>
    <p:sldId id="349" r:id="rId20"/>
    <p:sldId id="350" r:id="rId21"/>
    <p:sldId id="351" r:id="rId22"/>
    <p:sldId id="352" r:id="rId23"/>
    <p:sldId id="353" r:id="rId24"/>
    <p:sldId id="354" r:id="rId25"/>
  </p:sldIdLst>
  <p:sldSz cx="9144000" cy="6858000" type="screen4x3"/>
  <p:notesSz cx="6858000" cy="9144000"/>
  <p:defaultTextStyle>
    <a:defPPr>
      <a:defRPr lang="en-US"/>
    </a:defPPr>
    <a:lvl1pPr algn="l" rtl="0" eaLnBrk="0" fontAlgn="base" hangingPunct="0">
      <a:spcBef>
        <a:spcPct val="0"/>
      </a:spcBef>
      <a:spcAft>
        <a:spcPct val="0"/>
      </a:spcAft>
      <a:defRPr sz="4800" kern="1200">
        <a:solidFill>
          <a:schemeClr val="tx2"/>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4800" kern="1200">
        <a:solidFill>
          <a:schemeClr val="tx2"/>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4800" kern="1200">
        <a:solidFill>
          <a:schemeClr val="tx2"/>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4800" kern="1200">
        <a:solidFill>
          <a:schemeClr val="tx2"/>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4800" kern="1200">
        <a:solidFill>
          <a:schemeClr val="tx2"/>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4800" kern="1200">
        <a:solidFill>
          <a:schemeClr val="tx2"/>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4800" kern="1200">
        <a:solidFill>
          <a:schemeClr val="tx2"/>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4800" kern="1200">
        <a:solidFill>
          <a:schemeClr val="tx2"/>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4800" kern="1200">
        <a:solidFill>
          <a:schemeClr val="tx2"/>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8080"/>
    <a:srgbClr val="006666"/>
    <a:srgbClr val="003366"/>
    <a:srgbClr val="FF0000"/>
    <a:srgbClr val="000099"/>
    <a:srgbClr val="99CC99"/>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autoAdjust="0"/>
  </p:normalViewPr>
  <p:slideViewPr>
    <p:cSldViewPr>
      <p:cViewPr varScale="1">
        <p:scale>
          <a:sx n="80" d="100"/>
          <a:sy n="80" d="100"/>
        </p:scale>
        <p:origin x="1248" y="5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PT"/>
              <a:t>Faça clique para editar o estilo</a:t>
            </a:r>
          </a:p>
        </p:txBody>
      </p:sp>
      <p:sp>
        <p:nvSpPr>
          <p:cNvPr id="4" name="Rectangle 4">
            <a:extLst>
              <a:ext uri="{FF2B5EF4-FFF2-40B4-BE49-F238E27FC236}">
                <a16:creationId xmlns:a16="http://schemas.microsoft.com/office/drawing/2014/main" id="{F48A6FDD-A742-402B-8244-79F61A9F8E3A}"/>
              </a:ext>
            </a:extLst>
          </p:cNvPr>
          <p:cNvSpPr>
            <a:spLocks noGrp="1" noChangeArrowheads="1"/>
          </p:cNvSpPr>
          <p:nvPr>
            <p:ph type="dt" sz="half" idx="10"/>
          </p:nvPr>
        </p:nvSpPr>
        <p:spPr>
          <a:ln/>
        </p:spPr>
        <p:txBody>
          <a:bodyPr/>
          <a:lstStyle>
            <a:lvl1pPr>
              <a:defRPr/>
            </a:lvl1pPr>
          </a:lstStyle>
          <a:p>
            <a:pPr>
              <a:defRPr/>
            </a:pPr>
            <a:endParaRPr lang="pt-PT"/>
          </a:p>
        </p:txBody>
      </p:sp>
      <p:sp>
        <p:nvSpPr>
          <p:cNvPr id="5" name="Rectangle 5">
            <a:extLst>
              <a:ext uri="{FF2B5EF4-FFF2-40B4-BE49-F238E27FC236}">
                <a16:creationId xmlns:a16="http://schemas.microsoft.com/office/drawing/2014/main" id="{FAB14442-4D09-4253-A556-8820F7019F76}"/>
              </a:ext>
            </a:extLst>
          </p:cNvPr>
          <p:cNvSpPr>
            <a:spLocks noGrp="1" noChangeArrowheads="1"/>
          </p:cNvSpPr>
          <p:nvPr>
            <p:ph type="ftr" sz="quarter" idx="11"/>
          </p:nvPr>
        </p:nvSpPr>
        <p:spPr>
          <a:ln/>
        </p:spPr>
        <p:txBody>
          <a:bodyPr/>
          <a:lstStyle>
            <a:lvl1pPr>
              <a:defRPr/>
            </a:lvl1pPr>
          </a:lstStyle>
          <a:p>
            <a:pPr>
              <a:defRPr/>
            </a:pPr>
            <a:endParaRPr lang="pt-PT"/>
          </a:p>
        </p:txBody>
      </p:sp>
      <p:sp>
        <p:nvSpPr>
          <p:cNvPr id="6" name="Rectangle 6">
            <a:extLst>
              <a:ext uri="{FF2B5EF4-FFF2-40B4-BE49-F238E27FC236}">
                <a16:creationId xmlns:a16="http://schemas.microsoft.com/office/drawing/2014/main" id="{A93A7499-9E1F-4222-9D7B-2EE034A91DEB}"/>
              </a:ext>
            </a:extLst>
          </p:cNvPr>
          <p:cNvSpPr>
            <a:spLocks noGrp="1" noChangeArrowheads="1"/>
          </p:cNvSpPr>
          <p:nvPr>
            <p:ph type="sldNum" sz="quarter" idx="12"/>
          </p:nvPr>
        </p:nvSpPr>
        <p:spPr>
          <a:ln/>
        </p:spPr>
        <p:txBody>
          <a:bodyPr/>
          <a:lstStyle>
            <a:lvl1pPr>
              <a:defRPr/>
            </a:lvl1pPr>
          </a:lstStyle>
          <a:p>
            <a:pPr>
              <a:defRPr/>
            </a:pPr>
            <a:fld id="{C6D3665A-BF5F-4CF8-A389-48E6566D21BF}" type="slidenum">
              <a:rPr lang="pt-PT" altLang="en-US"/>
              <a:pPr>
                <a:defRPr/>
              </a:pPr>
              <a:t>‹#›</a:t>
            </a:fld>
            <a:endParaRPr lang="pt-PT" altLang="en-US"/>
          </a:p>
        </p:txBody>
      </p:sp>
    </p:spTree>
    <p:extLst>
      <p:ext uri="{BB962C8B-B14F-4D97-AF65-F5344CB8AC3E}">
        <p14:creationId xmlns:p14="http://schemas.microsoft.com/office/powerpoint/2010/main" val="1491779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Rectangle 4">
            <a:extLst>
              <a:ext uri="{FF2B5EF4-FFF2-40B4-BE49-F238E27FC236}">
                <a16:creationId xmlns:a16="http://schemas.microsoft.com/office/drawing/2014/main" id="{D04DFB3E-2309-41E1-936F-18F7BADFC6F2}"/>
              </a:ext>
            </a:extLst>
          </p:cNvPr>
          <p:cNvSpPr>
            <a:spLocks noGrp="1" noChangeArrowheads="1"/>
          </p:cNvSpPr>
          <p:nvPr>
            <p:ph type="dt" sz="half" idx="10"/>
          </p:nvPr>
        </p:nvSpPr>
        <p:spPr>
          <a:ln/>
        </p:spPr>
        <p:txBody>
          <a:bodyPr/>
          <a:lstStyle>
            <a:lvl1pPr>
              <a:defRPr/>
            </a:lvl1pPr>
          </a:lstStyle>
          <a:p>
            <a:pPr>
              <a:defRPr/>
            </a:pPr>
            <a:endParaRPr lang="pt-PT"/>
          </a:p>
        </p:txBody>
      </p:sp>
      <p:sp>
        <p:nvSpPr>
          <p:cNvPr id="5" name="Rectangle 5">
            <a:extLst>
              <a:ext uri="{FF2B5EF4-FFF2-40B4-BE49-F238E27FC236}">
                <a16:creationId xmlns:a16="http://schemas.microsoft.com/office/drawing/2014/main" id="{52DFFAE7-EC31-4467-BFCA-196F1E10E88A}"/>
              </a:ext>
            </a:extLst>
          </p:cNvPr>
          <p:cNvSpPr>
            <a:spLocks noGrp="1" noChangeArrowheads="1"/>
          </p:cNvSpPr>
          <p:nvPr>
            <p:ph type="ftr" sz="quarter" idx="11"/>
          </p:nvPr>
        </p:nvSpPr>
        <p:spPr>
          <a:ln/>
        </p:spPr>
        <p:txBody>
          <a:bodyPr/>
          <a:lstStyle>
            <a:lvl1pPr>
              <a:defRPr/>
            </a:lvl1pPr>
          </a:lstStyle>
          <a:p>
            <a:pPr>
              <a:defRPr/>
            </a:pPr>
            <a:endParaRPr lang="pt-PT"/>
          </a:p>
        </p:txBody>
      </p:sp>
      <p:sp>
        <p:nvSpPr>
          <p:cNvPr id="6" name="Rectangle 6">
            <a:extLst>
              <a:ext uri="{FF2B5EF4-FFF2-40B4-BE49-F238E27FC236}">
                <a16:creationId xmlns:a16="http://schemas.microsoft.com/office/drawing/2014/main" id="{7542EFE1-B384-4255-91C2-DF4B43135064}"/>
              </a:ext>
            </a:extLst>
          </p:cNvPr>
          <p:cNvSpPr>
            <a:spLocks noGrp="1" noChangeArrowheads="1"/>
          </p:cNvSpPr>
          <p:nvPr>
            <p:ph type="sldNum" sz="quarter" idx="12"/>
          </p:nvPr>
        </p:nvSpPr>
        <p:spPr>
          <a:ln/>
        </p:spPr>
        <p:txBody>
          <a:bodyPr/>
          <a:lstStyle>
            <a:lvl1pPr>
              <a:defRPr/>
            </a:lvl1pPr>
          </a:lstStyle>
          <a:p>
            <a:pPr>
              <a:defRPr/>
            </a:pPr>
            <a:fld id="{45D08A46-128A-488B-AC64-9B7E222E18DA}" type="slidenum">
              <a:rPr lang="pt-PT" altLang="en-US"/>
              <a:pPr>
                <a:defRPr/>
              </a:pPr>
              <a:t>‹#›</a:t>
            </a:fld>
            <a:endParaRPr lang="pt-PT" altLang="en-US"/>
          </a:p>
        </p:txBody>
      </p:sp>
    </p:spTree>
    <p:extLst>
      <p:ext uri="{BB962C8B-B14F-4D97-AF65-F5344CB8AC3E}">
        <p14:creationId xmlns:p14="http://schemas.microsoft.com/office/powerpoint/2010/main" val="319566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3200" y="152400"/>
            <a:ext cx="2057400" cy="5668963"/>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381000" y="152400"/>
            <a:ext cx="6019800" cy="5668963"/>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Rectangle 4">
            <a:extLst>
              <a:ext uri="{FF2B5EF4-FFF2-40B4-BE49-F238E27FC236}">
                <a16:creationId xmlns:a16="http://schemas.microsoft.com/office/drawing/2014/main" id="{681CEA06-CDBD-4BB7-8AB4-F133FE53731D}"/>
              </a:ext>
            </a:extLst>
          </p:cNvPr>
          <p:cNvSpPr>
            <a:spLocks noGrp="1" noChangeArrowheads="1"/>
          </p:cNvSpPr>
          <p:nvPr>
            <p:ph type="dt" sz="half" idx="10"/>
          </p:nvPr>
        </p:nvSpPr>
        <p:spPr>
          <a:ln/>
        </p:spPr>
        <p:txBody>
          <a:bodyPr/>
          <a:lstStyle>
            <a:lvl1pPr>
              <a:defRPr/>
            </a:lvl1pPr>
          </a:lstStyle>
          <a:p>
            <a:pPr>
              <a:defRPr/>
            </a:pPr>
            <a:endParaRPr lang="pt-PT"/>
          </a:p>
        </p:txBody>
      </p:sp>
      <p:sp>
        <p:nvSpPr>
          <p:cNvPr id="5" name="Rectangle 5">
            <a:extLst>
              <a:ext uri="{FF2B5EF4-FFF2-40B4-BE49-F238E27FC236}">
                <a16:creationId xmlns:a16="http://schemas.microsoft.com/office/drawing/2014/main" id="{134125B8-7393-4CA6-A31F-BC57CBA5EEC3}"/>
              </a:ext>
            </a:extLst>
          </p:cNvPr>
          <p:cNvSpPr>
            <a:spLocks noGrp="1" noChangeArrowheads="1"/>
          </p:cNvSpPr>
          <p:nvPr>
            <p:ph type="ftr" sz="quarter" idx="11"/>
          </p:nvPr>
        </p:nvSpPr>
        <p:spPr>
          <a:ln/>
        </p:spPr>
        <p:txBody>
          <a:bodyPr/>
          <a:lstStyle>
            <a:lvl1pPr>
              <a:defRPr/>
            </a:lvl1pPr>
          </a:lstStyle>
          <a:p>
            <a:pPr>
              <a:defRPr/>
            </a:pPr>
            <a:endParaRPr lang="pt-PT"/>
          </a:p>
        </p:txBody>
      </p:sp>
      <p:sp>
        <p:nvSpPr>
          <p:cNvPr id="6" name="Rectangle 6">
            <a:extLst>
              <a:ext uri="{FF2B5EF4-FFF2-40B4-BE49-F238E27FC236}">
                <a16:creationId xmlns:a16="http://schemas.microsoft.com/office/drawing/2014/main" id="{A10CABB0-F297-4304-A827-89FD7AACFDD5}"/>
              </a:ext>
            </a:extLst>
          </p:cNvPr>
          <p:cNvSpPr>
            <a:spLocks noGrp="1" noChangeArrowheads="1"/>
          </p:cNvSpPr>
          <p:nvPr>
            <p:ph type="sldNum" sz="quarter" idx="12"/>
          </p:nvPr>
        </p:nvSpPr>
        <p:spPr>
          <a:ln/>
        </p:spPr>
        <p:txBody>
          <a:bodyPr/>
          <a:lstStyle>
            <a:lvl1pPr>
              <a:defRPr/>
            </a:lvl1pPr>
          </a:lstStyle>
          <a:p>
            <a:pPr>
              <a:defRPr/>
            </a:pPr>
            <a:fld id="{8F67497D-3CB1-477E-98AF-05BA7DD95420}" type="slidenum">
              <a:rPr lang="pt-PT" altLang="en-US"/>
              <a:pPr>
                <a:defRPr/>
              </a:pPr>
              <a:t>‹#›</a:t>
            </a:fld>
            <a:endParaRPr lang="pt-PT" altLang="en-US"/>
          </a:p>
        </p:txBody>
      </p:sp>
    </p:spTree>
    <p:extLst>
      <p:ext uri="{BB962C8B-B14F-4D97-AF65-F5344CB8AC3E}">
        <p14:creationId xmlns:p14="http://schemas.microsoft.com/office/powerpoint/2010/main" val="2843147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e object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52400"/>
            <a:ext cx="8001000" cy="609600"/>
          </a:xfrm>
        </p:spPr>
        <p:txBody>
          <a:bodyPr/>
          <a:lstStyle/>
          <a:p>
            <a:r>
              <a:rPr lang="pt-PT"/>
              <a:t>Clique para editar o estilo</a:t>
            </a:r>
          </a:p>
        </p:txBody>
      </p:sp>
      <p:sp>
        <p:nvSpPr>
          <p:cNvPr id="3" name="Marcador de Posição do Texto 2"/>
          <p:cNvSpPr>
            <a:spLocks noGrp="1"/>
          </p:cNvSpPr>
          <p:nvPr>
            <p:ph type="body" sz="half" idx="1"/>
          </p:nvPr>
        </p:nvSpPr>
        <p:spPr>
          <a:xfrm>
            <a:off x="381000" y="1295400"/>
            <a:ext cx="4038600" cy="4525963"/>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4572000" y="1295400"/>
            <a:ext cx="4038600" cy="4525963"/>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Rectangle 4">
            <a:extLst>
              <a:ext uri="{FF2B5EF4-FFF2-40B4-BE49-F238E27FC236}">
                <a16:creationId xmlns:a16="http://schemas.microsoft.com/office/drawing/2014/main" id="{FC02B7A2-6B26-409B-B996-8EB519EF5695}"/>
              </a:ext>
            </a:extLst>
          </p:cNvPr>
          <p:cNvSpPr>
            <a:spLocks noGrp="1" noChangeArrowheads="1"/>
          </p:cNvSpPr>
          <p:nvPr>
            <p:ph type="dt" sz="half" idx="10"/>
          </p:nvPr>
        </p:nvSpPr>
        <p:spPr>
          <a:ln/>
        </p:spPr>
        <p:txBody>
          <a:bodyPr/>
          <a:lstStyle>
            <a:lvl1pPr>
              <a:defRPr/>
            </a:lvl1pPr>
          </a:lstStyle>
          <a:p>
            <a:pPr>
              <a:defRPr/>
            </a:pPr>
            <a:endParaRPr lang="pt-PT"/>
          </a:p>
        </p:txBody>
      </p:sp>
      <p:sp>
        <p:nvSpPr>
          <p:cNvPr id="6" name="Rectangle 5">
            <a:extLst>
              <a:ext uri="{FF2B5EF4-FFF2-40B4-BE49-F238E27FC236}">
                <a16:creationId xmlns:a16="http://schemas.microsoft.com/office/drawing/2014/main" id="{77E7CA74-561D-42E2-B233-836B9E670D91}"/>
              </a:ext>
            </a:extLst>
          </p:cNvPr>
          <p:cNvSpPr>
            <a:spLocks noGrp="1" noChangeArrowheads="1"/>
          </p:cNvSpPr>
          <p:nvPr>
            <p:ph type="ftr" sz="quarter" idx="11"/>
          </p:nvPr>
        </p:nvSpPr>
        <p:spPr>
          <a:ln/>
        </p:spPr>
        <p:txBody>
          <a:bodyPr/>
          <a:lstStyle>
            <a:lvl1pPr>
              <a:defRPr/>
            </a:lvl1pPr>
          </a:lstStyle>
          <a:p>
            <a:pPr>
              <a:defRPr/>
            </a:pPr>
            <a:endParaRPr lang="pt-PT"/>
          </a:p>
        </p:txBody>
      </p:sp>
      <p:sp>
        <p:nvSpPr>
          <p:cNvPr id="7" name="Rectangle 6">
            <a:extLst>
              <a:ext uri="{FF2B5EF4-FFF2-40B4-BE49-F238E27FC236}">
                <a16:creationId xmlns:a16="http://schemas.microsoft.com/office/drawing/2014/main" id="{A8EADADC-E842-4BA0-94BA-49882892AEC2}"/>
              </a:ext>
            </a:extLst>
          </p:cNvPr>
          <p:cNvSpPr>
            <a:spLocks noGrp="1" noChangeArrowheads="1"/>
          </p:cNvSpPr>
          <p:nvPr>
            <p:ph type="sldNum" sz="quarter" idx="12"/>
          </p:nvPr>
        </p:nvSpPr>
        <p:spPr>
          <a:ln/>
        </p:spPr>
        <p:txBody>
          <a:bodyPr/>
          <a:lstStyle>
            <a:lvl1pPr>
              <a:defRPr/>
            </a:lvl1pPr>
          </a:lstStyle>
          <a:p>
            <a:pPr>
              <a:defRPr/>
            </a:pPr>
            <a:fld id="{EB0174E8-E1C8-443C-B6FE-2DBBDFFA63F2}" type="slidenum">
              <a:rPr lang="pt-PT" altLang="en-US"/>
              <a:pPr>
                <a:defRPr/>
              </a:pPr>
              <a:t>‹#›</a:t>
            </a:fld>
            <a:endParaRPr lang="pt-PT" altLang="en-US"/>
          </a:p>
        </p:txBody>
      </p:sp>
    </p:spTree>
    <p:extLst>
      <p:ext uri="{BB962C8B-B14F-4D97-AF65-F5344CB8AC3E}">
        <p14:creationId xmlns:p14="http://schemas.microsoft.com/office/powerpoint/2010/main" val="3385794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ítulo, texto e 2 objectos">
    <p:spTree>
      <p:nvGrpSpPr>
        <p:cNvPr id="1" name=""/>
        <p:cNvGrpSpPr/>
        <p:nvPr/>
      </p:nvGrpSpPr>
      <p:grpSpPr>
        <a:xfrm>
          <a:off x="0" y="0"/>
          <a:ext cx="0" cy="0"/>
          <a:chOff x="0" y="0"/>
          <a:chExt cx="0" cy="0"/>
        </a:xfrm>
      </p:grpSpPr>
      <p:sp>
        <p:nvSpPr>
          <p:cNvPr id="2" name="Título 1"/>
          <p:cNvSpPr>
            <a:spLocks noGrp="1"/>
          </p:cNvSpPr>
          <p:nvPr>
            <p:ph type="title"/>
          </p:nvPr>
        </p:nvSpPr>
        <p:spPr>
          <a:xfrm>
            <a:off x="381000" y="152400"/>
            <a:ext cx="8001000" cy="609600"/>
          </a:xfrm>
        </p:spPr>
        <p:txBody>
          <a:bodyPr/>
          <a:lstStyle/>
          <a:p>
            <a:r>
              <a:rPr lang="pt-PT"/>
              <a:t>Clique para editar o estilo</a:t>
            </a:r>
          </a:p>
        </p:txBody>
      </p:sp>
      <p:sp>
        <p:nvSpPr>
          <p:cNvPr id="3" name="Marcador de Posição do Texto 2"/>
          <p:cNvSpPr>
            <a:spLocks noGrp="1"/>
          </p:cNvSpPr>
          <p:nvPr>
            <p:ph type="body" sz="half" idx="1"/>
          </p:nvPr>
        </p:nvSpPr>
        <p:spPr>
          <a:xfrm>
            <a:off x="381000" y="1295400"/>
            <a:ext cx="4038600" cy="4525963"/>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quarter" idx="2"/>
          </p:nvPr>
        </p:nvSpPr>
        <p:spPr>
          <a:xfrm>
            <a:off x="4572000" y="1295400"/>
            <a:ext cx="4038600" cy="218598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e Conteúdo 4"/>
          <p:cNvSpPr>
            <a:spLocks noGrp="1"/>
          </p:cNvSpPr>
          <p:nvPr>
            <p:ph sz="quarter" idx="3"/>
          </p:nvPr>
        </p:nvSpPr>
        <p:spPr>
          <a:xfrm>
            <a:off x="4572000" y="3633788"/>
            <a:ext cx="4038600" cy="2187575"/>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Rectangle 4">
            <a:extLst>
              <a:ext uri="{FF2B5EF4-FFF2-40B4-BE49-F238E27FC236}">
                <a16:creationId xmlns:a16="http://schemas.microsoft.com/office/drawing/2014/main" id="{CB79A0CD-5782-4648-BA0A-52DD1C79B36C}"/>
              </a:ext>
            </a:extLst>
          </p:cNvPr>
          <p:cNvSpPr>
            <a:spLocks noGrp="1" noChangeArrowheads="1"/>
          </p:cNvSpPr>
          <p:nvPr>
            <p:ph type="dt" sz="half" idx="10"/>
          </p:nvPr>
        </p:nvSpPr>
        <p:spPr>
          <a:ln/>
        </p:spPr>
        <p:txBody>
          <a:bodyPr/>
          <a:lstStyle>
            <a:lvl1pPr>
              <a:defRPr/>
            </a:lvl1pPr>
          </a:lstStyle>
          <a:p>
            <a:pPr>
              <a:defRPr/>
            </a:pPr>
            <a:endParaRPr lang="pt-PT"/>
          </a:p>
        </p:txBody>
      </p:sp>
      <p:sp>
        <p:nvSpPr>
          <p:cNvPr id="7" name="Rectangle 5">
            <a:extLst>
              <a:ext uri="{FF2B5EF4-FFF2-40B4-BE49-F238E27FC236}">
                <a16:creationId xmlns:a16="http://schemas.microsoft.com/office/drawing/2014/main" id="{D5E04E7F-7C69-425A-AB5B-2926A6790B61}"/>
              </a:ext>
            </a:extLst>
          </p:cNvPr>
          <p:cNvSpPr>
            <a:spLocks noGrp="1" noChangeArrowheads="1"/>
          </p:cNvSpPr>
          <p:nvPr>
            <p:ph type="ftr" sz="quarter" idx="11"/>
          </p:nvPr>
        </p:nvSpPr>
        <p:spPr>
          <a:ln/>
        </p:spPr>
        <p:txBody>
          <a:bodyPr/>
          <a:lstStyle>
            <a:lvl1pPr>
              <a:defRPr/>
            </a:lvl1pPr>
          </a:lstStyle>
          <a:p>
            <a:pPr>
              <a:defRPr/>
            </a:pPr>
            <a:endParaRPr lang="pt-PT"/>
          </a:p>
        </p:txBody>
      </p:sp>
      <p:sp>
        <p:nvSpPr>
          <p:cNvPr id="8" name="Rectangle 6">
            <a:extLst>
              <a:ext uri="{FF2B5EF4-FFF2-40B4-BE49-F238E27FC236}">
                <a16:creationId xmlns:a16="http://schemas.microsoft.com/office/drawing/2014/main" id="{3E8D3BDA-7959-44B9-963E-52F8C319B5D5}"/>
              </a:ext>
            </a:extLst>
          </p:cNvPr>
          <p:cNvSpPr>
            <a:spLocks noGrp="1" noChangeArrowheads="1"/>
          </p:cNvSpPr>
          <p:nvPr>
            <p:ph type="sldNum" sz="quarter" idx="12"/>
          </p:nvPr>
        </p:nvSpPr>
        <p:spPr>
          <a:ln/>
        </p:spPr>
        <p:txBody>
          <a:bodyPr/>
          <a:lstStyle>
            <a:lvl1pPr>
              <a:defRPr/>
            </a:lvl1pPr>
          </a:lstStyle>
          <a:p>
            <a:pPr>
              <a:defRPr/>
            </a:pPr>
            <a:fld id="{CDD771A6-CEB3-439C-A80D-EE8DDD15F8D2}" type="slidenum">
              <a:rPr lang="pt-PT" altLang="en-US"/>
              <a:pPr>
                <a:defRPr/>
              </a:pPr>
              <a:t>‹#›</a:t>
            </a:fld>
            <a:endParaRPr lang="pt-PT" altLang="en-US"/>
          </a:p>
        </p:txBody>
      </p:sp>
    </p:spTree>
    <p:extLst>
      <p:ext uri="{BB962C8B-B14F-4D97-AF65-F5344CB8AC3E}">
        <p14:creationId xmlns:p14="http://schemas.microsoft.com/office/powerpoint/2010/main" val="348167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Rectangle 4">
            <a:extLst>
              <a:ext uri="{FF2B5EF4-FFF2-40B4-BE49-F238E27FC236}">
                <a16:creationId xmlns:a16="http://schemas.microsoft.com/office/drawing/2014/main" id="{F4481253-4ABB-4B9D-B57D-745D26E94DF1}"/>
              </a:ext>
            </a:extLst>
          </p:cNvPr>
          <p:cNvSpPr>
            <a:spLocks noGrp="1" noChangeArrowheads="1"/>
          </p:cNvSpPr>
          <p:nvPr>
            <p:ph type="dt" sz="half" idx="10"/>
          </p:nvPr>
        </p:nvSpPr>
        <p:spPr>
          <a:ln/>
        </p:spPr>
        <p:txBody>
          <a:bodyPr/>
          <a:lstStyle>
            <a:lvl1pPr>
              <a:defRPr/>
            </a:lvl1pPr>
          </a:lstStyle>
          <a:p>
            <a:pPr>
              <a:defRPr/>
            </a:pPr>
            <a:endParaRPr lang="pt-PT"/>
          </a:p>
        </p:txBody>
      </p:sp>
      <p:sp>
        <p:nvSpPr>
          <p:cNvPr id="5" name="Rectangle 5">
            <a:extLst>
              <a:ext uri="{FF2B5EF4-FFF2-40B4-BE49-F238E27FC236}">
                <a16:creationId xmlns:a16="http://schemas.microsoft.com/office/drawing/2014/main" id="{385B6077-EC5B-4506-BBA4-78441C386CCD}"/>
              </a:ext>
            </a:extLst>
          </p:cNvPr>
          <p:cNvSpPr>
            <a:spLocks noGrp="1" noChangeArrowheads="1"/>
          </p:cNvSpPr>
          <p:nvPr>
            <p:ph type="ftr" sz="quarter" idx="11"/>
          </p:nvPr>
        </p:nvSpPr>
        <p:spPr>
          <a:ln/>
        </p:spPr>
        <p:txBody>
          <a:bodyPr/>
          <a:lstStyle>
            <a:lvl1pPr>
              <a:defRPr/>
            </a:lvl1pPr>
          </a:lstStyle>
          <a:p>
            <a:pPr>
              <a:defRPr/>
            </a:pPr>
            <a:endParaRPr lang="pt-PT"/>
          </a:p>
        </p:txBody>
      </p:sp>
      <p:sp>
        <p:nvSpPr>
          <p:cNvPr id="6" name="Rectangle 6">
            <a:extLst>
              <a:ext uri="{FF2B5EF4-FFF2-40B4-BE49-F238E27FC236}">
                <a16:creationId xmlns:a16="http://schemas.microsoft.com/office/drawing/2014/main" id="{ED309C41-0AA5-4B85-8B5E-E26EAD81395F}"/>
              </a:ext>
            </a:extLst>
          </p:cNvPr>
          <p:cNvSpPr>
            <a:spLocks noGrp="1" noChangeArrowheads="1"/>
          </p:cNvSpPr>
          <p:nvPr>
            <p:ph type="sldNum" sz="quarter" idx="12"/>
          </p:nvPr>
        </p:nvSpPr>
        <p:spPr>
          <a:ln/>
        </p:spPr>
        <p:txBody>
          <a:bodyPr/>
          <a:lstStyle>
            <a:lvl1pPr>
              <a:defRPr/>
            </a:lvl1pPr>
          </a:lstStyle>
          <a:p>
            <a:pPr>
              <a:defRPr/>
            </a:pPr>
            <a:fld id="{884DDE8C-BC08-45BA-86AA-C40577526DA0}" type="slidenum">
              <a:rPr lang="pt-PT" altLang="en-US"/>
              <a:pPr>
                <a:defRPr/>
              </a:pPr>
              <a:t>‹#›</a:t>
            </a:fld>
            <a:endParaRPr lang="pt-PT" altLang="en-US"/>
          </a:p>
        </p:txBody>
      </p:sp>
    </p:spTree>
    <p:extLst>
      <p:ext uri="{BB962C8B-B14F-4D97-AF65-F5344CB8AC3E}">
        <p14:creationId xmlns:p14="http://schemas.microsoft.com/office/powerpoint/2010/main" val="326242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a:t>
            </a:r>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PT"/>
              <a:t>Clique para editar os estilos</a:t>
            </a:r>
          </a:p>
        </p:txBody>
      </p:sp>
      <p:sp>
        <p:nvSpPr>
          <p:cNvPr id="4" name="Rectangle 4">
            <a:extLst>
              <a:ext uri="{FF2B5EF4-FFF2-40B4-BE49-F238E27FC236}">
                <a16:creationId xmlns:a16="http://schemas.microsoft.com/office/drawing/2014/main" id="{07A585FD-8D25-4546-90D9-7B5DA1CB02E7}"/>
              </a:ext>
            </a:extLst>
          </p:cNvPr>
          <p:cNvSpPr>
            <a:spLocks noGrp="1" noChangeArrowheads="1"/>
          </p:cNvSpPr>
          <p:nvPr>
            <p:ph type="dt" sz="half" idx="10"/>
          </p:nvPr>
        </p:nvSpPr>
        <p:spPr>
          <a:ln/>
        </p:spPr>
        <p:txBody>
          <a:bodyPr/>
          <a:lstStyle>
            <a:lvl1pPr>
              <a:defRPr/>
            </a:lvl1pPr>
          </a:lstStyle>
          <a:p>
            <a:pPr>
              <a:defRPr/>
            </a:pPr>
            <a:endParaRPr lang="pt-PT"/>
          </a:p>
        </p:txBody>
      </p:sp>
      <p:sp>
        <p:nvSpPr>
          <p:cNvPr id="5" name="Rectangle 5">
            <a:extLst>
              <a:ext uri="{FF2B5EF4-FFF2-40B4-BE49-F238E27FC236}">
                <a16:creationId xmlns:a16="http://schemas.microsoft.com/office/drawing/2014/main" id="{85EA6C04-20D9-4A47-8DF6-1DF2E69395F3}"/>
              </a:ext>
            </a:extLst>
          </p:cNvPr>
          <p:cNvSpPr>
            <a:spLocks noGrp="1" noChangeArrowheads="1"/>
          </p:cNvSpPr>
          <p:nvPr>
            <p:ph type="ftr" sz="quarter" idx="11"/>
          </p:nvPr>
        </p:nvSpPr>
        <p:spPr>
          <a:ln/>
        </p:spPr>
        <p:txBody>
          <a:bodyPr/>
          <a:lstStyle>
            <a:lvl1pPr>
              <a:defRPr/>
            </a:lvl1pPr>
          </a:lstStyle>
          <a:p>
            <a:pPr>
              <a:defRPr/>
            </a:pPr>
            <a:endParaRPr lang="pt-PT"/>
          </a:p>
        </p:txBody>
      </p:sp>
      <p:sp>
        <p:nvSpPr>
          <p:cNvPr id="6" name="Rectangle 6">
            <a:extLst>
              <a:ext uri="{FF2B5EF4-FFF2-40B4-BE49-F238E27FC236}">
                <a16:creationId xmlns:a16="http://schemas.microsoft.com/office/drawing/2014/main" id="{37F54F76-574B-4B20-BF15-F8D6B69F8B4F}"/>
              </a:ext>
            </a:extLst>
          </p:cNvPr>
          <p:cNvSpPr>
            <a:spLocks noGrp="1" noChangeArrowheads="1"/>
          </p:cNvSpPr>
          <p:nvPr>
            <p:ph type="sldNum" sz="quarter" idx="12"/>
          </p:nvPr>
        </p:nvSpPr>
        <p:spPr>
          <a:ln/>
        </p:spPr>
        <p:txBody>
          <a:bodyPr/>
          <a:lstStyle>
            <a:lvl1pPr>
              <a:defRPr/>
            </a:lvl1pPr>
          </a:lstStyle>
          <a:p>
            <a:pPr>
              <a:defRPr/>
            </a:pPr>
            <a:fld id="{E2DF0F9E-3849-4076-B338-C26F2ED7F4B9}" type="slidenum">
              <a:rPr lang="pt-PT" altLang="en-US"/>
              <a:pPr>
                <a:defRPr/>
              </a:pPr>
              <a:t>‹#›</a:t>
            </a:fld>
            <a:endParaRPr lang="pt-PT" altLang="en-US"/>
          </a:p>
        </p:txBody>
      </p:sp>
    </p:spTree>
    <p:extLst>
      <p:ext uri="{BB962C8B-B14F-4D97-AF65-F5344CB8AC3E}">
        <p14:creationId xmlns:p14="http://schemas.microsoft.com/office/powerpoint/2010/main" val="249573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3810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45720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Rectangle 4">
            <a:extLst>
              <a:ext uri="{FF2B5EF4-FFF2-40B4-BE49-F238E27FC236}">
                <a16:creationId xmlns:a16="http://schemas.microsoft.com/office/drawing/2014/main" id="{0B0B3AB1-3A18-4E24-89A8-402563786104}"/>
              </a:ext>
            </a:extLst>
          </p:cNvPr>
          <p:cNvSpPr>
            <a:spLocks noGrp="1" noChangeArrowheads="1"/>
          </p:cNvSpPr>
          <p:nvPr>
            <p:ph type="dt" sz="half" idx="10"/>
          </p:nvPr>
        </p:nvSpPr>
        <p:spPr>
          <a:ln/>
        </p:spPr>
        <p:txBody>
          <a:bodyPr/>
          <a:lstStyle>
            <a:lvl1pPr>
              <a:defRPr/>
            </a:lvl1pPr>
          </a:lstStyle>
          <a:p>
            <a:pPr>
              <a:defRPr/>
            </a:pPr>
            <a:endParaRPr lang="pt-PT"/>
          </a:p>
        </p:txBody>
      </p:sp>
      <p:sp>
        <p:nvSpPr>
          <p:cNvPr id="6" name="Rectangle 5">
            <a:extLst>
              <a:ext uri="{FF2B5EF4-FFF2-40B4-BE49-F238E27FC236}">
                <a16:creationId xmlns:a16="http://schemas.microsoft.com/office/drawing/2014/main" id="{9D88E644-8A9E-4E48-9BC0-D19AE6AB8AC8}"/>
              </a:ext>
            </a:extLst>
          </p:cNvPr>
          <p:cNvSpPr>
            <a:spLocks noGrp="1" noChangeArrowheads="1"/>
          </p:cNvSpPr>
          <p:nvPr>
            <p:ph type="ftr" sz="quarter" idx="11"/>
          </p:nvPr>
        </p:nvSpPr>
        <p:spPr>
          <a:ln/>
        </p:spPr>
        <p:txBody>
          <a:bodyPr/>
          <a:lstStyle>
            <a:lvl1pPr>
              <a:defRPr/>
            </a:lvl1pPr>
          </a:lstStyle>
          <a:p>
            <a:pPr>
              <a:defRPr/>
            </a:pPr>
            <a:endParaRPr lang="pt-PT"/>
          </a:p>
        </p:txBody>
      </p:sp>
      <p:sp>
        <p:nvSpPr>
          <p:cNvPr id="7" name="Rectangle 6">
            <a:extLst>
              <a:ext uri="{FF2B5EF4-FFF2-40B4-BE49-F238E27FC236}">
                <a16:creationId xmlns:a16="http://schemas.microsoft.com/office/drawing/2014/main" id="{B77D6D09-80A7-485B-8A3E-BC035D33E074}"/>
              </a:ext>
            </a:extLst>
          </p:cNvPr>
          <p:cNvSpPr>
            <a:spLocks noGrp="1" noChangeArrowheads="1"/>
          </p:cNvSpPr>
          <p:nvPr>
            <p:ph type="sldNum" sz="quarter" idx="12"/>
          </p:nvPr>
        </p:nvSpPr>
        <p:spPr>
          <a:ln/>
        </p:spPr>
        <p:txBody>
          <a:bodyPr/>
          <a:lstStyle>
            <a:lvl1pPr>
              <a:defRPr/>
            </a:lvl1pPr>
          </a:lstStyle>
          <a:p>
            <a:pPr>
              <a:defRPr/>
            </a:pPr>
            <a:fld id="{3703AB72-4D6D-470E-8DD5-F95829A4DECE}" type="slidenum">
              <a:rPr lang="pt-PT" altLang="en-US"/>
              <a:pPr>
                <a:defRPr/>
              </a:pPr>
              <a:t>‹#›</a:t>
            </a:fld>
            <a:endParaRPr lang="pt-PT" altLang="en-US"/>
          </a:p>
        </p:txBody>
      </p:sp>
    </p:spTree>
    <p:extLst>
      <p:ext uri="{BB962C8B-B14F-4D97-AF65-F5344CB8AC3E}">
        <p14:creationId xmlns:p14="http://schemas.microsoft.com/office/powerpoint/2010/main" val="258631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PT"/>
              <a:t>Clique para editar o estilo</a:t>
            </a:r>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7" name="Rectangle 4">
            <a:extLst>
              <a:ext uri="{FF2B5EF4-FFF2-40B4-BE49-F238E27FC236}">
                <a16:creationId xmlns:a16="http://schemas.microsoft.com/office/drawing/2014/main" id="{28026466-9D3C-45F2-B97B-8A44BBF538AE}"/>
              </a:ext>
            </a:extLst>
          </p:cNvPr>
          <p:cNvSpPr>
            <a:spLocks noGrp="1" noChangeArrowheads="1"/>
          </p:cNvSpPr>
          <p:nvPr>
            <p:ph type="dt" sz="half" idx="10"/>
          </p:nvPr>
        </p:nvSpPr>
        <p:spPr>
          <a:ln/>
        </p:spPr>
        <p:txBody>
          <a:bodyPr/>
          <a:lstStyle>
            <a:lvl1pPr>
              <a:defRPr/>
            </a:lvl1pPr>
          </a:lstStyle>
          <a:p>
            <a:pPr>
              <a:defRPr/>
            </a:pPr>
            <a:endParaRPr lang="pt-PT"/>
          </a:p>
        </p:txBody>
      </p:sp>
      <p:sp>
        <p:nvSpPr>
          <p:cNvPr id="8" name="Rectangle 5">
            <a:extLst>
              <a:ext uri="{FF2B5EF4-FFF2-40B4-BE49-F238E27FC236}">
                <a16:creationId xmlns:a16="http://schemas.microsoft.com/office/drawing/2014/main" id="{EDD56799-4BB3-4238-BC18-CFCB026B4A42}"/>
              </a:ext>
            </a:extLst>
          </p:cNvPr>
          <p:cNvSpPr>
            <a:spLocks noGrp="1" noChangeArrowheads="1"/>
          </p:cNvSpPr>
          <p:nvPr>
            <p:ph type="ftr" sz="quarter" idx="11"/>
          </p:nvPr>
        </p:nvSpPr>
        <p:spPr>
          <a:ln/>
        </p:spPr>
        <p:txBody>
          <a:bodyPr/>
          <a:lstStyle>
            <a:lvl1pPr>
              <a:defRPr/>
            </a:lvl1pPr>
          </a:lstStyle>
          <a:p>
            <a:pPr>
              <a:defRPr/>
            </a:pPr>
            <a:endParaRPr lang="pt-PT"/>
          </a:p>
        </p:txBody>
      </p:sp>
      <p:sp>
        <p:nvSpPr>
          <p:cNvPr id="9" name="Rectangle 6">
            <a:extLst>
              <a:ext uri="{FF2B5EF4-FFF2-40B4-BE49-F238E27FC236}">
                <a16:creationId xmlns:a16="http://schemas.microsoft.com/office/drawing/2014/main" id="{208B103B-7047-4BA9-BD24-C9F323BFD557}"/>
              </a:ext>
            </a:extLst>
          </p:cNvPr>
          <p:cNvSpPr>
            <a:spLocks noGrp="1" noChangeArrowheads="1"/>
          </p:cNvSpPr>
          <p:nvPr>
            <p:ph type="sldNum" sz="quarter" idx="12"/>
          </p:nvPr>
        </p:nvSpPr>
        <p:spPr>
          <a:ln/>
        </p:spPr>
        <p:txBody>
          <a:bodyPr/>
          <a:lstStyle>
            <a:lvl1pPr>
              <a:defRPr/>
            </a:lvl1pPr>
          </a:lstStyle>
          <a:p>
            <a:pPr>
              <a:defRPr/>
            </a:pPr>
            <a:fld id="{47F63284-3E07-4294-900D-6050B701044F}" type="slidenum">
              <a:rPr lang="pt-PT" altLang="en-US"/>
              <a:pPr>
                <a:defRPr/>
              </a:pPr>
              <a:t>‹#›</a:t>
            </a:fld>
            <a:endParaRPr lang="pt-PT" altLang="en-US"/>
          </a:p>
        </p:txBody>
      </p:sp>
    </p:spTree>
    <p:extLst>
      <p:ext uri="{BB962C8B-B14F-4D97-AF65-F5344CB8AC3E}">
        <p14:creationId xmlns:p14="http://schemas.microsoft.com/office/powerpoint/2010/main" val="109216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Rectangle 4">
            <a:extLst>
              <a:ext uri="{FF2B5EF4-FFF2-40B4-BE49-F238E27FC236}">
                <a16:creationId xmlns:a16="http://schemas.microsoft.com/office/drawing/2014/main" id="{E580CA14-656F-41C3-85F9-A30CCCB2CD55}"/>
              </a:ext>
            </a:extLst>
          </p:cNvPr>
          <p:cNvSpPr>
            <a:spLocks noGrp="1" noChangeArrowheads="1"/>
          </p:cNvSpPr>
          <p:nvPr>
            <p:ph type="dt" sz="half" idx="10"/>
          </p:nvPr>
        </p:nvSpPr>
        <p:spPr>
          <a:ln/>
        </p:spPr>
        <p:txBody>
          <a:bodyPr/>
          <a:lstStyle>
            <a:lvl1pPr>
              <a:defRPr/>
            </a:lvl1pPr>
          </a:lstStyle>
          <a:p>
            <a:pPr>
              <a:defRPr/>
            </a:pPr>
            <a:endParaRPr lang="pt-PT"/>
          </a:p>
        </p:txBody>
      </p:sp>
      <p:sp>
        <p:nvSpPr>
          <p:cNvPr id="4" name="Rectangle 5">
            <a:extLst>
              <a:ext uri="{FF2B5EF4-FFF2-40B4-BE49-F238E27FC236}">
                <a16:creationId xmlns:a16="http://schemas.microsoft.com/office/drawing/2014/main" id="{A9B096BC-EA50-4856-A5E0-B36CA8C2BA03}"/>
              </a:ext>
            </a:extLst>
          </p:cNvPr>
          <p:cNvSpPr>
            <a:spLocks noGrp="1" noChangeArrowheads="1"/>
          </p:cNvSpPr>
          <p:nvPr>
            <p:ph type="ftr" sz="quarter" idx="11"/>
          </p:nvPr>
        </p:nvSpPr>
        <p:spPr>
          <a:ln/>
        </p:spPr>
        <p:txBody>
          <a:bodyPr/>
          <a:lstStyle>
            <a:lvl1pPr>
              <a:defRPr/>
            </a:lvl1pPr>
          </a:lstStyle>
          <a:p>
            <a:pPr>
              <a:defRPr/>
            </a:pPr>
            <a:endParaRPr lang="pt-PT"/>
          </a:p>
        </p:txBody>
      </p:sp>
      <p:sp>
        <p:nvSpPr>
          <p:cNvPr id="5" name="Rectangle 6">
            <a:extLst>
              <a:ext uri="{FF2B5EF4-FFF2-40B4-BE49-F238E27FC236}">
                <a16:creationId xmlns:a16="http://schemas.microsoft.com/office/drawing/2014/main" id="{E4610720-FD92-4732-8B2B-E2E2E9F32A0F}"/>
              </a:ext>
            </a:extLst>
          </p:cNvPr>
          <p:cNvSpPr>
            <a:spLocks noGrp="1" noChangeArrowheads="1"/>
          </p:cNvSpPr>
          <p:nvPr>
            <p:ph type="sldNum" sz="quarter" idx="12"/>
          </p:nvPr>
        </p:nvSpPr>
        <p:spPr>
          <a:ln/>
        </p:spPr>
        <p:txBody>
          <a:bodyPr/>
          <a:lstStyle>
            <a:lvl1pPr>
              <a:defRPr/>
            </a:lvl1pPr>
          </a:lstStyle>
          <a:p>
            <a:pPr>
              <a:defRPr/>
            </a:pPr>
            <a:fld id="{91437661-4F72-4243-A2B2-6463CDDD2320}" type="slidenum">
              <a:rPr lang="pt-PT" altLang="en-US"/>
              <a:pPr>
                <a:defRPr/>
              </a:pPr>
              <a:t>‹#›</a:t>
            </a:fld>
            <a:endParaRPr lang="pt-PT" altLang="en-US"/>
          </a:p>
        </p:txBody>
      </p:sp>
    </p:spTree>
    <p:extLst>
      <p:ext uri="{BB962C8B-B14F-4D97-AF65-F5344CB8AC3E}">
        <p14:creationId xmlns:p14="http://schemas.microsoft.com/office/powerpoint/2010/main" val="158426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C75770E-8DA1-4C19-9B36-905CA6A17005}"/>
              </a:ext>
            </a:extLst>
          </p:cNvPr>
          <p:cNvSpPr>
            <a:spLocks noGrp="1" noChangeArrowheads="1"/>
          </p:cNvSpPr>
          <p:nvPr>
            <p:ph type="dt" sz="half" idx="10"/>
          </p:nvPr>
        </p:nvSpPr>
        <p:spPr>
          <a:ln/>
        </p:spPr>
        <p:txBody>
          <a:bodyPr/>
          <a:lstStyle>
            <a:lvl1pPr>
              <a:defRPr/>
            </a:lvl1pPr>
          </a:lstStyle>
          <a:p>
            <a:pPr>
              <a:defRPr/>
            </a:pPr>
            <a:endParaRPr lang="pt-PT"/>
          </a:p>
        </p:txBody>
      </p:sp>
      <p:sp>
        <p:nvSpPr>
          <p:cNvPr id="3" name="Rectangle 5">
            <a:extLst>
              <a:ext uri="{FF2B5EF4-FFF2-40B4-BE49-F238E27FC236}">
                <a16:creationId xmlns:a16="http://schemas.microsoft.com/office/drawing/2014/main" id="{D4DC26D4-6CA2-4685-9296-8F5EA24D26CB}"/>
              </a:ext>
            </a:extLst>
          </p:cNvPr>
          <p:cNvSpPr>
            <a:spLocks noGrp="1" noChangeArrowheads="1"/>
          </p:cNvSpPr>
          <p:nvPr>
            <p:ph type="ftr" sz="quarter" idx="11"/>
          </p:nvPr>
        </p:nvSpPr>
        <p:spPr>
          <a:ln/>
        </p:spPr>
        <p:txBody>
          <a:bodyPr/>
          <a:lstStyle>
            <a:lvl1pPr>
              <a:defRPr/>
            </a:lvl1pPr>
          </a:lstStyle>
          <a:p>
            <a:pPr>
              <a:defRPr/>
            </a:pPr>
            <a:endParaRPr lang="pt-PT"/>
          </a:p>
        </p:txBody>
      </p:sp>
      <p:sp>
        <p:nvSpPr>
          <p:cNvPr id="4" name="Rectangle 6">
            <a:extLst>
              <a:ext uri="{FF2B5EF4-FFF2-40B4-BE49-F238E27FC236}">
                <a16:creationId xmlns:a16="http://schemas.microsoft.com/office/drawing/2014/main" id="{1CA372C7-021C-4F69-9583-C74406AF5FD7}"/>
              </a:ext>
            </a:extLst>
          </p:cNvPr>
          <p:cNvSpPr>
            <a:spLocks noGrp="1" noChangeArrowheads="1"/>
          </p:cNvSpPr>
          <p:nvPr>
            <p:ph type="sldNum" sz="quarter" idx="12"/>
          </p:nvPr>
        </p:nvSpPr>
        <p:spPr>
          <a:ln/>
        </p:spPr>
        <p:txBody>
          <a:bodyPr/>
          <a:lstStyle>
            <a:lvl1pPr>
              <a:defRPr/>
            </a:lvl1pPr>
          </a:lstStyle>
          <a:p>
            <a:pPr>
              <a:defRPr/>
            </a:pPr>
            <a:fld id="{C5EC497C-F550-46F8-AF03-B230E5490DE6}" type="slidenum">
              <a:rPr lang="pt-PT" altLang="en-US"/>
              <a:pPr>
                <a:defRPr/>
              </a:pPr>
              <a:t>‹#›</a:t>
            </a:fld>
            <a:endParaRPr lang="pt-PT" altLang="en-US"/>
          </a:p>
        </p:txBody>
      </p:sp>
    </p:spTree>
    <p:extLst>
      <p:ext uri="{BB962C8B-B14F-4D97-AF65-F5344CB8AC3E}">
        <p14:creationId xmlns:p14="http://schemas.microsoft.com/office/powerpoint/2010/main" val="186544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a:t>
            </a:r>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Rectangle 4">
            <a:extLst>
              <a:ext uri="{FF2B5EF4-FFF2-40B4-BE49-F238E27FC236}">
                <a16:creationId xmlns:a16="http://schemas.microsoft.com/office/drawing/2014/main" id="{42B5B5A9-74E1-415C-8171-AEDF433E8A54}"/>
              </a:ext>
            </a:extLst>
          </p:cNvPr>
          <p:cNvSpPr>
            <a:spLocks noGrp="1" noChangeArrowheads="1"/>
          </p:cNvSpPr>
          <p:nvPr>
            <p:ph type="dt" sz="half" idx="10"/>
          </p:nvPr>
        </p:nvSpPr>
        <p:spPr>
          <a:ln/>
        </p:spPr>
        <p:txBody>
          <a:bodyPr/>
          <a:lstStyle>
            <a:lvl1pPr>
              <a:defRPr/>
            </a:lvl1pPr>
          </a:lstStyle>
          <a:p>
            <a:pPr>
              <a:defRPr/>
            </a:pPr>
            <a:endParaRPr lang="pt-PT"/>
          </a:p>
        </p:txBody>
      </p:sp>
      <p:sp>
        <p:nvSpPr>
          <p:cNvPr id="6" name="Rectangle 5">
            <a:extLst>
              <a:ext uri="{FF2B5EF4-FFF2-40B4-BE49-F238E27FC236}">
                <a16:creationId xmlns:a16="http://schemas.microsoft.com/office/drawing/2014/main" id="{88DD366A-BD7C-49CC-B332-A064FEFBB8E8}"/>
              </a:ext>
            </a:extLst>
          </p:cNvPr>
          <p:cNvSpPr>
            <a:spLocks noGrp="1" noChangeArrowheads="1"/>
          </p:cNvSpPr>
          <p:nvPr>
            <p:ph type="ftr" sz="quarter" idx="11"/>
          </p:nvPr>
        </p:nvSpPr>
        <p:spPr>
          <a:ln/>
        </p:spPr>
        <p:txBody>
          <a:bodyPr/>
          <a:lstStyle>
            <a:lvl1pPr>
              <a:defRPr/>
            </a:lvl1pPr>
          </a:lstStyle>
          <a:p>
            <a:pPr>
              <a:defRPr/>
            </a:pPr>
            <a:endParaRPr lang="pt-PT"/>
          </a:p>
        </p:txBody>
      </p:sp>
      <p:sp>
        <p:nvSpPr>
          <p:cNvPr id="7" name="Rectangle 6">
            <a:extLst>
              <a:ext uri="{FF2B5EF4-FFF2-40B4-BE49-F238E27FC236}">
                <a16:creationId xmlns:a16="http://schemas.microsoft.com/office/drawing/2014/main" id="{39D3F50E-579C-4C15-999B-514A34CB1C73}"/>
              </a:ext>
            </a:extLst>
          </p:cNvPr>
          <p:cNvSpPr>
            <a:spLocks noGrp="1" noChangeArrowheads="1"/>
          </p:cNvSpPr>
          <p:nvPr>
            <p:ph type="sldNum" sz="quarter" idx="12"/>
          </p:nvPr>
        </p:nvSpPr>
        <p:spPr>
          <a:ln/>
        </p:spPr>
        <p:txBody>
          <a:bodyPr/>
          <a:lstStyle>
            <a:lvl1pPr>
              <a:defRPr/>
            </a:lvl1pPr>
          </a:lstStyle>
          <a:p>
            <a:pPr>
              <a:defRPr/>
            </a:pPr>
            <a:fld id="{FDBBD2A1-F0EB-439A-BC88-94C6DDC9A2F2}" type="slidenum">
              <a:rPr lang="pt-PT" altLang="en-US"/>
              <a:pPr>
                <a:defRPr/>
              </a:pPr>
              <a:t>‹#›</a:t>
            </a:fld>
            <a:endParaRPr lang="pt-PT" altLang="en-US"/>
          </a:p>
        </p:txBody>
      </p:sp>
    </p:spTree>
    <p:extLst>
      <p:ext uri="{BB962C8B-B14F-4D97-AF65-F5344CB8AC3E}">
        <p14:creationId xmlns:p14="http://schemas.microsoft.com/office/powerpoint/2010/main" val="164590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a:t>
            </a:r>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PT" noProof="0"/>
              <a:t>Clique no ícone para adicionar uma imagem</a:t>
            </a:r>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Rectangle 4">
            <a:extLst>
              <a:ext uri="{FF2B5EF4-FFF2-40B4-BE49-F238E27FC236}">
                <a16:creationId xmlns:a16="http://schemas.microsoft.com/office/drawing/2014/main" id="{D3CA4AE7-E862-4943-B055-7EA7EB8EE004}"/>
              </a:ext>
            </a:extLst>
          </p:cNvPr>
          <p:cNvSpPr>
            <a:spLocks noGrp="1" noChangeArrowheads="1"/>
          </p:cNvSpPr>
          <p:nvPr>
            <p:ph type="dt" sz="half" idx="10"/>
          </p:nvPr>
        </p:nvSpPr>
        <p:spPr>
          <a:ln/>
        </p:spPr>
        <p:txBody>
          <a:bodyPr/>
          <a:lstStyle>
            <a:lvl1pPr>
              <a:defRPr/>
            </a:lvl1pPr>
          </a:lstStyle>
          <a:p>
            <a:pPr>
              <a:defRPr/>
            </a:pPr>
            <a:endParaRPr lang="pt-PT"/>
          </a:p>
        </p:txBody>
      </p:sp>
      <p:sp>
        <p:nvSpPr>
          <p:cNvPr id="6" name="Rectangle 5">
            <a:extLst>
              <a:ext uri="{FF2B5EF4-FFF2-40B4-BE49-F238E27FC236}">
                <a16:creationId xmlns:a16="http://schemas.microsoft.com/office/drawing/2014/main" id="{951A1B24-6E07-4EE0-8D50-186E33999EBA}"/>
              </a:ext>
            </a:extLst>
          </p:cNvPr>
          <p:cNvSpPr>
            <a:spLocks noGrp="1" noChangeArrowheads="1"/>
          </p:cNvSpPr>
          <p:nvPr>
            <p:ph type="ftr" sz="quarter" idx="11"/>
          </p:nvPr>
        </p:nvSpPr>
        <p:spPr>
          <a:ln/>
        </p:spPr>
        <p:txBody>
          <a:bodyPr/>
          <a:lstStyle>
            <a:lvl1pPr>
              <a:defRPr/>
            </a:lvl1pPr>
          </a:lstStyle>
          <a:p>
            <a:pPr>
              <a:defRPr/>
            </a:pPr>
            <a:endParaRPr lang="pt-PT"/>
          </a:p>
        </p:txBody>
      </p:sp>
      <p:sp>
        <p:nvSpPr>
          <p:cNvPr id="7" name="Rectangle 6">
            <a:extLst>
              <a:ext uri="{FF2B5EF4-FFF2-40B4-BE49-F238E27FC236}">
                <a16:creationId xmlns:a16="http://schemas.microsoft.com/office/drawing/2014/main" id="{02E9C685-FA29-4F6B-B5A4-F6CCE427018E}"/>
              </a:ext>
            </a:extLst>
          </p:cNvPr>
          <p:cNvSpPr>
            <a:spLocks noGrp="1" noChangeArrowheads="1"/>
          </p:cNvSpPr>
          <p:nvPr>
            <p:ph type="sldNum" sz="quarter" idx="12"/>
          </p:nvPr>
        </p:nvSpPr>
        <p:spPr>
          <a:ln/>
        </p:spPr>
        <p:txBody>
          <a:bodyPr/>
          <a:lstStyle>
            <a:lvl1pPr>
              <a:defRPr/>
            </a:lvl1pPr>
          </a:lstStyle>
          <a:p>
            <a:pPr>
              <a:defRPr/>
            </a:pPr>
            <a:fld id="{2D542FB0-D84D-4D14-8735-C0C689235BE7}" type="slidenum">
              <a:rPr lang="pt-PT" altLang="en-US"/>
              <a:pPr>
                <a:defRPr/>
              </a:pPr>
              <a:t>‹#›</a:t>
            </a:fld>
            <a:endParaRPr lang="pt-PT" altLang="en-US"/>
          </a:p>
        </p:txBody>
      </p:sp>
    </p:spTree>
    <p:extLst>
      <p:ext uri="{BB962C8B-B14F-4D97-AF65-F5344CB8AC3E}">
        <p14:creationId xmlns:p14="http://schemas.microsoft.com/office/powerpoint/2010/main" val="400172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792FBD8-BAD7-4121-A300-35AEF63E5370}"/>
              </a:ext>
            </a:extLst>
          </p:cNvPr>
          <p:cNvSpPr>
            <a:spLocks noGrp="1" noChangeArrowheads="1"/>
          </p:cNvSpPr>
          <p:nvPr>
            <p:ph type="title"/>
          </p:nvPr>
        </p:nvSpPr>
        <p:spPr bwMode="auto">
          <a:xfrm>
            <a:off x="381000" y="1524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pt-PT"/>
              <a:t>Clique para editar o estilo do título</a:t>
            </a:r>
          </a:p>
        </p:txBody>
      </p:sp>
      <p:sp>
        <p:nvSpPr>
          <p:cNvPr id="1027" name="Rectangle 3">
            <a:extLst>
              <a:ext uri="{FF2B5EF4-FFF2-40B4-BE49-F238E27FC236}">
                <a16:creationId xmlns:a16="http://schemas.microsoft.com/office/drawing/2014/main" id="{AEFB5AF1-7A1A-4B03-925D-EC5311C9BE6D}"/>
              </a:ext>
            </a:extLst>
          </p:cNvPr>
          <p:cNvSpPr>
            <a:spLocks noGrp="1" noChangeArrowheads="1"/>
          </p:cNvSpPr>
          <p:nvPr>
            <p:ph type="body" idx="1"/>
          </p:nvPr>
        </p:nvSpPr>
        <p:spPr bwMode="auto">
          <a:xfrm>
            <a:off x="3810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t-PT"/>
              <a:t>Clique para editar os estilos de texto do modelo global</a:t>
            </a:r>
          </a:p>
          <a:p>
            <a:pPr lvl="1"/>
            <a:r>
              <a:rPr lang="en-US" altLang="pt-PT"/>
              <a:t>Segundo nível</a:t>
            </a:r>
          </a:p>
          <a:p>
            <a:pPr lvl="2"/>
            <a:r>
              <a:rPr lang="en-US" altLang="pt-PT"/>
              <a:t>Terceiro nível</a:t>
            </a:r>
          </a:p>
          <a:p>
            <a:pPr lvl="3"/>
            <a:r>
              <a:rPr lang="en-US" altLang="pt-PT"/>
              <a:t>Quarto nível</a:t>
            </a:r>
          </a:p>
          <a:p>
            <a:pPr lvl="4"/>
            <a:r>
              <a:rPr lang="en-US" altLang="pt-PT"/>
              <a:t>Quinto nível</a:t>
            </a:r>
          </a:p>
        </p:txBody>
      </p:sp>
      <p:sp>
        <p:nvSpPr>
          <p:cNvPr id="1028" name="Rectangle 4">
            <a:extLst>
              <a:ext uri="{FF2B5EF4-FFF2-40B4-BE49-F238E27FC236}">
                <a16:creationId xmlns:a16="http://schemas.microsoft.com/office/drawing/2014/main" id="{36E08D64-AA51-4F23-B34A-73068EB85FC6}"/>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pt-PT"/>
          </a:p>
        </p:txBody>
      </p:sp>
      <p:sp>
        <p:nvSpPr>
          <p:cNvPr id="1029" name="Rectangle 5">
            <a:extLst>
              <a:ext uri="{FF2B5EF4-FFF2-40B4-BE49-F238E27FC236}">
                <a16:creationId xmlns:a16="http://schemas.microsoft.com/office/drawing/2014/main" id="{950FCFF9-6BBB-4DEC-8CDF-B8C2119F0E1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pt-PT"/>
          </a:p>
        </p:txBody>
      </p:sp>
      <p:sp>
        <p:nvSpPr>
          <p:cNvPr id="1030" name="Rectangle 6">
            <a:extLst>
              <a:ext uri="{FF2B5EF4-FFF2-40B4-BE49-F238E27FC236}">
                <a16:creationId xmlns:a16="http://schemas.microsoft.com/office/drawing/2014/main" id="{3A671EAF-3EFE-46D7-921E-72821743BBEC}"/>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pPr>
              <a:defRPr/>
            </a:pPr>
            <a:fld id="{FD696ED9-0153-4E46-A5EA-AAE5C156CE80}" type="slidenum">
              <a:rPr lang="pt-PT" altLang="en-US"/>
              <a:pPr>
                <a:defRPr/>
              </a:pPr>
              <a:t>‹#›</a:t>
            </a:fld>
            <a:endParaRPr lang="pt-PT" altLang="en-US"/>
          </a:p>
        </p:txBody>
      </p:sp>
      <p:sp>
        <p:nvSpPr>
          <p:cNvPr id="1032" name="Rectangle 19">
            <a:extLst>
              <a:ext uri="{FF2B5EF4-FFF2-40B4-BE49-F238E27FC236}">
                <a16:creationId xmlns:a16="http://schemas.microsoft.com/office/drawing/2014/main" id="{A7902B15-6549-4128-A490-34FAF7247D48}"/>
              </a:ext>
            </a:extLst>
          </p:cNvPr>
          <p:cNvSpPr>
            <a:spLocks noChangeArrowheads="1"/>
          </p:cNvSpPr>
          <p:nvPr/>
        </p:nvSpPr>
        <p:spPr bwMode="auto">
          <a:xfrm>
            <a:off x="152400" y="990600"/>
            <a:ext cx="8610600" cy="152400"/>
          </a:xfrm>
          <a:prstGeom prst="rect">
            <a:avLst/>
          </a:prstGeom>
          <a:noFill/>
          <a:ln>
            <a:noFill/>
          </a:ln>
        </p:spPr>
        <p:txBody>
          <a:bodyPr anchor="ctr"/>
          <a:lstStyle>
            <a:lvl1pPr>
              <a:defRPr sz="4800">
                <a:solidFill>
                  <a:schemeClr val="tx2"/>
                </a:solidFill>
                <a:latin typeface="Times New Roman" pitchFamily="18" charset="0"/>
                <a:cs typeface="Arial" charset="0"/>
              </a:defRPr>
            </a:lvl1pPr>
            <a:lvl2pPr marL="742950" indent="-285750">
              <a:defRPr sz="4800">
                <a:solidFill>
                  <a:schemeClr val="tx2"/>
                </a:solidFill>
                <a:latin typeface="Times New Roman" pitchFamily="18" charset="0"/>
                <a:cs typeface="Arial" charset="0"/>
              </a:defRPr>
            </a:lvl2pPr>
            <a:lvl3pPr marL="1143000" indent="-228600">
              <a:defRPr sz="4800">
                <a:solidFill>
                  <a:schemeClr val="tx2"/>
                </a:solidFill>
                <a:latin typeface="Times New Roman" pitchFamily="18" charset="0"/>
                <a:cs typeface="Arial" charset="0"/>
              </a:defRPr>
            </a:lvl3pPr>
            <a:lvl4pPr marL="1600200" indent="-228600">
              <a:defRPr sz="4800">
                <a:solidFill>
                  <a:schemeClr val="tx2"/>
                </a:solidFill>
                <a:latin typeface="Times New Roman" pitchFamily="18" charset="0"/>
                <a:cs typeface="Arial" charset="0"/>
              </a:defRPr>
            </a:lvl4pPr>
            <a:lvl5pPr marL="2057400" indent="-228600">
              <a:defRPr sz="4800">
                <a:solidFill>
                  <a:schemeClr val="tx2"/>
                </a:solidFill>
                <a:latin typeface="Times New Roman" pitchFamily="18" charset="0"/>
                <a:cs typeface="Arial" charset="0"/>
              </a:defRPr>
            </a:lvl5pPr>
            <a:lvl6pPr marL="2514600" indent="-228600" algn="ctr" eaLnBrk="0" fontAlgn="base" hangingPunct="0">
              <a:spcBef>
                <a:spcPct val="0"/>
              </a:spcBef>
              <a:spcAft>
                <a:spcPct val="0"/>
              </a:spcAft>
              <a:defRPr sz="4800">
                <a:solidFill>
                  <a:schemeClr val="tx2"/>
                </a:solidFill>
                <a:latin typeface="Times New Roman" pitchFamily="18" charset="0"/>
                <a:cs typeface="Arial" charset="0"/>
              </a:defRPr>
            </a:lvl6pPr>
            <a:lvl7pPr marL="2971800" indent="-228600" algn="ctr" eaLnBrk="0" fontAlgn="base" hangingPunct="0">
              <a:spcBef>
                <a:spcPct val="0"/>
              </a:spcBef>
              <a:spcAft>
                <a:spcPct val="0"/>
              </a:spcAft>
              <a:defRPr sz="4800">
                <a:solidFill>
                  <a:schemeClr val="tx2"/>
                </a:solidFill>
                <a:latin typeface="Times New Roman" pitchFamily="18" charset="0"/>
                <a:cs typeface="Arial" charset="0"/>
              </a:defRPr>
            </a:lvl7pPr>
            <a:lvl8pPr marL="3429000" indent="-228600" algn="ctr" eaLnBrk="0" fontAlgn="base" hangingPunct="0">
              <a:spcBef>
                <a:spcPct val="0"/>
              </a:spcBef>
              <a:spcAft>
                <a:spcPct val="0"/>
              </a:spcAft>
              <a:defRPr sz="4800">
                <a:solidFill>
                  <a:schemeClr val="tx2"/>
                </a:solidFill>
                <a:latin typeface="Times New Roman" pitchFamily="18" charset="0"/>
                <a:cs typeface="Arial" charset="0"/>
              </a:defRPr>
            </a:lvl8pPr>
            <a:lvl9pPr marL="3886200" indent="-228600" algn="ctr" eaLnBrk="0" fontAlgn="base" hangingPunct="0">
              <a:spcBef>
                <a:spcPct val="0"/>
              </a:spcBef>
              <a:spcAft>
                <a:spcPct val="0"/>
              </a:spcAft>
              <a:defRPr sz="4800">
                <a:solidFill>
                  <a:schemeClr val="tx2"/>
                </a:solidFill>
                <a:latin typeface="Times New Roman" pitchFamily="18" charset="0"/>
                <a:cs typeface="Arial" charset="0"/>
              </a:defRPr>
            </a:lvl9pPr>
          </a:lstStyle>
          <a:p>
            <a:pPr algn="ctr">
              <a:defRPr/>
            </a:pPr>
            <a:endParaRPr lang="en-GB" altLang="pt-PT" sz="2000" b="1">
              <a:solidFill>
                <a:srgbClr val="2A476F"/>
              </a:solidFill>
            </a:endParaRPr>
          </a:p>
        </p:txBody>
      </p:sp>
      <p:sp>
        <p:nvSpPr>
          <p:cNvPr id="2" name="Line 20">
            <a:extLst>
              <a:ext uri="{FF2B5EF4-FFF2-40B4-BE49-F238E27FC236}">
                <a16:creationId xmlns:a16="http://schemas.microsoft.com/office/drawing/2014/main" id="{F38E6DDD-6B13-4A7D-A0AC-D127A18488C6}"/>
              </a:ext>
            </a:extLst>
          </p:cNvPr>
          <p:cNvSpPr>
            <a:spLocks noChangeShapeType="1"/>
          </p:cNvSpPr>
          <p:nvPr/>
        </p:nvSpPr>
        <p:spPr bwMode="auto">
          <a:xfrm>
            <a:off x="228600" y="889000"/>
            <a:ext cx="8610600" cy="0"/>
          </a:xfrm>
          <a:prstGeom prst="line">
            <a:avLst/>
          </a:prstGeom>
          <a:noFill/>
          <a:ln w="57150">
            <a:solidFill>
              <a:srgbClr val="2A476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 name="Rectangle 21">
            <a:extLst>
              <a:ext uri="{FF2B5EF4-FFF2-40B4-BE49-F238E27FC236}">
                <a16:creationId xmlns:a16="http://schemas.microsoft.com/office/drawing/2014/main" id="{386AB7A2-EF75-4F64-BD7A-5E2DD067EECD}"/>
              </a:ext>
            </a:extLst>
          </p:cNvPr>
          <p:cNvSpPr>
            <a:spLocks noChangeArrowheads="1"/>
          </p:cNvSpPr>
          <p:nvPr/>
        </p:nvSpPr>
        <p:spPr bwMode="auto">
          <a:xfrm>
            <a:off x="5410200" y="6400800"/>
            <a:ext cx="3546475" cy="285750"/>
          </a:xfrm>
          <a:prstGeom prst="rect">
            <a:avLst/>
          </a:prstGeom>
          <a:noFill/>
          <a:ln>
            <a:noFill/>
          </a:ln>
        </p:spPr>
        <p:txBody>
          <a:bodyPr anchor="ctr"/>
          <a:lstStyle>
            <a:lvl1pPr>
              <a:defRPr sz="4800">
                <a:solidFill>
                  <a:schemeClr val="tx2"/>
                </a:solidFill>
                <a:latin typeface="Times New Roman" panose="02020603050405020304" pitchFamily="18" charset="0"/>
                <a:cs typeface="Arial" panose="020B0604020202020204" pitchFamily="34" charset="0"/>
              </a:defRPr>
            </a:lvl1pPr>
            <a:lvl2pPr marL="742950" indent="-285750">
              <a:defRPr sz="4800">
                <a:solidFill>
                  <a:schemeClr val="tx2"/>
                </a:solidFill>
                <a:latin typeface="Times New Roman" panose="02020603050405020304" pitchFamily="18" charset="0"/>
                <a:cs typeface="Arial" panose="020B0604020202020204" pitchFamily="34" charset="0"/>
              </a:defRPr>
            </a:lvl2pPr>
            <a:lvl3pPr marL="1143000" indent="-228600">
              <a:defRPr sz="4800">
                <a:solidFill>
                  <a:schemeClr val="tx2"/>
                </a:solidFill>
                <a:latin typeface="Times New Roman" panose="02020603050405020304" pitchFamily="18" charset="0"/>
                <a:cs typeface="Arial" panose="020B0604020202020204" pitchFamily="34" charset="0"/>
              </a:defRPr>
            </a:lvl3pPr>
            <a:lvl4pPr marL="1600200" indent="-228600">
              <a:defRPr sz="4800">
                <a:solidFill>
                  <a:schemeClr val="tx2"/>
                </a:solidFill>
                <a:latin typeface="Times New Roman" panose="02020603050405020304" pitchFamily="18" charset="0"/>
                <a:cs typeface="Arial" panose="020B0604020202020204" pitchFamily="34" charset="0"/>
              </a:defRPr>
            </a:lvl4pPr>
            <a:lvl5pPr marL="2057400" indent="-228600">
              <a:defRPr sz="48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48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48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48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4800">
                <a:solidFill>
                  <a:schemeClr val="tx2"/>
                </a:solidFill>
                <a:latin typeface="Times New Roman" panose="02020603050405020304" pitchFamily="18" charset="0"/>
                <a:cs typeface="Arial" panose="020B0604020202020204" pitchFamily="34" charset="0"/>
              </a:defRPr>
            </a:lvl9pPr>
          </a:lstStyle>
          <a:p>
            <a:pPr algn="r">
              <a:defRPr/>
            </a:pPr>
            <a:fld id="{89869A2F-F673-4BF3-871F-5831107C2F08}" type="slidenum">
              <a:rPr lang="pt-PT" altLang="pt-PT" sz="1400" b="1" smtClean="0">
                <a:solidFill>
                  <a:srgbClr val="2A476F"/>
                </a:solidFill>
                <a:latin typeface="Arial" panose="020B0604020202020204" pitchFamily="34" charset="0"/>
              </a:rPr>
              <a:pPr algn="r">
                <a:defRPr/>
              </a:pPr>
              <a:t>‹#›</a:t>
            </a:fld>
            <a:endParaRPr lang="en-GB" altLang="pt-PT" sz="1400" b="1">
              <a:solidFill>
                <a:srgbClr val="2A476F"/>
              </a:solidFill>
              <a:latin typeface="Arial" panose="020B0604020202020204" pitchFamily="34" charset="0"/>
            </a:endParaRPr>
          </a:p>
        </p:txBody>
      </p:sp>
      <p:sp>
        <p:nvSpPr>
          <p:cNvPr id="1035" name="Rectangle 22">
            <a:extLst>
              <a:ext uri="{FF2B5EF4-FFF2-40B4-BE49-F238E27FC236}">
                <a16:creationId xmlns:a16="http://schemas.microsoft.com/office/drawing/2014/main" id="{50CA3C59-8AD9-4A3B-88B0-975C0922C7EB}"/>
              </a:ext>
            </a:extLst>
          </p:cNvPr>
          <p:cNvSpPr>
            <a:spLocks noChangeArrowheads="1"/>
          </p:cNvSpPr>
          <p:nvPr/>
        </p:nvSpPr>
        <p:spPr bwMode="auto">
          <a:xfrm>
            <a:off x="152400" y="6400800"/>
            <a:ext cx="3546475" cy="285750"/>
          </a:xfrm>
          <a:prstGeom prst="rect">
            <a:avLst/>
          </a:prstGeom>
          <a:noFill/>
          <a:ln>
            <a:noFill/>
          </a:ln>
        </p:spPr>
        <p:txBody>
          <a:bodyPr anchor="ctr"/>
          <a:lstStyle>
            <a:lvl1pPr>
              <a:defRPr sz="4800">
                <a:solidFill>
                  <a:schemeClr val="tx2"/>
                </a:solidFill>
                <a:latin typeface="Times New Roman" pitchFamily="18" charset="0"/>
                <a:cs typeface="Arial" charset="0"/>
              </a:defRPr>
            </a:lvl1pPr>
            <a:lvl2pPr marL="742950" indent="-285750">
              <a:defRPr sz="4800">
                <a:solidFill>
                  <a:schemeClr val="tx2"/>
                </a:solidFill>
                <a:latin typeface="Times New Roman" pitchFamily="18" charset="0"/>
                <a:cs typeface="Arial" charset="0"/>
              </a:defRPr>
            </a:lvl2pPr>
            <a:lvl3pPr marL="1143000" indent="-228600">
              <a:defRPr sz="4800">
                <a:solidFill>
                  <a:schemeClr val="tx2"/>
                </a:solidFill>
                <a:latin typeface="Times New Roman" pitchFamily="18" charset="0"/>
                <a:cs typeface="Arial" charset="0"/>
              </a:defRPr>
            </a:lvl3pPr>
            <a:lvl4pPr marL="1600200" indent="-228600">
              <a:defRPr sz="4800">
                <a:solidFill>
                  <a:schemeClr val="tx2"/>
                </a:solidFill>
                <a:latin typeface="Times New Roman" pitchFamily="18" charset="0"/>
                <a:cs typeface="Arial" charset="0"/>
              </a:defRPr>
            </a:lvl4pPr>
            <a:lvl5pPr marL="2057400" indent="-228600">
              <a:defRPr sz="4800">
                <a:solidFill>
                  <a:schemeClr val="tx2"/>
                </a:solidFill>
                <a:latin typeface="Times New Roman" pitchFamily="18" charset="0"/>
                <a:cs typeface="Arial" charset="0"/>
              </a:defRPr>
            </a:lvl5pPr>
            <a:lvl6pPr marL="2514600" indent="-228600" algn="ctr" eaLnBrk="0" fontAlgn="base" hangingPunct="0">
              <a:spcBef>
                <a:spcPct val="0"/>
              </a:spcBef>
              <a:spcAft>
                <a:spcPct val="0"/>
              </a:spcAft>
              <a:defRPr sz="4800">
                <a:solidFill>
                  <a:schemeClr val="tx2"/>
                </a:solidFill>
                <a:latin typeface="Times New Roman" pitchFamily="18" charset="0"/>
                <a:cs typeface="Arial" charset="0"/>
              </a:defRPr>
            </a:lvl6pPr>
            <a:lvl7pPr marL="2971800" indent="-228600" algn="ctr" eaLnBrk="0" fontAlgn="base" hangingPunct="0">
              <a:spcBef>
                <a:spcPct val="0"/>
              </a:spcBef>
              <a:spcAft>
                <a:spcPct val="0"/>
              </a:spcAft>
              <a:defRPr sz="4800">
                <a:solidFill>
                  <a:schemeClr val="tx2"/>
                </a:solidFill>
                <a:latin typeface="Times New Roman" pitchFamily="18" charset="0"/>
                <a:cs typeface="Arial" charset="0"/>
              </a:defRPr>
            </a:lvl7pPr>
            <a:lvl8pPr marL="3429000" indent="-228600" algn="ctr" eaLnBrk="0" fontAlgn="base" hangingPunct="0">
              <a:spcBef>
                <a:spcPct val="0"/>
              </a:spcBef>
              <a:spcAft>
                <a:spcPct val="0"/>
              </a:spcAft>
              <a:defRPr sz="4800">
                <a:solidFill>
                  <a:schemeClr val="tx2"/>
                </a:solidFill>
                <a:latin typeface="Times New Roman" pitchFamily="18" charset="0"/>
                <a:cs typeface="Arial" charset="0"/>
              </a:defRPr>
            </a:lvl8pPr>
            <a:lvl9pPr marL="3886200" indent="-228600" algn="ctr" eaLnBrk="0" fontAlgn="base" hangingPunct="0">
              <a:spcBef>
                <a:spcPct val="0"/>
              </a:spcBef>
              <a:spcAft>
                <a:spcPct val="0"/>
              </a:spcAft>
              <a:defRPr sz="4800">
                <a:solidFill>
                  <a:schemeClr val="tx2"/>
                </a:solidFill>
                <a:latin typeface="Times New Roman" pitchFamily="18" charset="0"/>
                <a:cs typeface="Arial" charset="0"/>
              </a:defRPr>
            </a:lvl9pPr>
          </a:lstStyle>
          <a:p>
            <a:pPr>
              <a:defRPr/>
            </a:pPr>
            <a:r>
              <a:rPr lang="en-US" altLang="pt-PT" sz="1400" b="1" dirty="0">
                <a:solidFill>
                  <a:srgbClr val="2A476F"/>
                </a:solidFill>
                <a:latin typeface="Arial" charset="0"/>
              </a:rPr>
              <a:t>UA</a:t>
            </a:r>
          </a:p>
        </p:txBody>
      </p:sp>
      <p:grpSp>
        <p:nvGrpSpPr>
          <p:cNvPr id="3" name="Grupo 16">
            <a:extLst>
              <a:ext uri="{FF2B5EF4-FFF2-40B4-BE49-F238E27FC236}">
                <a16:creationId xmlns:a16="http://schemas.microsoft.com/office/drawing/2014/main" id="{855E826E-BEEF-4364-AF1A-239BFF962575}"/>
              </a:ext>
            </a:extLst>
          </p:cNvPr>
          <p:cNvGrpSpPr>
            <a:grpSpLocks noChangeAspect="1"/>
          </p:cNvGrpSpPr>
          <p:nvPr userDrawn="1"/>
        </p:nvGrpSpPr>
        <p:grpSpPr bwMode="auto">
          <a:xfrm>
            <a:off x="8205788" y="69850"/>
            <a:ext cx="849312" cy="747713"/>
            <a:chOff x="8205173" y="0"/>
            <a:chExt cx="894112" cy="788175"/>
          </a:xfrm>
        </p:grpSpPr>
        <p:pic>
          <p:nvPicPr>
            <p:cNvPr id="1036" name="Imagem 13">
              <a:extLst>
                <a:ext uri="{FF2B5EF4-FFF2-40B4-BE49-F238E27FC236}">
                  <a16:creationId xmlns:a16="http://schemas.microsoft.com/office/drawing/2014/main" id="{DFE3A2D2-09FB-4457-A8AF-C2D1F4242ED3}"/>
                </a:ext>
              </a:extLst>
            </p:cNvPr>
            <p:cNvPicPr>
              <a:picLocks noChangeAspect="1"/>
            </p:cNvPicPr>
            <p:nvPr userDrawn="1"/>
          </p:nvPicPr>
          <p:blipFill>
            <a:blip r:embed="rId15">
              <a:extLst>
                <a:ext uri="{28A0092B-C50C-407E-A947-70E740481C1C}">
                  <a14:useLocalDpi xmlns:a14="http://schemas.microsoft.com/office/drawing/2010/main" val="0"/>
                </a:ext>
              </a:extLst>
            </a:blip>
            <a:srcRect r="63467"/>
            <a:stretch>
              <a:fillRect/>
            </a:stretch>
          </p:blipFill>
          <p:spPr bwMode="auto">
            <a:xfrm>
              <a:off x="8390166" y="0"/>
              <a:ext cx="539552" cy="55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
              <a:extLst>
                <a:ext uri="{FF2B5EF4-FFF2-40B4-BE49-F238E27FC236}">
                  <a16:creationId xmlns:a16="http://schemas.microsoft.com/office/drawing/2014/main" id="{C6929904-F493-4A38-A4A0-0AFE29EF8A82}"/>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205173" y="571480"/>
              <a:ext cx="894112" cy="7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2">
              <a:extLst>
                <a:ext uri="{FF2B5EF4-FFF2-40B4-BE49-F238E27FC236}">
                  <a16:creationId xmlns:a16="http://schemas.microsoft.com/office/drawing/2014/main" id="{AF6A8E3E-D49A-4E12-BB98-8C806A337971}"/>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527753" y="654234"/>
              <a:ext cx="248438" cy="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eaLnBrk="1" fontAlgn="base" hangingPunct="1">
        <a:spcBef>
          <a:spcPct val="0"/>
        </a:spcBef>
        <a:spcAft>
          <a:spcPct val="0"/>
        </a:spcAft>
        <a:defRPr sz="3600">
          <a:solidFill>
            <a:schemeClr val="tx2"/>
          </a:solidFill>
          <a:latin typeface="Arial" charset="0"/>
          <a:cs typeface="Arial" charset="0"/>
        </a:defRPr>
      </a:lvl6pPr>
      <a:lvl7pPr marL="914400" algn="l" rtl="0" eaLnBrk="1" fontAlgn="base" hangingPunct="1">
        <a:spcBef>
          <a:spcPct val="0"/>
        </a:spcBef>
        <a:spcAft>
          <a:spcPct val="0"/>
        </a:spcAft>
        <a:defRPr sz="3600">
          <a:solidFill>
            <a:schemeClr val="tx2"/>
          </a:solidFill>
          <a:latin typeface="Arial" charset="0"/>
          <a:cs typeface="Arial" charset="0"/>
        </a:defRPr>
      </a:lvl7pPr>
      <a:lvl8pPr marL="1371600" algn="l" rtl="0" eaLnBrk="1" fontAlgn="base" hangingPunct="1">
        <a:spcBef>
          <a:spcPct val="0"/>
        </a:spcBef>
        <a:spcAft>
          <a:spcPct val="0"/>
        </a:spcAft>
        <a:defRPr sz="3600">
          <a:solidFill>
            <a:schemeClr val="tx2"/>
          </a:solidFill>
          <a:latin typeface="Arial" charset="0"/>
          <a:cs typeface="Arial" charset="0"/>
        </a:defRPr>
      </a:lvl8pPr>
      <a:lvl9pPr marL="1828800" algn="l" rtl="0" eaLnBrk="1" fontAlgn="base" hangingPunct="1">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rgbClr val="FF9933"/>
        </a:buClr>
        <a:buSzPct val="12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A476F"/>
        </a:buClr>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top500.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39EC5CB-7F76-4EA4-9D9A-92B5AA6A36BD}"/>
              </a:ext>
            </a:extLst>
          </p:cNvPr>
          <p:cNvSpPr>
            <a:spLocks noGrp="1" noChangeArrowheads="1"/>
          </p:cNvSpPr>
          <p:nvPr>
            <p:ph type="ctrTitle"/>
          </p:nvPr>
        </p:nvSpPr>
        <p:spPr>
          <a:xfrm>
            <a:off x="179388" y="2544763"/>
            <a:ext cx="8785225" cy="1143000"/>
          </a:xfrm>
        </p:spPr>
        <p:txBody>
          <a:bodyPr/>
          <a:lstStyle/>
          <a:p>
            <a:pPr algn="ctr" eaLnBrk="1" hangingPunct="1"/>
            <a:r>
              <a:rPr lang="pt-PT" altLang="pt-PT" b="1"/>
              <a:t>Computação Paralela</a:t>
            </a:r>
            <a:br>
              <a:rPr lang="pt-PT" altLang="pt-PT"/>
            </a:br>
            <a:br>
              <a:rPr lang="pt-PT" altLang="pt-PT" sz="1600"/>
            </a:br>
            <a:r>
              <a:rPr lang="pt-PT" altLang="pt-PT" sz="3200"/>
              <a:t>Mest. Engenharia Computacional</a:t>
            </a:r>
            <a:br>
              <a:rPr lang="pt-PT" altLang="pt-PT" sz="3200"/>
            </a:br>
            <a:r>
              <a:rPr lang="pt-PT" altLang="pt-PT" sz="3200"/>
              <a:t>Mest. Int. Engenharia Computacional</a:t>
            </a:r>
            <a:endParaRPr lang="en-GB" altLang="pt-PT" sz="3200"/>
          </a:p>
        </p:txBody>
      </p:sp>
      <p:sp>
        <p:nvSpPr>
          <p:cNvPr id="3075" name="Rectangle 3">
            <a:extLst>
              <a:ext uri="{FF2B5EF4-FFF2-40B4-BE49-F238E27FC236}">
                <a16:creationId xmlns:a16="http://schemas.microsoft.com/office/drawing/2014/main" id="{B54B270B-7CED-4842-A5F5-11DF1D0620E1}"/>
              </a:ext>
            </a:extLst>
          </p:cNvPr>
          <p:cNvSpPr>
            <a:spLocks noGrp="1" noChangeArrowheads="1"/>
          </p:cNvSpPr>
          <p:nvPr>
            <p:ph type="subTitle" idx="1"/>
          </p:nvPr>
        </p:nvSpPr>
        <p:spPr>
          <a:xfrm>
            <a:off x="1371600" y="4289425"/>
            <a:ext cx="6400800" cy="1371600"/>
          </a:xfrm>
        </p:spPr>
        <p:txBody>
          <a:bodyPr/>
          <a:lstStyle/>
          <a:p>
            <a:pPr eaLnBrk="1" hangingPunct="1">
              <a:spcAft>
                <a:spcPts val="1200"/>
              </a:spcAft>
            </a:pPr>
            <a:r>
              <a:rPr lang="pt-PT" altLang="pt-PT" sz="2400" dirty="0">
                <a:solidFill>
                  <a:srgbClr val="008000"/>
                </a:solidFill>
              </a:rPr>
              <a:t>Ano letivo 2022/2023</a:t>
            </a:r>
          </a:p>
          <a:p>
            <a:pPr eaLnBrk="1" hangingPunct="1"/>
            <a:r>
              <a:rPr lang="pt-PT" altLang="pt-PT" sz="2400" dirty="0">
                <a:solidFill>
                  <a:srgbClr val="008000"/>
                </a:solidFill>
              </a:rPr>
              <a:t>Rui Costa, Nuno Lau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id="{2C2ED359-AC21-4092-A445-79BBDAF2382D}"/>
              </a:ext>
            </a:extLst>
          </p:cNvPr>
          <p:cNvSpPr>
            <a:spLocks noGrp="1" noChangeArrowheads="1"/>
          </p:cNvSpPr>
          <p:nvPr>
            <p:ph type="title"/>
          </p:nvPr>
        </p:nvSpPr>
        <p:spPr/>
        <p:txBody>
          <a:bodyPr/>
          <a:lstStyle/>
          <a:p>
            <a:r>
              <a:rPr lang="fr-FR" altLang="en-US"/>
              <a:t>Who and What? (3)</a:t>
            </a:r>
          </a:p>
        </p:txBody>
      </p:sp>
      <p:pic>
        <p:nvPicPr>
          <p:cNvPr id="3" name="Picture 2">
            <a:extLst>
              <a:ext uri="{FF2B5EF4-FFF2-40B4-BE49-F238E27FC236}">
                <a16:creationId xmlns:a16="http://schemas.microsoft.com/office/drawing/2014/main" id="{5645ED5B-2FF1-0CBC-6EEF-AA643A1367D8}"/>
              </a:ext>
            </a:extLst>
          </p:cNvPr>
          <p:cNvPicPr>
            <a:picLocks noChangeAspect="1"/>
          </p:cNvPicPr>
          <p:nvPr/>
        </p:nvPicPr>
        <p:blipFill>
          <a:blip r:embed="rId2"/>
          <a:stretch>
            <a:fillRect/>
          </a:stretch>
        </p:blipFill>
        <p:spPr>
          <a:xfrm>
            <a:off x="827584" y="1242020"/>
            <a:ext cx="7381875" cy="5067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DBC5B8B-C4F6-4830-9804-BC8BC6AB2094}"/>
              </a:ext>
            </a:extLst>
          </p:cNvPr>
          <p:cNvSpPr>
            <a:spLocks noGrp="1" noChangeArrowheads="1"/>
          </p:cNvSpPr>
          <p:nvPr>
            <p:ph type="title"/>
          </p:nvPr>
        </p:nvSpPr>
        <p:spPr/>
        <p:txBody>
          <a:bodyPr/>
          <a:lstStyle/>
          <a:p>
            <a:r>
              <a:rPr lang="fr-FR" altLang="en-US"/>
              <a:t>Von Neumann Architecture</a:t>
            </a:r>
          </a:p>
        </p:txBody>
      </p:sp>
      <p:sp>
        <p:nvSpPr>
          <p:cNvPr id="13315" name="Rectangle 3">
            <a:extLst>
              <a:ext uri="{FF2B5EF4-FFF2-40B4-BE49-F238E27FC236}">
                <a16:creationId xmlns:a16="http://schemas.microsoft.com/office/drawing/2014/main" id="{670AC978-5F03-48AF-AC38-C9F1FBA06E63}"/>
              </a:ext>
            </a:extLst>
          </p:cNvPr>
          <p:cNvSpPr>
            <a:spLocks noGrp="1" noChangeArrowheads="1"/>
          </p:cNvSpPr>
          <p:nvPr>
            <p:ph type="body" idx="1"/>
          </p:nvPr>
        </p:nvSpPr>
        <p:spPr/>
        <p:txBody>
          <a:bodyPr/>
          <a:lstStyle/>
          <a:p>
            <a:r>
              <a:rPr lang="en-GB" altLang="en-US" sz="2400"/>
              <a:t>For over 60 years, virtually all computers have followed a common machine model known as the </a:t>
            </a:r>
            <a:r>
              <a:rPr lang="en-GB" altLang="en-US" sz="2400" b="1"/>
              <a:t>von Neumann computer</a:t>
            </a:r>
            <a:r>
              <a:rPr lang="en-GB" altLang="en-US" sz="2400"/>
              <a:t>. </a:t>
            </a:r>
            <a:r>
              <a:rPr lang="fr-FR" altLang="en-US" sz="2400"/>
              <a:t>Named after the Hungarian mathematician John von Neumann.</a:t>
            </a:r>
          </a:p>
          <a:p>
            <a:endParaRPr lang="fr-FR" altLang="en-US" sz="2400"/>
          </a:p>
          <a:p>
            <a:r>
              <a:rPr lang="en-GB" altLang="en-US" sz="2400"/>
              <a:t>A von Neumann computer uses the </a:t>
            </a:r>
            <a:r>
              <a:rPr lang="en-GB" altLang="en-US" sz="2400" b="1"/>
              <a:t>stored-program concept</a:t>
            </a:r>
            <a:r>
              <a:rPr lang="en-GB" altLang="en-US" sz="2400"/>
              <a:t>. The CPU executes a stored program that specifies a sequence of read and write operations on the memory. </a:t>
            </a:r>
            <a:endParaRPr lang="fr-FR" altLang="en-US" sz="2400"/>
          </a:p>
          <a:p>
            <a:pPr>
              <a:buFont typeface="Webdings" panose="05030102010509060703" pitchFamily="18" charset="2"/>
              <a:buNone/>
            </a:pPr>
            <a:endParaRPr lang="fr-FR"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6696395-695C-4C06-BE94-5BA137EC83AA}"/>
              </a:ext>
            </a:extLst>
          </p:cNvPr>
          <p:cNvSpPr>
            <a:spLocks noGrp="1" noChangeArrowheads="1"/>
          </p:cNvSpPr>
          <p:nvPr>
            <p:ph type="title"/>
          </p:nvPr>
        </p:nvSpPr>
        <p:spPr/>
        <p:txBody>
          <a:bodyPr/>
          <a:lstStyle/>
          <a:p>
            <a:r>
              <a:rPr lang="fr-FR" altLang="en-US"/>
              <a:t>Basic Design</a:t>
            </a:r>
          </a:p>
        </p:txBody>
      </p:sp>
      <p:sp>
        <p:nvSpPr>
          <p:cNvPr id="14339" name="Rectangle 3">
            <a:extLst>
              <a:ext uri="{FF2B5EF4-FFF2-40B4-BE49-F238E27FC236}">
                <a16:creationId xmlns:a16="http://schemas.microsoft.com/office/drawing/2014/main" id="{B3D13422-7E7F-490A-B083-A26BFD0EA562}"/>
              </a:ext>
            </a:extLst>
          </p:cNvPr>
          <p:cNvSpPr>
            <a:spLocks noGrp="1" noChangeArrowheads="1"/>
          </p:cNvSpPr>
          <p:nvPr>
            <p:ph type="body" idx="1"/>
          </p:nvPr>
        </p:nvSpPr>
        <p:spPr>
          <a:xfrm>
            <a:off x="685800" y="1524000"/>
            <a:ext cx="4462463" cy="4419600"/>
          </a:xfrm>
        </p:spPr>
        <p:txBody>
          <a:bodyPr/>
          <a:lstStyle/>
          <a:p>
            <a:pPr>
              <a:lnSpc>
                <a:spcPct val="90000"/>
              </a:lnSpc>
            </a:pPr>
            <a:r>
              <a:rPr lang="fr-FR" altLang="en-US" sz="2400"/>
              <a:t>Basic design</a:t>
            </a:r>
          </a:p>
          <a:p>
            <a:pPr lvl="1">
              <a:lnSpc>
                <a:spcPct val="90000"/>
              </a:lnSpc>
            </a:pPr>
            <a:r>
              <a:rPr lang="en-GB" altLang="en-US" sz="2000"/>
              <a:t>Memory is used to store both program and data instructions </a:t>
            </a:r>
            <a:endParaRPr lang="fr-FR" altLang="en-US" sz="2000"/>
          </a:p>
          <a:p>
            <a:pPr lvl="1">
              <a:lnSpc>
                <a:spcPct val="90000"/>
              </a:lnSpc>
            </a:pPr>
            <a:r>
              <a:rPr lang="en-GB" altLang="en-US" sz="2000"/>
              <a:t>Program instructions are coded data which tell the computer to do something </a:t>
            </a:r>
            <a:endParaRPr lang="fr-FR" altLang="en-US" sz="2000"/>
          </a:p>
          <a:p>
            <a:pPr lvl="1">
              <a:lnSpc>
                <a:spcPct val="90000"/>
              </a:lnSpc>
            </a:pPr>
            <a:r>
              <a:rPr lang="en-GB" altLang="en-US" sz="2000"/>
              <a:t>Data is simply information to be used by the program </a:t>
            </a:r>
            <a:endParaRPr lang="fr-FR" altLang="en-US" sz="2000"/>
          </a:p>
          <a:p>
            <a:pPr>
              <a:lnSpc>
                <a:spcPct val="90000"/>
              </a:lnSpc>
            </a:pPr>
            <a:r>
              <a:rPr lang="en-GB" altLang="ja-JP" sz="2400">
                <a:ea typeface="MS PGothic" panose="020B0600070205080204" pitchFamily="34" charset="-128"/>
              </a:rPr>
              <a:t>A central processing unit (CPU) gets instructions and/or data from memory, decodes the instructions and then </a:t>
            </a:r>
            <a:r>
              <a:rPr lang="en-GB" altLang="ja-JP" sz="2400" b="1" i="1">
                <a:ea typeface="MS PGothic" panose="020B0600070205080204" pitchFamily="34" charset="-128"/>
              </a:rPr>
              <a:t>sequentially</a:t>
            </a:r>
            <a:r>
              <a:rPr lang="en-GB" altLang="ja-JP" sz="2400">
                <a:ea typeface="MS PGothic" panose="020B0600070205080204" pitchFamily="34" charset="-128"/>
              </a:rPr>
              <a:t> performs them.</a:t>
            </a:r>
            <a:r>
              <a:rPr lang="fr-FR" altLang="ja-JP" sz="2400">
                <a:ea typeface="MS PGothic" panose="020B0600070205080204" pitchFamily="34" charset="-128"/>
              </a:rPr>
              <a:t> </a:t>
            </a:r>
            <a:endParaRPr lang="fr-FR" altLang="en-US" sz="2400"/>
          </a:p>
        </p:txBody>
      </p:sp>
      <p:pic>
        <p:nvPicPr>
          <p:cNvPr id="14340" name="Picture 4" descr="von Neumann model">
            <a:extLst>
              <a:ext uri="{FF2B5EF4-FFF2-40B4-BE49-F238E27FC236}">
                <a16:creationId xmlns:a16="http://schemas.microsoft.com/office/drawing/2014/main" id="{5F65A245-199E-4FD9-87D0-F1219C7A7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2492375"/>
            <a:ext cx="3760787"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AE0A87E-A8BF-45B4-8739-FE662967B28A}"/>
              </a:ext>
            </a:extLst>
          </p:cNvPr>
          <p:cNvSpPr>
            <a:spLocks noGrp="1" noChangeArrowheads="1"/>
          </p:cNvSpPr>
          <p:nvPr>
            <p:ph type="title"/>
          </p:nvPr>
        </p:nvSpPr>
        <p:spPr/>
        <p:txBody>
          <a:bodyPr/>
          <a:lstStyle/>
          <a:p>
            <a:r>
              <a:rPr lang="fr-FR" altLang="en-US"/>
              <a:t>Flynn's Classical Taxonomy</a:t>
            </a:r>
          </a:p>
        </p:txBody>
      </p:sp>
      <p:sp>
        <p:nvSpPr>
          <p:cNvPr id="15363" name="Rectangle 3">
            <a:extLst>
              <a:ext uri="{FF2B5EF4-FFF2-40B4-BE49-F238E27FC236}">
                <a16:creationId xmlns:a16="http://schemas.microsoft.com/office/drawing/2014/main" id="{E4BF3D14-97F2-45E7-B473-37116753E672}"/>
              </a:ext>
            </a:extLst>
          </p:cNvPr>
          <p:cNvSpPr>
            <a:spLocks noGrp="1" noChangeArrowheads="1"/>
          </p:cNvSpPr>
          <p:nvPr>
            <p:ph type="body" idx="1"/>
          </p:nvPr>
        </p:nvSpPr>
        <p:spPr/>
        <p:txBody>
          <a:bodyPr/>
          <a:lstStyle/>
          <a:p>
            <a:r>
              <a:rPr lang="en-GB" altLang="en-US" sz="2400" dirty="0"/>
              <a:t>There are different ways to classify parallel computers. One of the more widely used classifications, in use since 1966, is called </a:t>
            </a:r>
            <a:r>
              <a:rPr lang="en-GB" altLang="en-US" sz="2400" b="1" dirty="0"/>
              <a:t>Flynn's Taxonomy</a:t>
            </a:r>
            <a:r>
              <a:rPr lang="en-GB" altLang="en-US" sz="2400" dirty="0"/>
              <a:t>. </a:t>
            </a:r>
            <a:endParaRPr lang="fr-FR" altLang="en-US" sz="2400" dirty="0"/>
          </a:p>
          <a:p>
            <a:r>
              <a:rPr lang="en-GB" altLang="en-US" sz="2400" dirty="0"/>
              <a:t>Flynn's taxonomy distinguishes multi-processor computer architectures according to how they can be classified along the two independent dimensions of </a:t>
            </a:r>
            <a:r>
              <a:rPr lang="en-GB" altLang="en-US" sz="2400" b="1" i="1" dirty="0"/>
              <a:t>Instruction</a:t>
            </a:r>
            <a:r>
              <a:rPr lang="en-GB" altLang="en-US" sz="2400" dirty="0"/>
              <a:t> and </a:t>
            </a:r>
            <a:r>
              <a:rPr lang="en-GB" altLang="en-US" sz="2400" b="1" i="1" dirty="0"/>
              <a:t>Data</a:t>
            </a:r>
            <a:r>
              <a:rPr lang="en-GB" altLang="en-US" sz="2400" dirty="0"/>
              <a:t>. Each of these dimensions can have only one of two possible states: </a:t>
            </a:r>
            <a:r>
              <a:rPr lang="en-GB" altLang="en-US" sz="2400" b="1" i="1" dirty="0"/>
              <a:t>Single</a:t>
            </a:r>
            <a:r>
              <a:rPr lang="en-GB" altLang="en-US" sz="2400" dirty="0"/>
              <a:t> or </a:t>
            </a:r>
            <a:r>
              <a:rPr lang="en-GB" altLang="en-US" sz="2400" b="1" i="1" dirty="0"/>
              <a:t>Multiple</a:t>
            </a:r>
            <a:r>
              <a:rPr lang="en-GB" altLang="en-US" sz="2400" dirty="0"/>
              <a:t>. </a:t>
            </a:r>
            <a:endParaRPr lang="fr-FR"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D85685B-AC0A-4A83-908F-EC55BA4C4BE1}"/>
              </a:ext>
            </a:extLst>
          </p:cNvPr>
          <p:cNvSpPr>
            <a:spLocks noGrp="1" noChangeArrowheads="1"/>
          </p:cNvSpPr>
          <p:nvPr>
            <p:ph type="title"/>
          </p:nvPr>
        </p:nvSpPr>
        <p:spPr/>
        <p:txBody>
          <a:bodyPr/>
          <a:lstStyle/>
          <a:p>
            <a:r>
              <a:rPr lang="fr-FR" altLang="en-US"/>
              <a:t>Flynn Matrix</a:t>
            </a:r>
          </a:p>
        </p:txBody>
      </p:sp>
      <p:sp>
        <p:nvSpPr>
          <p:cNvPr id="16387" name="Rectangle 3">
            <a:extLst>
              <a:ext uri="{FF2B5EF4-FFF2-40B4-BE49-F238E27FC236}">
                <a16:creationId xmlns:a16="http://schemas.microsoft.com/office/drawing/2014/main" id="{D76D23ED-9778-479F-8ADA-B88C3056AB81}"/>
              </a:ext>
            </a:extLst>
          </p:cNvPr>
          <p:cNvSpPr>
            <a:spLocks noGrp="1" noChangeArrowheads="1"/>
          </p:cNvSpPr>
          <p:nvPr>
            <p:ph type="body" idx="1"/>
          </p:nvPr>
        </p:nvSpPr>
        <p:spPr/>
        <p:txBody>
          <a:bodyPr/>
          <a:lstStyle/>
          <a:p>
            <a:r>
              <a:rPr lang="en-GB" altLang="ja-JP">
                <a:ea typeface="MS PGothic" panose="020B0600070205080204" pitchFamily="34" charset="-128"/>
              </a:rPr>
              <a:t>The matrix below defines the 4 possible classifications according to Flynn</a:t>
            </a:r>
            <a:r>
              <a:rPr lang="fr-FR" altLang="ja-JP">
                <a:ea typeface="MS PGothic" panose="020B0600070205080204" pitchFamily="34" charset="-128"/>
              </a:rPr>
              <a:t> </a:t>
            </a:r>
          </a:p>
          <a:p>
            <a:endParaRPr lang="fr-FR" altLang="en-US"/>
          </a:p>
        </p:txBody>
      </p:sp>
      <p:pic>
        <p:nvPicPr>
          <p:cNvPr id="16388" name="Picture 4">
            <a:extLst>
              <a:ext uri="{FF2B5EF4-FFF2-40B4-BE49-F238E27FC236}">
                <a16:creationId xmlns:a16="http://schemas.microsoft.com/office/drawing/2014/main" id="{9F363627-3186-4C4C-BD5F-2C7E259A2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882" t="46230" r="22240" b="27312"/>
          <a:stretch>
            <a:fillRect/>
          </a:stretch>
        </p:blipFill>
        <p:spPr bwMode="auto">
          <a:xfrm>
            <a:off x="900113" y="3141663"/>
            <a:ext cx="7056437"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FB0890A-3171-41D7-9D31-DDC1CBE0B902}"/>
              </a:ext>
            </a:extLst>
          </p:cNvPr>
          <p:cNvSpPr>
            <a:spLocks noGrp="1" noChangeArrowheads="1"/>
          </p:cNvSpPr>
          <p:nvPr>
            <p:ph type="title"/>
          </p:nvPr>
        </p:nvSpPr>
        <p:spPr/>
        <p:txBody>
          <a:bodyPr/>
          <a:lstStyle/>
          <a:p>
            <a:r>
              <a:rPr lang="en-GB" altLang="ja-JP" sz="3200">
                <a:ea typeface="MS PGothic" panose="020B0600070205080204" pitchFamily="34" charset="-128"/>
              </a:rPr>
              <a:t>Single Instruction, Single Data (SISD)</a:t>
            </a:r>
            <a:endParaRPr lang="fr-FR" altLang="en-US" sz="3200"/>
          </a:p>
        </p:txBody>
      </p:sp>
      <p:sp>
        <p:nvSpPr>
          <p:cNvPr id="17411" name="Rectangle 3">
            <a:extLst>
              <a:ext uri="{FF2B5EF4-FFF2-40B4-BE49-F238E27FC236}">
                <a16:creationId xmlns:a16="http://schemas.microsoft.com/office/drawing/2014/main" id="{3D5728B4-469E-466F-8C46-2832FA39BB97}"/>
              </a:ext>
            </a:extLst>
          </p:cNvPr>
          <p:cNvSpPr>
            <a:spLocks noGrp="1" noChangeArrowheads="1"/>
          </p:cNvSpPr>
          <p:nvPr>
            <p:ph type="body" idx="1"/>
          </p:nvPr>
        </p:nvSpPr>
        <p:spPr>
          <a:xfrm>
            <a:off x="685800" y="1524000"/>
            <a:ext cx="6191250" cy="4419600"/>
          </a:xfrm>
        </p:spPr>
        <p:txBody>
          <a:bodyPr/>
          <a:lstStyle/>
          <a:p>
            <a:pPr>
              <a:lnSpc>
                <a:spcPct val="90000"/>
              </a:lnSpc>
            </a:pPr>
            <a:r>
              <a:rPr lang="fr-FR" altLang="en-US" sz="2400" b="1"/>
              <a:t>A serial (non-parallel) computer </a:t>
            </a:r>
          </a:p>
          <a:p>
            <a:pPr>
              <a:lnSpc>
                <a:spcPct val="90000"/>
              </a:lnSpc>
            </a:pPr>
            <a:r>
              <a:rPr lang="en-GB" altLang="en-US" sz="2400" b="1"/>
              <a:t>Single instruction:</a:t>
            </a:r>
            <a:r>
              <a:rPr lang="en-GB" altLang="en-US" sz="2400"/>
              <a:t> only one instruction stream is being acted on by the CPU during any one clock cycle </a:t>
            </a:r>
            <a:endParaRPr lang="fr-FR" altLang="en-US" sz="2400"/>
          </a:p>
          <a:p>
            <a:pPr>
              <a:lnSpc>
                <a:spcPct val="90000"/>
              </a:lnSpc>
            </a:pPr>
            <a:r>
              <a:rPr lang="en-GB" altLang="en-US" sz="2400" b="1"/>
              <a:t>Single data:</a:t>
            </a:r>
            <a:r>
              <a:rPr lang="en-GB" altLang="en-US" sz="2400"/>
              <a:t> only one data stream is being used as input during any one clock cycle </a:t>
            </a:r>
            <a:endParaRPr lang="fr-FR" altLang="en-US" sz="2400"/>
          </a:p>
          <a:p>
            <a:pPr>
              <a:lnSpc>
                <a:spcPct val="90000"/>
              </a:lnSpc>
            </a:pPr>
            <a:r>
              <a:rPr lang="fr-FR" altLang="en-US" sz="2400"/>
              <a:t>Deterministic execution </a:t>
            </a:r>
          </a:p>
          <a:p>
            <a:pPr>
              <a:lnSpc>
                <a:spcPct val="90000"/>
              </a:lnSpc>
            </a:pPr>
            <a:r>
              <a:rPr lang="en-GB" altLang="en-US" sz="2400"/>
              <a:t>This is the oldest and until recently, the most prevalent form of computer </a:t>
            </a:r>
            <a:endParaRPr lang="fr-FR" altLang="en-US" sz="2400"/>
          </a:p>
          <a:p>
            <a:pPr>
              <a:lnSpc>
                <a:spcPct val="90000"/>
              </a:lnSpc>
            </a:pPr>
            <a:r>
              <a:rPr lang="en-GB" altLang="ja-JP" sz="2400">
                <a:ea typeface="MS PGothic" panose="020B0600070205080204" pitchFamily="34" charset="-128"/>
              </a:rPr>
              <a:t>Examples: </a:t>
            </a:r>
          </a:p>
          <a:p>
            <a:pPr lvl="1">
              <a:lnSpc>
                <a:spcPct val="90000"/>
              </a:lnSpc>
            </a:pPr>
            <a:r>
              <a:rPr lang="en-GB" altLang="ja-JP" sz="2000">
                <a:ea typeface="MS PGothic" panose="020B0600070205080204" pitchFamily="34" charset="-128"/>
              </a:rPr>
              <a:t>PCs with one core, single CPU workstations and mainframes </a:t>
            </a:r>
            <a:endParaRPr lang="fr-FR" altLang="en-US" sz="2000"/>
          </a:p>
        </p:txBody>
      </p:sp>
      <p:pic>
        <p:nvPicPr>
          <p:cNvPr id="17412" name="Picture 4" descr="SISD">
            <a:extLst>
              <a:ext uri="{FF2B5EF4-FFF2-40B4-BE49-F238E27FC236}">
                <a16:creationId xmlns:a16="http://schemas.microsoft.com/office/drawing/2014/main" id="{D1173163-2B4C-47BD-9859-316776CBE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2708275"/>
            <a:ext cx="1790700"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D74D871-D52D-456B-A291-BEA9F3D30C80}"/>
              </a:ext>
            </a:extLst>
          </p:cNvPr>
          <p:cNvSpPr>
            <a:spLocks noGrp="1" noChangeArrowheads="1"/>
          </p:cNvSpPr>
          <p:nvPr>
            <p:ph type="title"/>
          </p:nvPr>
        </p:nvSpPr>
        <p:spPr/>
        <p:txBody>
          <a:bodyPr/>
          <a:lstStyle/>
          <a:p>
            <a:r>
              <a:rPr lang="en-GB" altLang="ja-JP" sz="3200">
                <a:ea typeface="MS PGothic" panose="020B0600070205080204" pitchFamily="34" charset="-128"/>
              </a:rPr>
              <a:t>Single Instruction, Multiple Data (SIMD)</a:t>
            </a:r>
            <a:endParaRPr lang="fr-FR" altLang="en-US" sz="3200"/>
          </a:p>
        </p:txBody>
      </p:sp>
      <p:sp>
        <p:nvSpPr>
          <p:cNvPr id="18435" name="Rectangle 3">
            <a:extLst>
              <a:ext uri="{FF2B5EF4-FFF2-40B4-BE49-F238E27FC236}">
                <a16:creationId xmlns:a16="http://schemas.microsoft.com/office/drawing/2014/main" id="{26C516A8-5C7C-4393-A10A-1A79ECDE8EF0}"/>
              </a:ext>
            </a:extLst>
          </p:cNvPr>
          <p:cNvSpPr>
            <a:spLocks noGrp="1" noChangeArrowheads="1"/>
          </p:cNvSpPr>
          <p:nvPr>
            <p:ph type="body" idx="1"/>
          </p:nvPr>
        </p:nvSpPr>
        <p:spPr>
          <a:xfrm>
            <a:off x="685800" y="981075"/>
            <a:ext cx="7772400" cy="4419600"/>
          </a:xfrm>
        </p:spPr>
        <p:txBody>
          <a:bodyPr/>
          <a:lstStyle/>
          <a:p>
            <a:pPr>
              <a:lnSpc>
                <a:spcPct val="90000"/>
              </a:lnSpc>
            </a:pPr>
            <a:r>
              <a:rPr lang="fr-FR" altLang="en-US" sz="1600" b="1" dirty="0"/>
              <a:t>A type of </a:t>
            </a:r>
            <a:r>
              <a:rPr lang="fr-FR" altLang="en-US" sz="1600" b="1" dirty="0" err="1"/>
              <a:t>parallel</a:t>
            </a:r>
            <a:r>
              <a:rPr lang="fr-FR" altLang="en-US" sz="1600" b="1" dirty="0"/>
              <a:t> computer </a:t>
            </a:r>
          </a:p>
          <a:p>
            <a:pPr>
              <a:lnSpc>
                <a:spcPct val="90000"/>
              </a:lnSpc>
            </a:pPr>
            <a:r>
              <a:rPr lang="en-GB" altLang="en-US" sz="1600" b="1" dirty="0"/>
              <a:t>Single instruction:</a:t>
            </a:r>
            <a:r>
              <a:rPr lang="en-GB" altLang="en-US" sz="1600" dirty="0"/>
              <a:t> All processing units execute the same instruction at any given clock cycle </a:t>
            </a:r>
            <a:endParaRPr lang="fr-FR" altLang="en-US" sz="1600" dirty="0"/>
          </a:p>
          <a:p>
            <a:pPr>
              <a:lnSpc>
                <a:spcPct val="90000"/>
              </a:lnSpc>
            </a:pPr>
            <a:r>
              <a:rPr lang="en-GB" altLang="en-US" sz="1600" b="1" dirty="0"/>
              <a:t>Multiple data:</a:t>
            </a:r>
            <a:r>
              <a:rPr lang="en-GB" altLang="en-US" sz="1600" dirty="0"/>
              <a:t> Each processing unit can operate on a different data element </a:t>
            </a:r>
            <a:endParaRPr lang="fr-FR" altLang="en-US" sz="1600" dirty="0"/>
          </a:p>
          <a:p>
            <a:pPr>
              <a:lnSpc>
                <a:spcPct val="90000"/>
              </a:lnSpc>
            </a:pPr>
            <a:r>
              <a:rPr lang="en-GB" altLang="en-US" sz="1600" dirty="0"/>
              <a:t>This type of machine typically has an instruction dispatcher, a very high-bandwidth internal network, and a very large array of very small-capacity instruction units. </a:t>
            </a:r>
            <a:endParaRPr lang="fr-FR" altLang="en-US" sz="1600" dirty="0"/>
          </a:p>
          <a:p>
            <a:pPr>
              <a:lnSpc>
                <a:spcPct val="90000"/>
              </a:lnSpc>
            </a:pPr>
            <a:r>
              <a:rPr lang="en-GB" altLang="en-US" sz="1600" dirty="0"/>
              <a:t>Best suited for specialized problems characterized by a high degree of regularity, such as image processing. </a:t>
            </a:r>
            <a:endParaRPr lang="fr-FR" altLang="en-US" sz="1600" dirty="0"/>
          </a:p>
          <a:p>
            <a:pPr>
              <a:lnSpc>
                <a:spcPct val="90000"/>
              </a:lnSpc>
            </a:pPr>
            <a:r>
              <a:rPr lang="fr-FR" altLang="en-US" sz="1600" dirty="0" err="1"/>
              <a:t>Synchronous</a:t>
            </a:r>
            <a:r>
              <a:rPr lang="fr-FR" altLang="en-US" sz="1600" dirty="0"/>
              <a:t> (</a:t>
            </a:r>
            <a:r>
              <a:rPr lang="fr-FR" altLang="en-US" sz="1600" dirty="0" err="1"/>
              <a:t>lockstep</a:t>
            </a:r>
            <a:r>
              <a:rPr lang="fr-FR" altLang="en-US" sz="1600" dirty="0"/>
              <a:t>) and </a:t>
            </a:r>
            <a:r>
              <a:rPr lang="fr-FR" altLang="en-US" sz="1600" dirty="0" err="1"/>
              <a:t>deterministic</a:t>
            </a:r>
            <a:r>
              <a:rPr lang="fr-FR" altLang="en-US" sz="1600" dirty="0"/>
              <a:t> </a:t>
            </a:r>
            <a:r>
              <a:rPr lang="fr-FR" altLang="en-US" sz="1600" dirty="0" err="1"/>
              <a:t>execution</a:t>
            </a:r>
            <a:r>
              <a:rPr lang="fr-FR" altLang="en-US" sz="1600" dirty="0"/>
              <a:t> </a:t>
            </a:r>
          </a:p>
          <a:p>
            <a:pPr>
              <a:lnSpc>
                <a:spcPct val="90000"/>
              </a:lnSpc>
            </a:pPr>
            <a:r>
              <a:rPr lang="en-GB" altLang="en-US" sz="1600" dirty="0"/>
              <a:t>Two varieties: Processor Arrays and Vector Pipelines </a:t>
            </a:r>
            <a:endParaRPr lang="fr-FR" altLang="en-US" sz="1600" dirty="0"/>
          </a:p>
          <a:p>
            <a:pPr>
              <a:lnSpc>
                <a:spcPct val="90000"/>
              </a:lnSpc>
            </a:pPr>
            <a:r>
              <a:rPr lang="fr-FR" altLang="en-US" sz="1600" dirty="0" err="1"/>
              <a:t>Examples</a:t>
            </a:r>
            <a:r>
              <a:rPr lang="fr-FR" altLang="en-US" sz="1600" dirty="0"/>
              <a:t>: </a:t>
            </a:r>
          </a:p>
          <a:p>
            <a:pPr lvl="1">
              <a:lnSpc>
                <a:spcPct val="90000"/>
              </a:lnSpc>
            </a:pPr>
            <a:r>
              <a:rPr lang="fr-FR" altLang="en-US" sz="1400" dirty="0"/>
              <a:t>Processor </a:t>
            </a:r>
            <a:r>
              <a:rPr lang="fr-FR" altLang="en-US" sz="1400" dirty="0" err="1"/>
              <a:t>Arrays</a:t>
            </a:r>
            <a:r>
              <a:rPr lang="fr-FR" altLang="en-US" sz="1400" dirty="0"/>
              <a:t>: Connection Machine CM-2, </a:t>
            </a:r>
            <a:r>
              <a:rPr lang="fr-FR" altLang="en-US" sz="1400" dirty="0" err="1"/>
              <a:t>Maspar</a:t>
            </a:r>
            <a:r>
              <a:rPr lang="fr-FR" altLang="en-US" sz="1400" dirty="0"/>
              <a:t> MP-1, MP-2</a:t>
            </a:r>
          </a:p>
          <a:p>
            <a:pPr lvl="1">
              <a:lnSpc>
                <a:spcPct val="90000"/>
              </a:lnSpc>
            </a:pPr>
            <a:r>
              <a:rPr lang="fr-FR" altLang="ja-JP" sz="1400" dirty="0" err="1">
                <a:ea typeface="MS PGothic" panose="020B0600070205080204" pitchFamily="34" charset="-128"/>
              </a:rPr>
              <a:t>Vector</a:t>
            </a:r>
            <a:r>
              <a:rPr lang="fr-FR" altLang="ja-JP" sz="1400" dirty="0">
                <a:ea typeface="MS PGothic" panose="020B0600070205080204" pitchFamily="34" charset="-128"/>
              </a:rPr>
              <a:t> Pipelines: IBM 9000, </a:t>
            </a:r>
            <a:r>
              <a:rPr lang="fr-FR" altLang="ja-JP" sz="1400" dirty="0" err="1">
                <a:ea typeface="MS PGothic" panose="020B0600070205080204" pitchFamily="34" charset="-128"/>
              </a:rPr>
              <a:t>Cray</a:t>
            </a:r>
            <a:r>
              <a:rPr lang="fr-FR" altLang="ja-JP" sz="1400" dirty="0">
                <a:ea typeface="MS PGothic" panose="020B0600070205080204" pitchFamily="34" charset="-128"/>
              </a:rPr>
              <a:t> C90, Fujitsu VP, NEC SX-2, Hitachi S820, MMX, SSE</a:t>
            </a:r>
            <a:endParaRPr lang="fr-FR" altLang="en-US" sz="1400" dirty="0"/>
          </a:p>
        </p:txBody>
      </p:sp>
      <p:pic>
        <p:nvPicPr>
          <p:cNvPr id="18436" name="Picture 4" descr="SIMD">
            <a:extLst>
              <a:ext uri="{FF2B5EF4-FFF2-40B4-BE49-F238E27FC236}">
                <a16:creationId xmlns:a16="http://schemas.microsoft.com/office/drawing/2014/main" id="{79681750-04E2-4335-B75A-842C05B2D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508500"/>
            <a:ext cx="4171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8F3AA97-4686-40E6-AE40-2E1D5F7494E1}"/>
              </a:ext>
            </a:extLst>
          </p:cNvPr>
          <p:cNvSpPr>
            <a:spLocks noGrp="1" noChangeArrowheads="1"/>
          </p:cNvSpPr>
          <p:nvPr>
            <p:ph type="title"/>
          </p:nvPr>
        </p:nvSpPr>
        <p:spPr/>
        <p:txBody>
          <a:bodyPr/>
          <a:lstStyle/>
          <a:p>
            <a:r>
              <a:rPr lang="en-GB" altLang="ja-JP" sz="3200">
                <a:ea typeface="MS PGothic" panose="020B0600070205080204" pitchFamily="34" charset="-128"/>
              </a:rPr>
              <a:t>Multiple Instruction, Single Data (MISD)</a:t>
            </a:r>
            <a:endParaRPr lang="fr-FR" altLang="en-US" sz="3200"/>
          </a:p>
        </p:txBody>
      </p:sp>
      <p:sp>
        <p:nvSpPr>
          <p:cNvPr id="19459" name="Rectangle 3">
            <a:extLst>
              <a:ext uri="{FF2B5EF4-FFF2-40B4-BE49-F238E27FC236}">
                <a16:creationId xmlns:a16="http://schemas.microsoft.com/office/drawing/2014/main" id="{18DC1DFF-12AE-4C13-9BED-2B4C6DD4175C}"/>
              </a:ext>
            </a:extLst>
          </p:cNvPr>
          <p:cNvSpPr>
            <a:spLocks noGrp="1" noChangeArrowheads="1"/>
          </p:cNvSpPr>
          <p:nvPr>
            <p:ph type="body" idx="1"/>
          </p:nvPr>
        </p:nvSpPr>
        <p:spPr>
          <a:xfrm>
            <a:off x="685800" y="981075"/>
            <a:ext cx="7772400" cy="4419600"/>
          </a:xfrm>
        </p:spPr>
        <p:txBody>
          <a:bodyPr/>
          <a:lstStyle/>
          <a:p>
            <a:r>
              <a:rPr lang="en-GB" altLang="en-US" sz="2000"/>
              <a:t>A single data stream is fed into multiple processing units. </a:t>
            </a:r>
            <a:endParaRPr lang="fr-FR" altLang="en-US" sz="2000"/>
          </a:p>
          <a:p>
            <a:r>
              <a:rPr lang="en-GB" altLang="en-US" sz="2000"/>
              <a:t>Each processing unit operates on the data independently via independent instruction streams. </a:t>
            </a:r>
            <a:endParaRPr lang="fr-FR" altLang="en-US" sz="2000"/>
          </a:p>
          <a:p>
            <a:r>
              <a:rPr lang="en-GB" altLang="en-US" sz="2000" b="1"/>
              <a:t>Few actual examples </a:t>
            </a:r>
            <a:r>
              <a:rPr lang="en-GB" altLang="en-US" sz="2000"/>
              <a:t>of this class of parallel computer have ever existed. </a:t>
            </a:r>
            <a:r>
              <a:rPr lang="fr-FR" altLang="en-US" sz="2000"/>
              <a:t>One is the experimental Carnegie-Mellon C.mmp computer (1971) that was capable of this type of processing.</a:t>
            </a:r>
          </a:p>
          <a:p>
            <a:r>
              <a:rPr lang="en-GB" altLang="en-US" sz="2000"/>
              <a:t>Some conceivable uses might be: </a:t>
            </a:r>
            <a:endParaRPr lang="fr-FR" altLang="en-US" sz="2000"/>
          </a:p>
          <a:p>
            <a:pPr lvl="1"/>
            <a:r>
              <a:rPr lang="en-GB" altLang="en-US" sz="1800"/>
              <a:t>multiple frequency filters operating on a single signal stream </a:t>
            </a:r>
            <a:endParaRPr lang="fr-FR" altLang="en-US" sz="1800"/>
          </a:p>
          <a:p>
            <a:pPr lvl="1"/>
            <a:r>
              <a:rPr lang="en-GB" altLang="ja-JP" sz="1800">
                <a:ea typeface="MS PGothic" panose="020B0600070205080204" pitchFamily="34" charset="-128"/>
              </a:rPr>
              <a:t>Multiple cryptography algorithms attempting to crack a single coded message.</a:t>
            </a:r>
            <a:endParaRPr lang="fr-FR" altLang="en-US" sz="1800"/>
          </a:p>
        </p:txBody>
      </p:sp>
      <p:pic>
        <p:nvPicPr>
          <p:cNvPr id="19460" name="Picture 4" descr="MISD">
            <a:extLst>
              <a:ext uri="{FF2B5EF4-FFF2-40B4-BE49-F238E27FC236}">
                <a16:creationId xmlns:a16="http://schemas.microsoft.com/office/drawing/2014/main" id="{3B76E3F9-E474-42F1-ABB3-B1578880F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4724400"/>
            <a:ext cx="417195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F3428D3-CE94-4959-96B4-22A1531D013E}"/>
              </a:ext>
            </a:extLst>
          </p:cNvPr>
          <p:cNvSpPr>
            <a:spLocks noGrp="1" noChangeArrowheads="1"/>
          </p:cNvSpPr>
          <p:nvPr>
            <p:ph type="title"/>
          </p:nvPr>
        </p:nvSpPr>
        <p:spPr/>
        <p:txBody>
          <a:bodyPr/>
          <a:lstStyle/>
          <a:p>
            <a:r>
              <a:rPr lang="fr-FR" altLang="ja-JP" sz="3200">
                <a:ea typeface="MS PGothic" panose="020B0600070205080204" pitchFamily="34" charset="-128"/>
              </a:rPr>
              <a:t>Multiple Instruction, Multiple Data (MIMD)</a:t>
            </a:r>
            <a:endParaRPr lang="fr-FR" altLang="en-US" sz="3200"/>
          </a:p>
        </p:txBody>
      </p:sp>
      <p:sp>
        <p:nvSpPr>
          <p:cNvPr id="20483" name="Rectangle 3">
            <a:extLst>
              <a:ext uri="{FF2B5EF4-FFF2-40B4-BE49-F238E27FC236}">
                <a16:creationId xmlns:a16="http://schemas.microsoft.com/office/drawing/2014/main" id="{88944444-C622-40BE-9281-8AC58CA1D1C3}"/>
              </a:ext>
            </a:extLst>
          </p:cNvPr>
          <p:cNvSpPr>
            <a:spLocks noGrp="1" noChangeArrowheads="1"/>
          </p:cNvSpPr>
          <p:nvPr>
            <p:ph type="body" idx="1"/>
          </p:nvPr>
        </p:nvSpPr>
        <p:spPr>
          <a:xfrm>
            <a:off x="685800" y="981075"/>
            <a:ext cx="7772400" cy="4419600"/>
          </a:xfrm>
        </p:spPr>
        <p:txBody>
          <a:bodyPr/>
          <a:lstStyle/>
          <a:p>
            <a:pPr>
              <a:lnSpc>
                <a:spcPct val="90000"/>
              </a:lnSpc>
            </a:pPr>
            <a:r>
              <a:rPr lang="en-GB" altLang="en-US" sz="2000"/>
              <a:t>Currently, </a:t>
            </a:r>
            <a:r>
              <a:rPr lang="en-GB" altLang="en-US" sz="2000" b="1"/>
              <a:t>the most common type of parallel computer</a:t>
            </a:r>
            <a:r>
              <a:rPr lang="en-GB" altLang="en-US" sz="2000"/>
              <a:t>. Most modern computers fall into this category. </a:t>
            </a:r>
            <a:endParaRPr lang="fr-FR" altLang="en-US" sz="2000"/>
          </a:p>
          <a:p>
            <a:pPr>
              <a:lnSpc>
                <a:spcPct val="90000"/>
              </a:lnSpc>
            </a:pPr>
            <a:r>
              <a:rPr lang="en-GB" altLang="en-US" sz="2000" b="1"/>
              <a:t>Multiple Instruction:</a:t>
            </a:r>
            <a:r>
              <a:rPr lang="en-GB" altLang="en-US" sz="2000"/>
              <a:t> every processor may be executing a different instruction stream </a:t>
            </a:r>
            <a:endParaRPr lang="fr-FR" altLang="en-US" sz="2000"/>
          </a:p>
          <a:p>
            <a:pPr>
              <a:lnSpc>
                <a:spcPct val="90000"/>
              </a:lnSpc>
            </a:pPr>
            <a:r>
              <a:rPr lang="en-GB" altLang="en-US" sz="2000" b="1"/>
              <a:t>Multiple Data:</a:t>
            </a:r>
            <a:r>
              <a:rPr lang="en-GB" altLang="en-US" sz="2000"/>
              <a:t> every processor may be working with a different data stream </a:t>
            </a:r>
            <a:endParaRPr lang="fr-FR" altLang="en-US" sz="2000"/>
          </a:p>
          <a:p>
            <a:pPr>
              <a:lnSpc>
                <a:spcPct val="90000"/>
              </a:lnSpc>
            </a:pPr>
            <a:r>
              <a:rPr lang="en-GB" altLang="en-US" sz="2000"/>
              <a:t>Execution can be </a:t>
            </a:r>
            <a:r>
              <a:rPr lang="en-GB" altLang="en-US" sz="2000" b="1"/>
              <a:t>synchronous</a:t>
            </a:r>
            <a:r>
              <a:rPr lang="en-GB" altLang="en-US" sz="2000"/>
              <a:t> or </a:t>
            </a:r>
            <a:r>
              <a:rPr lang="en-GB" altLang="en-US" sz="2000" b="1"/>
              <a:t>asynchronous</a:t>
            </a:r>
            <a:r>
              <a:rPr lang="en-GB" altLang="en-US" sz="2000"/>
              <a:t>, </a:t>
            </a:r>
            <a:r>
              <a:rPr lang="en-GB" altLang="en-US" sz="2000" b="1"/>
              <a:t>deterministic</a:t>
            </a:r>
            <a:r>
              <a:rPr lang="en-GB" altLang="en-US" sz="2000"/>
              <a:t> or </a:t>
            </a:r>
            <a:r>
              <a:rPr lang="en-GB" altLang="en-US" sz="2000" b="1"/>
              <a:t>non-deterministic </a:t>
            </a:r>
            <a:endParaRPr lang="fr-FR" altLang="en-US" sz="2000" b="1"/>
          </a:p>
          <a:p>
            <a:pPr>
              <a:lnSpc>
                <a:spcPct val="90000"/>
              </a:lnSpc>
            </a:pPr>
            <a:r>
              <a:rPr lang="en-GB" altLang="ja-JP" sz="2000">
                <a:ea typeface="MS PGothic" panose="020B0600070205080204" pitchFamily="34" charset="-128"/>
              </a:rPr>
              <a:t>Examples: </a:t>
            </a:r>
          </a:p>
          <a:p>
            <a:pPr lvl="1">
              <a:lnSpc>
                <a:spcPct val="90000"/>
              </a:lnSpc>
            </a:pPr>
            <a:r>
              <a:rPr lang="en-GB" altLang="ja-JP" sz="1600">
                <a:ea typeface="MS PGothic" panose="020B0600070205080204" pitchFamily="34" charset="-128"/>
              </a:rPr>
              <a:t>most current PCs and supercomputers, networked parallel computer "grids" and multi-processor SMP computers.</a:t>
            </a:r>
            <a:r>
              <a:rPr lang="fr-FR" altLang="ja-JP" sz="1600">
                <a:ea typeface="MS PGothic" panose="020B0600070205080204" pitchFamily="34" charset="-128"/>
              </a:rPr>
              <a:t> </a:t>
            </a:r>
            <a:endParaRPr lang="fr-FR" altLang="en-US" sz="1600"/>
          </a:p>
        </p:txBody>
      </p:sp>
      <p:pic>
        <p:nvPicPr>
          <p:cNvPr id="20484" name="Picture 4" descr="MIMD">
            <a:extLst>
              <a:ext uri="{FF2B5EF4-FFF2-40B4-BE49-F238E27FC236}">
                <a16:creationId xmlns:a16="http://schemas.microsoft.com/office/drawing/2014/main" id="{44FF9EBA-DD78-4DD4-8D2C-ADA365769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508500"/>
            <a:ext cx="4171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AFF8BB1-1533-4456-B1AC-B350BA881533}"/>
              </a:ext>
            </a:extLst>
          </p:cNvPr>
          <p:cNvSpPr>
            <a:spLocks noGrp="1" noChangeArrowheads="1"/>
          </p:cNvSpPr>
          <p:nvPr>
            <p:ph type="title"/>
          </p:nvPr>
        </p:nvSpPr>
        <p:spPr/>
        <p:txBody>
          <a:bodyPr/>
          <a:lstStyle/>
          <a:p>
            <a:r>
              <a:rPr lang="fr-FR" altLang="en-US"/>
              <a:t>Some General Parallel Terminology</a:t>
            </a:r>
          </a:p>
        </p:txBody>
      </p:sp>
      <p:sp>
        <p:nvSpPr>
          <p:cNvPr id="21507" name="Rectangle 3">
            <a:extLst>
              <a:ext uri="{FF2B5EF4-FFF2-40B4-BE49-F238E27FC236}">
                <a16:creationId xmlns:a16="http://schemas.microsoft.com/office/drawing/2014/main" id="{C27BE3FE-7D22-4696-9C69-EF2AEBB7CD76}"/>
              </a:ext>
            </a:extLst>
          </p:cNvPr>
          <p:cNvSpPr>
            <a:spLocks noGrp="1" noChangeArrowheads="1"/>
          </p:cNvSpPr>
          <p:nvPr>
            <p:ph type="body" idx="1"/>
          </p:nvPr>
        </p:nvSpPr>
        <p:spPr>
          <a:xfrm>
            <a:off x="685800" y="2105025"/>
            <a:ext cx="7772400" cy="4419600"/>
          </a:xfrm>
        </p:spPr>
        <p:txBody>
          <a:bodyPr/>
          <a:lstStyle/>
          <a:p>
            <a:pPr>
              <a:lnSpc>
                <a:spcPct val="90000"/>
              </a:lnSpc>
            </a:pPr>
            <a:r>
              <a:rPr lang="en-GB" altLang="en-US" sz="2000" b="1"/>
              <a:t>Task </a:t>
            </a:r>
            <a:endParaRPr lang="en-GB" altLang="en-US" sz="2000"/>
          </a:p>
          <a:p>
            <a:pPr lvl="1"/>
            <a:r>
              <a:rPr lang="en-GB" altLang="en-US" sz="1800"/>
              <a:t>A logically discrete section of computational work. A task is typically a program or program-like set of instructions that is executed by a processor. </a:t>
            </a:r>
            <a:endParaRPr lang="en-GB" altLang="en-US" sz="1800" b="1"/>
          </a:p>
          <a:p>
            <a:pPr>
              <a:lnSpc>
                <a:spcPct val="90000"/>
              </a:lnSpc>
              <a:spcBef>
                <a:spcPts val="600"/>
              </a:spcBef>
            </a:pPr>
            <a:r>
              <a:rPr lang="en-GB" altLang="en-US" sz="2000" b="1"/>
              <a:t>Parallel Task </a:t>
            </a:r>
            <a:endParaRPr lang="en-GB" altLang="en-US" sz="2000"/>
          </a:p>
          <a:p>
            <a:pPr lvl="1"/>
            <a:r>
              <a:rPr lang="en-GB" altLang="en-US" sz="1800"/>
              <a:t>A task that can be executed by multiple processors safely (yields correct results) </a:t>
            </a:r>
            <a:endParaRPr lang="en-GB" altLang="en-US" sz="1800" b="1"/>
          </a:p>
          <a:p>
            <a:pPr>
              <a:lnSpc>
                <a:spcPct val="90000"/>
              </a:lnSpc>
              <a:spcBef>
                <a:spcPts val="600"/>
              </a:spcBef>
            </a:pPr>
            <a:r>
              <a:rPr lang="en-GB" altLang="en-US" sz="2000" b="1"/>
              <a:t>Serial Execution </a:t>
            </a:r>
            <a:endParaRPr lang="en-GB" altLang="en-US" sz="2000"/>
          </a:p>
          <a:p>
            <a:pPr lvl="1"/>
            <a:r>
              <a:rPr lang="en-GB" altLang="en-US" sz="1800"/>
              <a:t>Execution of a program sequentially, one statement at a time. In the simplest sense, this is what happens on a one processor machine. However, virtually all parallel tasks will have sections of a parallel program that must be executed serially. </a:t>
            </a:r>
            <a:endParaRPr lang="fr-FR" altLang="en-US" sz="1800"/>
          </a:p>
        </p:txBody>
      </p:sp>
      <p:sp>
        <p:nvSpPr>
          <p:cNvPr id="51205" name="Text Box 5">
            <a:extLst>
              <a:ext uri="{FF2B5EF4-FFF2-40B4-BE49-F238E27FC236}">
                <a16:creationId xmlns:a16="http://schemas.microsoft.com/office/drawing/2014/main" id="{D23E895C-8E88-4380-9460-1B025F68274A}"/>
              </a:ext>
            </a:extLst>
          </p:cNvPr>
          <p:cNvSpPr txBox="1">
            <a:spLocks noChangeArrowheads="1"/>
          </p:cNvSpPr>
          <p:nvPr/>
        </p:nvSpPr>
        <p:spPr bwMode="auto">
          <a:xfrm>
            <a:off x="755650" y="1211263"/>
            <a:ext cx="7632700" cy="922337"/>
          </a:xfrm>
          <a:prstGeom prst="rect">
            <a:avLst/>
          </a:prstGeom>
          <a:noFill/>
          <a:ln>
            <a:noFill/>
          </a:ln>
          <a:effectLst/>
        </p:spPr>
        <p:txBody>
          <a:bodyPr>
            <a:spAutoFit/>
          </a:bodyPr>
          <a:lstStyle/>
          <a:p>
            <a:pPr eaLnBrk="1" hangingPunct="1">
              <a:lnSpc>
                <a:spcPct val="80000"/>
              </a:lnSpc>
              <a:spcBef>
                <a:spcPct val="20000"/>
              </a:spcBef>
              <a:buClr>
                <a:srgbClr val="E47C23"/>
              </a:buClr>
              <a:buSzPct val="80000"/>
              <a:buFont typeface="Webdings" panose="05030102010509060703" pitchFamily="18" charset="2"/>
              <a:buNone/>
              <a:defRPr/>
            </a:pPr>
            <a:r>
              <a:rPr lang="en-GB" altLang="ja-JP" sz="1600" b="1" dirty="0">
                <a:solidFill>
                  <a:schemeClr val="accent2"/>
                </a:solidFill>
                <a:latin typeface="+mn-lt"/>
              </a:rPr>
              <a:t>Like everything else, parallel computing has its own "jargon". Some of the more commonly used terms associated with parallel computing are listed below. Most of these will be discussed in more detail later.</a:t>
            </a:r>
            <a:endParaRPr lang="fr-FR" altLang="ja-JP" sz="1600" b="1" dirty="0">
              <a:solidFill>
                <a:schemeClr val="accent2"/>
              </a:solidFill>
              <a:latin typeface="+mn-lt"/>
            </a:endParaRPr>
          </a:p>
          <a:p>
            <a:pPr>
              <a:defRPr/>
            </a:pPr>
            <a:endParaRPr lang="fr-FR" altLang="en-US" sz="1600" b="1" dirty="0">
              <a:solidFill>
                <a:schemeClr val="accent2"/>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90FC4F8-179F-42BE-ADF5-C8B98807F923}"/>
              </a:ext>
            </a:extLst>
          </p:cNvPr>
          <p:cNvSpPr>
            <a:spLocks noGrp="1" noChangeArrowheads="1"/>
          </p:cNvSpPr>
          <p:nvPr>
            <p:ph type="title"/>
          </p:nvPr>
        </p:nvSpPr>
        <p:spPr/>
        <p:txBody>
          <a:bodyPr/>
          <a:lstStyle/>
          <a:p>
            <a:r>
              <a:rPr lang="fr-FR" altLang="en-US"/>
              <a:t>Why Parallel Computing? (1)</a:t>
            </a:r>
          </a:p>
        </p:txBody>
      </p:sp>
      <p:sp>
        <p:nvSpPr>
          <p:cNvPr id="4099" name="Rectangle 3">
            <a:extLst>
              <a:ext uri="{FF2B5EF4-FFF2-40B4-BE49-F238E27FC236}">
                <a16:creationId xmlns:a16="http://schemas.microsoft.com/office/drawing/2014/main" id="{33C0A017-77CB-4E0D-943D-7F2D1A5B9282}"/>
              </a:ext>
            </a:extLst>
          </p:cNvPr>
          <p:cNvSpPr>
            <a:spLocks noGrp="1" noChangeArrowheads="1"/>
          </p:cNvSpPr>
          <p:nvPr>
            <p:ph type="body" idx="1"/>
          </p:nvPr>
        </p:nvSpPr>
        <p:spPr/>
        <p:txBody>
          <a:bodyPr/>
          <a:lstStyle/>
          <a:p>
            <a:r>
              <a:rPr lang="fr-FR" altLang="en-US" sz="2400"/>
              <a:t>This is a legitime question! </a:t>
            </a:r>
          </a:p>
          <a:p>
            <a:r>
              <a:rPr lang="fr-FR" altLang="en-US" sz="2400"/>
              <a:t>Parallel computing is complex on any aspect!</a:t>
            </a:r>
          </a:p>
          <a:p>
            <a:endParaRPr lang="fr-FR" altLang="en-US" sz="2400"/>
          </a:p>
          <a:p>
            <a:r>
              <a:rPr lang="en-GB" altLang="en-US" sz="2400"/>
              <a:t>The </a:t>
            </a:r>
            <a:r>
              <a:rPr lang="en-GB" altLang="en-US" sz="2400" b="1"/>
              <a:t>primary reasons </a:t>
            </a:r>
            <a:r>
              <a:rPr lang="en-GB" altLang="en-US" sz="2400"/>
              <a:t>for using parallel computing: </a:t>
            </a:r>
            <a:endParaRPr lang="fr-FR" altLang="en-US" sz="2400"/>
          </a:p>
          <a:p>
            <a:pPr lvl="1"/>
            <a:r>
              <a:rPr lang="fr-FR" altLang="en-US" sz="2000" b="1"/>
              <a:t>Save time and/or money</a:t>
            </a:r>
          </a:p>
          <a:p>
            <a:pPr lvl="2"/>
            <a:r>
              <a:rPr lang="fr-FR" altLang="en-US" sz="1600"/>
              <a:t>wall clock time </a:t>
            </a:r>
          </a:p>
          <a:p>
            <a:pPr lvl="2"/>
            <a:r>
              <a:rPr lang="en-GB" altLang="en-US" sz="1600"/>
              <a:t>using multiple "cheap" computing resources instead of paying for time on a supercomputer</a:t>
            </a:r>
            <a:endParaRPr lang="fr-FR" altLang="en-US" sz="1600"/>
          </a:p>
          <a:p>
            <a:pPr lvl="1"/>
            <a:r>
              <a:rPr lang="fr-FR" altLang="en-US" sz="2000" b="1"/>
              <a:t>Solve larger problems </a:t>
            </a:r>
          </a:p>
          <a:p>
            <a:pPr lvl="1"/>
            <a:r>
              <a:rPr lang="en-GB" altLang="en-US" sz="2000" b="1"/>
              <a:t>Provide concurrency </a:t>
            </a:r>
            <a:r>
              <a:rPr lang="en-GB" altLang="en-US" sz="2000"/>
              <a:t>(do multiple things at the same time) </a:t>
            </a:r>
            <a:endParaRPr lang="fr-FR" altLang="en-US" sz="2000"/>
          </a:p>
          <a:p>
            <a:endParaRPr lang="fr-FR"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7E64B8E-3941-41C2-A8B9-B92DF8537328}"/>
              </a:ext>
            </a:extLst>
          </p:cNvPr>
          <p:cNvSpPr>
            <a:spLocks noGrp="1" noChangeArrowheads="1"/>
          </p:cNvSpPr>
          <p:nvPr>
            <p:ph type="title"/>
          </p:nvPr>
        </p:nvSpPr>
        <p:spPr/>
        <p:txBody>
          <a:bodyPr/>
          <a:lstStyle/>
          <a:p>
            <a:endParaRPr lang="en-US" altLang="en-US"/>
          </a:p>
        </p:txBody>
      </p:sp>
      <p:sp>
        <p:nvSpPr>
          <p:cNvPr id="22531" name="Rectangle 3">
            <a:extLst>
              <a:ext uri="{FF2B5EF4-FFF2-40B4-BE49-F238E27FC236}">
                <a16:creationId xmlns:a16="http://schemas.microsoft.com/office/drawing/2014/main" id="{3CACDD9C-9E40-4FC4-B3B7-16D93FB6A37E}"/>
              </a:ext>
            </a:extLst>
          </p:cNvPr>
          <p:cNvSpPr>
            <a:spLocks noGrp="1" noChangeArrowheads="1"/>
          </p:cNvSpPr>
          <p:nvPr>
            <p:ph type="body" idx="1"/>
          </p:nvPr>
        </p:nvSpPr>
        <p:spPr/>
        <p:txBody>
          <a:bodyPr/>
          <a:lstStyle/>
          <a:p>
            <a:pPr>
              <a:lnSpc>
                <a:spcPct val="80000"/>
              </a:lnSpc>
            </a:pPr>
            <a:r>
              <a:rPr lang="en-GB" altLang="en-US" sz="2000" b="1"/>
              <a:t>Parallel Execution </a:t>
            </a:r>
            <a:endParaRPr lang="en-GB" altLang="en-US" sz="2000"/>
          </a:p>
          <a:p>
            <a:pPr lvl="1"/>
            <a:r>
              <a:rPr lang="en-GB" altLang="en-US" sz="1800"/>
              <a:t>Execution of a program by more than one task, with each task being able to execute the same or different statement at the same moment in time. </a:t>
            </a:r>
            <a:endParaRPr lang="en-GB" altLang="en-US" sz="1800" b="1"/>
          </a:p>
          <a:p>
            <a:pPr>
              <a:lnSpc>
                <a:spcPct val="80000"/>
              </a:lnSpc>
              <a:spcBef>
                <a:spcPts val="600"/>
              </a:spcBef>
            </a:pPr>
            <a:r>
              <a:rPr lang="en-GB" altLang="en-US" sz="2000" b="1"/>
              <a:t>Shared Memory </a:t>
            </a:r>
            <a:endParaRPr lang="en-GB" altLang="en-US" sz="2000"/>
          </a:p>
          <a:p>
            <a:pPr lvl="1"/>
            <a:r>
              <a:rPr lang="en-GB" altLang="en-US" sz="1800"/>
              <a:t>From a strictly hardware point of view, describes a computer architecture where all processors have direct (usually bus based) access to common physical memory. In a programming sense, it describes a model where parallel tasks all have the same "picture" of memory and can directly address and access the same logical memory locations regardless of where the physical memory actually exists. </a:t>
            </a:r>
            <a:endParaRPr lang="en-GB" altLang="en-US" sz="1800" b="1"/>
          </a:p>
          <a:p>
            <a:pPr>
              <a:lnSpc>
                <a:spcPct val="80000"/>
              </a:lnSpc>
              <a:spcBef>
                <a:spcPts val="600"/>
              </a:spcBef>
            </a:pPr>
            <a:r>
              <a:rPr lang="en-GB" altLang="en-US" sz="2000" b="1"/>
              <a:t>Distributed Memory </a:t>
            </a:r>
            <a:endParaRPr lang="en-GB" altLang="en-US" sz="2000"/>
          </a:p>
          <a:p>
            <a:pPr lvl="1"/>
            <a:r>
              <a:rPr lang="en-GB" altLang="en-US" sz="1800"/>
              <a:t>In hardware, refers to network based memory access for physical memory that is not common. As a programming model, tasks can only logically "see" local machine memory and must use communications to access memory on other machines where other tasks are executing. </a:t>
            </a:r>
            <a:endParaRPr lang="fr-FR" alt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799B852-7169-42B8-81DC-9B3D7FC8EF39}"/>
              </a:ext>
            </a:extLst>
          </p:cNvPr>
          <p:cNvSpPr>
            <a:spLocks noGrp="1" noChangeArrowheads="1"/>
          </p:cNvSpPr>
          <p:nvPr>
            <p:ph type="title"/>
          </p:nvPr>
        </p:nvSpPr>
        <p:spPr/>
        <p:txBody>
          <a:bodyPr/>
          <a:lstStyle/>
          <a:p>
            <a:endParaRPr lang="en-US" altLang="en-US"/>
          </a:p>
        </p:txBody>
      </p:sp>
      <p:sp>
        <p:nvSpPr>
          <p:cNvPr id="23555" name="Rectangle 3">
            <a:extLst>
              <a:ext uri="{FF2B5EF4-FFF2-40B4-BE49-F238E27FC236}">
                <a16:creationId xmlns:a16="http://schemas.microsoft.com/office/drawing/2014/main" id="{9F82CA6B-9CFF-4DC1-A108-9AB9FB565FBA}"/>
              </a:ext>
            </a:extLst>
          </p:cNvPr>
          <p:cNvSpPr>
            <a:spLocks noGrp="1" noChangeArrowheads="1"/>
          </p:cNvSpPr>
          <p:nvPr>
            <p:ph type="body" idx="1"/>
          </p:nvPr>
        </p:nvSpPr>
        <p:spPr/>
        <p:txBody>
          <a:bodyPr/>
          <a:lstStyle/>
          <a:p>
            <a:pPr>
              <a:lnSpc>
                <a:spcPct val="90000"/>
              </a:lnSpc>
            </a:pPr>
            <a:r>
              <a:rPr lang="en-GB" altLang="en-US" sz="2000" b="1"/>
              <a:t>Communications </a:t>
            </a:r>
            <a:endParaRPr lang="en-GB" altLang="en-US" sz="2000"/>
          </a:p>
          <a:p>
            <a:pPr lvl="1"/>
            <a:r>
              <a:rPr lang="en-GB" altLang="en-US" sz="1800"/>
              <a:t>Parallel tasks typically need to exchange data. There are several ways this can be accomplished, such as through a shared memory bus or over a network, however the actual event of data exchange is commonly referred to as communications regardless of the method employed. </a:t>
            </a:r>
            <a:endParaRPr lang="en-GB" altLang="en-US" sz="1800" b="1"/>
          </a:p>
          <a:p>
            <a:pPr>
              <a:lnSpc>
                <a:spcPct val="90000"/>
              </a:lnSpc>
              <a:spcBef>
                <a:spcPts val="600"/>
              </a:spcBef>
            </a:pPr>
            <a:r>
              <a:rPr lang="en-GB" altLang="en-US" sz="2000" b="1"/>
              <a:t>Synchronization </a:t>
            </a:r>
            <a:endParaRPr lang="en-GB" altLang="en-US" sz="2000"/>
          </a:p>
          <a:p>
            <a:pPr lvl="1"/>
            <a:r>
              <a:rPr lang="en-GB" altLang="en-US" sz="1800"/>
              <a:t>The coordination of parallel tasks in real time, very often associated with communications. Often implemented by establishing a synchronization point within an application where a task may not proceed further until another task(s) reaches the same or logically equivalent point. </a:t>
            </a:r>
            <a:endParaRPr lang="en-GB" altLang="ja-JP" sz="1800">
              <a:ea typeface="MS PGothic" panose="020B0600070205080204" pitchFamily="34" charset="-128"/>
            </a:endParaRPr>
          </a:p>
          <a:p>
            <a:pPr lvl="1"/>
            <a:r>
              <a:rPr lang="en-GB" altLang="ja-JP" sz="1800">
                <a:ea typeface="MS PGothic" panose="020B0600070205080204" pitchFamily="34" charset="-128"/>
              </a:rPr>
              <a:t>Synchronization usually involves waiting by at least one task, and can therefore cause a parallel application's wall clock execution time to increase.</a:t>
            </a:r>
            <a:r>
              <a:rPr lang="fr-FR" altLang="ja-JP" sz="1800">
                <a:ea typeface="MS PGothic" panose="020B0600070205080204" pitchFamily="34" charset="-128"/>
              </a:rPr>
              <a:t> </a:t>
            </a:r>
            <a:endParaRPr lang="fr-FR" alt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3453130-DE79-4A66-BD35-49CFC37E6DF1}"/>
              </a:ext>
            </a:extLst>
          </p:cNvPr>
          <p:cNvSpPr>
            <a:spLocks noGrp="1" noChangeArrowheads="1"/>
          </p:cNvSpPr>
          <p:nvPr>
            <p:ph type="title"/>
          </p:nvPr>
        </p:nvSpPr>
        <p:spPr/>
        <p:txBody>
          <a:bodyPr/>
          <a:lstStyle/>
          <a:p>
            <a:endParaRPr lang="en-US" altLang="en-US"/>
          </a:p>
        </p:txBody>
      </p:sp>
      <p:sp>
        <p:nvSpPr>
          <p:cNvPr id="24579" name="Rectangle 3">
            <a:extLst>
              <a:ext uri="{FF2B5EF4-FFF2-40B4-BE49-F238E27FC236}">
                <a16:creationId xmlns:a16="http://schemas.microsoft.com/office/drawing/2014/main" id="{550D7EE3-A21F-48AC-B53D-D0B611C96EEC}"/>
              </a:ext>
            </a:extLst>
          </p:cNvPr>
          <p:cNvSpPr>
            <a:spLocks noGrp="1" noChangeArrowheads="1"/>
          </p:cNvSpPr>
          <p:nvPr>
            <p:ph type="body" idx="1"/>
          </p:nvPr>
        </p:nvSpPr>
        <p:spPr/>
        <p:txBody>
          <a:bodyPr/>
          <a:lstStyle/>
          <a:p>
            <a:pPr>
              <a:lnSpc>
                <a:spcPct val="90000"/>
              </a:lnSpc>
            </a:pPr>
            <a:r>
              <a:rPr lang="en-GB" altLang="en-US" sz="2000" b="1"/>
              <a:t>Granularity </a:t>
            </a:r>
            <a:endParaRPr lang="en-GB" altLang="en-US" sz="2000"/>
          </a:p>
          <a:p>
            <a:pPr lvl="1"/>
            <a:r>
              <a:rPr lang="en-GB" altLang="en-US" sz="1800"/>
              <a:t>In parallel computing, granularity is a qualitative measure of the ratio of computation to communication. </a:t>
            </a:r>
            <a:endParaRPr lang="en-GB" altLang="en-US" sz="1800" b="1" i="1"/>
          </a:p>
          <a:p>
            <a:pPr lvl="1"/>
            <a:r>
              <a:rPr lang="en-GB" altLang="en-US" sz="1800" b="1" i="1"/>
              <a:t>Coarse: </a:t>
            </a:r>
            <a:r>
              <a:rPr lang="en-GB" altLang="en-US" sz="1800"/>
              <a:t>relatively large amounts of computational work are done between communication events </a:t>
            </a:r>
            <a:endParaRPr lang="en-GB" altLang="en-US" sz="1800" b="1" i="1"/>
          </a:p>
          <a:p>
            <a:pPr lvl="1"/>
            <a:r>
              <a:rPr lang="en-GB" altLang="en-US" sz="1800" b="1" i="1"/>
              <a:t>Fine:</a:t>
            </a:r>
            <a:r>
              <a:rPr lang="en-GB" altLang="en-US" sz="1800"/>
              <a:t> relatively small amounts of computational work are done between communication events </a:t>
            </a:r>
            <a:endParaRPr lang="en-GB" altLang="en-US" sz="1800" b="1"/>
          </a:p>
          <a:p>
            <a:pPr>
              <a:lnSpc>
                <a:spcPct val="90000"/>
              </a:lnSpc>
              <a:spcBef>
                <a:spcPts val="600"/>
              </a:spcBef>
            </a:pPr>
            <a:r>
              <a:rPr lang="en-GB" altLang="en-US" sz="2000" b="1"/>
              <a:t>Observed Speedup </a:t>
            </a:r>
            <a:endParaRPr lang="en-GB" altLang="en-US" sz="2000"/>
          </a:p>
          <a:p>
            <a:pPr lvl="1"/>
            <a:r>
              <a:rPr lang="en-GB" altLang="en-US" sz="1800"/>
              <a:t>Observed speedup of a code which has been parallelized, defined as: </a:t>
            </a:r>
          </a:p>
          <a:p>
            <a:pPr lvl="1" algn="ctr">
              <a:lnSpc>
                <a:spcPct val="90000"/>
              </a:lnSpc>
              <a:buFontTx/>
              <a:buNone/>
            </a:pPr>
            <a:r>
              <a:rPr lang="en-GB" altLang="en-US" sz="1800"/>
              <a:t>wall-clock time of serial execution</a:t>
            </a:r>
          </a:p>
          <a:p>
            <a:pPr lvl="1" algn="ctr">
              <a:lnSpc>
                <a:spcPct val="90000"/>
              </a:lnSpc>
              <a:buFontTx/>
              <a:buNone/>
            </a:pPr>
            <a:r>
              <a:rPr lang="en-GB" altLang="en-US" sz="1800"/>
              <a:t>wall-clock time of parallel execution</a:t>
            </a:r>
          </a:p>
          <a:p>
            <a:pPr lvl="1"/>
            <a:r>
              <a:rPr lang="en-GB" altLang="en-US" sz="1800"/>
              <a:t>One of the simplest and most widely used indicators for a parallel program's performance. </a:t>
            </a:r>
            <a:endParaRPr lang="fr-FR" altLang="en-US" sz="1800"/>
          </a:p>
        </p:txBody>
      </p:sp>
      <p:sp>
        <p:nvSpPr>
          <p:cNvPr id="24580" name="Line 4">
            <a:extLst>
              <a:ext uri="{FF2B5EF4-FFF2-40B4-BE49-F238E27FC236}">
                <a16:creationId xmlns:a16="http://schemas.microsoft.com/office/drawing/2014/main" id="{DD7558CC-A0BF-4E25-8FC2-2FE86420E090}"/>
              </a:ext>
            </a:extLst>
          </p:cNvPr>
          <p:cNvSpPr>
            <a:spLocks noChangeShapeType="1"/>
          </p:cNvSpPr>
          <p:nvPr/>
        </p:nvSpPr>
        <p:spPr bwMode="auto">
          <a:xfrm>
            <a:off x="2771775" y="4437063"/>
            <a:ext cx="3889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9F9B7E6-2740-41CE-A30E-13631CDAFFE6}"/>
              </a:ext>
            </a:extLst>
          </p:cNvPr>
          <p:cNvSpPr>
            <a:spLocks noGrp="1" noChangeArrowheads="1"/>
          </p:cNvSpPr>
          <p:nvPr>
            <p:ph type="title"/>
          </p:nvPr>
        </p:nvSpPr>
        <p:spPr/>
        <p:txBody>
          <a:bodyPr/>
          <a:lstStyle/>
          <a:p>
            <a:endParaRPr lang="en-US" altLang="en-US"/>
          </a:p>
        </p:txBody>
      </p:sp>
      <p:sp>
        <p:nvSpPr>
          <p:cNvPr id="25603" name="Rectangle 3">
            <a:extLst>
              <a:ext uri="{FF2B5EF4-FFF2-40B4-BE49-F238E27FC236}">
                <a16:creationId xmlns:a16="http://schemas.microsoft.com/office/drawing/2014/main" id="{D845FC79-1DCD-4864-BFE8-FB85F7712771}"/>
              </a:ext>
            </a:extLst>
          </p:cNvPr>
          <p:cNvSpPr>
            <a:spLocks noGrp="1" noChangeArrowheads="1"/>
          </p:cNvSpPr>
          <p:nvPr>
            <p:ph type="body" idx="1"/>
          </p:nvPr>
        </p:nvSpPr>
        <p:spPr/>
        <p:txBody>
          <a:bodyPr/>
          <a:lstStyle/>
          <a:p>
            <a:r>
              <a:rPr lang="en-GB" altLang="en-US" sz="2000" b="1"/>
              <a:t>Parallel Overhead </a:t>
            </a:r>
            <a:endParaRPr lang="en-GB" altLang="en-US" sz="2000"/>
          </a:p>
          <a:p>
            <a:pPr lvl="1"/>
            <a:r>
              <a:rPr lang="en-GB" altLang="en-US" sz="1800"/>
              <a:t>The amount of time required to coordinate parallel tasks, as opposed to doing useful work. </a:t>
            </a:r>
            <a:r>
              <a:rPr lang="fr-FR" altLang="en-US" sz="1800"/>
              <a:t>Parallel overhead can include factors such as: </a:t>
            </a:r>
          </a:p>
          <a:p>
            <a:pPr lvl="2"/>
            <a:r>
              <a:rPr lang="fr-FR" altLang="en-US" sz="1600"/>
              <a:t>Task start-up time </a:t>
            </a:r>
          </a:p>
          <a:p>
            <a:pPr lvl="2"/>
            <a:r>
              <a:rPr lang="fr-FR" altLang="en-US" sz="1600"/>
              <a:t>Synchronizations </a:t>
            </a:r>
          </a:p>
          <a:p>
            <a:pPr lvl="2"/>
            <a:r>
              <a:rPr lang="fr-FR" altLang="en-US" sz="1600"/>
              <a:t>Data communications </a:t>
            </a:r>
            <a:endParaRPr lang="en-GB" altLang="en-US" sz="1600"/>
          </a:p>
          <a:p>
            <a:pPr lvl="2"/>
            <a:r>
              <a:rPr lang="en-GB" altLang="en-US" sz="1600"/>
              <a:t>Software overhead imposed by parallel compilers, libraries, tools, operating system, etc. </a:t>
            </a:r>
            <a:endParaRPr lang="fr-FR" altLang="en-US" sz="1600"/>
          </a:p>
          <a:p>
            <a:pPr lvl="2"/>
            <a:r>
              <a:rPr lang="fr-FR" altLang="en-US" sz="1600"/>
              <a:t>Task termination time </a:t>
            </a:r>
            <a:endParaRPr lang="fr-FR" altLang="en-US" sz="1600" b="1"/>
          </a:p>
          <a:p>
            <a:pPr>
              <a:spcBef>
                <a:spcPts val="600"/>
              </a:spcBef>
            </a:pPr>
            <a:r>
              <a:rPr lang="fr-FR" altLang="en-US" sz="2000" b="1"/>
              <a:t>Massively Parallel </a:t>
            </a:r>
            <a:endParaRPr lang="en-GB" altLang="en-US" sz="2000"/>
          </a:p>
          <a:p>
            <a:pPr lvl="1"/>
            <a:r>
              <a:rPr lang="en-GB" altLang="en-US" sz="1800"/>
              <a:t>Refers to the hardware that comprises a given parallel system - having many processors. The meaning of many keeps increasing, but nowadays it can reach millions of processors</a:t>
            </a:r>
            <a:endParaRPr lang="fr-FR" alt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0317E1A-E6C2-4284-A8A6-BA203C97D773}"/>
              </a:ext>
            </a:extLst>
          </p:cNvPr>
          <p:cNvSpPr>
            <a:spLocks noGrp="1" noChangeArrowheads="1"/>
          </p:cNvSpPr>
          <p:nvPr>
            <p:ph type="title"/>
          </p:nvPr>
        </p:nvSpPr>
        <p:spPr/>
        <p:txBody>
          <a:bodyPr/>
          <a:lstStyle/>
          <a:p>
            <a:endParaRPr lang="en-US" altLang="en-US"/>
          </a:p>
        </p:txBody>
      </p:sp>
      <p:sp>
        <p:nvSpPr>
          <p:cNvPr id="26627" name="Rectangle 3">
            <a:extLst>
              <a:ext uri="{FF2B5EF4-FFF2-40B4-BE49-F238E27FC236}">
                <a16:creationId xmlns:a16="http://schemas.microsoft.com/office/drawing/2014/main" id="{46178020-4684-47CE-B34B-61E774A336D2}"/>
              </a:ext>
            </a:extLst>
          </p:cNvPr>
          <p:cNvSpPr>
            <a:spLocks noGrp="1" noChangeArrowheads="1"/>
          </p:cNvSpPr>
          <p:nvPr>
            <p:ph type="body" idx="1"/>
          </p:nvPr>
        </p:nvSpPr>
        <p:spPr/>
        <p:txBody>
          <a:bodyPr/>
          <a:lstStyle/>
          <a:p>
            <a:r>
              <a:rPr lang="en-GB" altLang="en-US" sz="2000" b="1"/>
              <a:t>Scalability </a:t>
            </a:r>
            <a:endParaRPr lang="en-GB" altLang="en-US" sz="2000"/>
          </a:p>
          <a:p>
            <a:pPr lvl="1"/>
            <a:r>
              <a:rPr lang="en-GB" altLang="en-US" sz="1800"/>
              <a:t>Refers to a parallel system's (hardware and/or software) ability to demonstrate a proportionate increase in parallel speedup with the addition of more processors. </a:t>
            </a:r>
            <a:r>
              <a:rPr lang="fr-FR" altLang="en-US" sz="1800"/>
              <a:t>Factors that contribute to scalability include: </a:t>
            </a:r>
            <a:endParaRPr lang="en-GB" altLang="en-US" sz="1800"/>
          </a:p>
          <a:p>
            <a:pPr lvl="2"/>
            <a:r>
              <a:rPr lang="en-GB" altLang="en-US" sz="1600"/>
              <a:t>Hardware - particularly memory-cpu bandwidths and network communications </a:t>
            </a:r>
            <a:endParaRPr lang="fr-FR" altLang="en-US" sz="1600"/>
          </a:p>
          <a:p>
            <a:pPr lvl="2"/>
            <a:r>
              <a:rPr lang="fr-FR" altLang="en-US" sz="1600"/>
              <a:t>Application algorithm </a:t>
            </a:r>
          </a:p>
          <a:p>
            <a:pPr lvl="2"/>
            <a:r>
              <a:rPr lang="fr-FR" altLang="en-US" sz="1600"/>
              <a:t>Parallel overhead related </a:t>
            </a:r>
            <a:endParaRPr lang="en-GB" altLang="en-US" sz="1600"/>
          </a:p>
          <a:p>
            <a:pPr lvl="2"/>
            <a:r>
              <a:rPr lang="en-GB" altLang="en-US" sz="1600"/>
              <a:t>Characteristics of your specific application and coding </a:t>
            </a:r>
            <a:endParaRPr lang="fr-FR"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7A290C5-5210-4365-B1BD-DF9A2C87BD72}"/>
              </a:ext>
            </a:extLst>
          </p:cNvPr>
          <p:cNvSpPr>
            <a:spLocks noGrp="1" noChangeArrowheads="1"/>
          </p:cNvSpPr>
          <p:nvPr>
            <p:ph type="title"/>
          </p:nvPr>
        </p:nvSpPr>
        <p:spPr/>
        <p:txBody>
          <a:bodyPr/>
          <a:lstStyle/>
          <a:p>
            <a:r>
              <a:rPr lang="fr-FR" altLang="en-US"/>
              <a:t>Why Parallel Computing? (2)</a:t>
            </a:r>
          </a:p>
        </p:txBody>
      </p:sp>
      <p:sp>
        <p:nvSpPr>
          <p:cNvPr id="5123" name="Rectangle 3">
            <a:extLst>
              <a:ext uri="{FF2B5EF4-FFF2-40B4-BE49-F238E27FC236}">
                <a16:creationId xmlns:a16="http://schemas.microsoft.com/office/drawing/2014/main" id="{7ADF6B81-34DF-44E3-A042-1C5EBF82B67A}"/>
              </a:ext>
            </a:extLst>
          </p:cNvPr>
          <p:cNvSpPr>
            <a:spLocks noGrp="1" noChangeArrowheads="1"/>
          </p:cNvSpPr>
          <p:nvPr>
            <p:ph type="body" idx="1"/>
          </p:nvPr>
        </p:nvSpPr>
        <p:spPr/>
        <p:txBody>
          <a:bodyPr/>
          <a:lstStyle/>
          <a:p>
            <a:r>
              <a:rPr lang="fr-FR" altLang="en-US" sz="2400"/>
              <a:t>Other reasons might include: </a:t>
            </a:r>
          </a:p>
          <a:p>
            <a:pPr lvl="1"/>
            <a:r>
              <a:rPr lang="en-GB" altLang="en-US" sz="2000" b="1"/>
              <a:t>Taking advantage of non-local resources</a:t>
            </a:r>
          </a:p>
          <a:p>
            <a:pPr lvl="2"/>
            <a:r>
              <a:rPr lang="en-GB" altLang="en-US" sz="1600"/>
              <a:t>using available compute resources on a wide area network, or even the Internet when local compute resources are scarce. </a:t>
            </a:r>
          </a:p>
          <a:p>
            <a:pPr lvl="2"/>
            <a:r>
              <a:rPr lang="en-GB" altLang="en-US" sz="1600"/>
              <a:t>Example: SETI@Home</a:t>
            </a:r>
            <a:endParaRPr lang="fr-FR" altLang="en-US" sz="1600"/>
          </a:p>
          <a:p>
            <a:pPr lvl="1"/>
            <a:r>
              <a:rPr lang="en-GB" altLang="en-US" sz="2000" b="1"/>
              <a:t>Overcoming memory constraints</a:t>
            </a:r>
          </a:p>
          <a:p>
            <a:pPr lvl="2"/>
            <a:r>
              <a:rPr lang="en-GB" altLang="en-US" sz="1600"/>
              <a:t>single computers have very finite memory resources. For large problems, using the memories of multiple computers may overcome this obstacle. </a:t>
            </a:r>
            <a:endParaRPr lang="fr-FR" altLang="en-US" sz="1600"/>
          </a:p>
          <a:p>
            <a:endParaRPr lang="fr-FR"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00755B1-50B7-474C-A37C-586B6AA72F67}"/>
              </a:ext>
            </a:extLst>
          </p:cNvPr>
          <p:cNvSpPr>
            <a:spLocks noGrp="1" noChangeArrowheads="1"/>
          </p:cNvSpPr>
          <p:nvPr>
            <p:ph type="title"/>
          </p:nvPr>
        </p:nvSpPr>
        <p:spPr/>
        <p:txBody>
          <a:bodyPr/>
          <a:lstStyle/>
          <a:p>
            <a:r>
              <a:rPr lang="fr-FR" altLang="en-US"/>
              <a:t>Limitations of Serial Computing</a:t>
            </a:r>
          </a:p>
        </p:txBody>
      </p:sp>
      <p:sp>
        <p:nvSpPr>
          <p:cNvPr id="21507" name="Rectangle 3">
            <a:extLst>
              <a:ext uri="{FF2B5EF4-FFF2-40B4-BE49-F238E27FC236}">
                <a16:creationId xmlns:a16="http://schemas.microsoft.com/office/drawing/2014/main" id="{9475955C-4C40-4C69-AFF5-957EFA9B9208}"/>
              </a:ext>
            </a:extLst>
          </p:cNvPr>
          <p:cNvSpPr>
            <a:spLocks noGrp="1" noChangeArrowheads="1"/>
          </p:cNvSpPr>
          <p:nvPr>
            <p:ph type="body" idx="1"/>
          </p:nvPr>
        </p:nvSpPr>
        <p:spPr/>
        <p:txBody>
          <a:bodyPr/>
          <a:lstStyle/>
          <a:p>
            <a:pPr>
              <a:lnSpc>
                <a:spcPct val="90000"/>
              </a:lnSpc>
              <a:defRPr/>
            </a:pPr>
            <a:r>
              <a:rPr lang="en-US" altLang="en-US" sz="2000" dirty="0">
                <a:solidFill>
                  <a:schemeClr val="accent2"/>
                </a:solidFill>
              </a:rPr>
              <a:t>Both physical and practical reasons pose significant constraints to simply building ever faster serial computers:</a:t>
            </a:r>
          </a:p>
          <a:p>
            <a:pPr marL="457200" lvl="1" indent="0">
              <a:lnSpc>
                <a:spcPct val="90000"/>
              </a:lnSpc>
              <a:buFontTx/>
              <a:buNone/>
              <a:defRPr/>
            </a:pPr>
            <a:endParaRPr lang="en-US" altLang="en-US" sz="1800" dirty="0"/>
          </a:p>
          <a:p>
            <a:pPr>
              <a:lnSpc>
                <a:spcPct val="90000"/>
              </a:lnSpc>
              <a:defRPr/>
            </a:pPr>
            <a:r>
              <a:rPr lang="en-US" altLang="en-US" sz="2000" dirty="0">
                <a:solidFill>
                  <a:schemeClr val="accent2"/>
                </a:solidFill>
              </a:rPr>
              <a:t>Transmission speeds</a:t>
            </a:r>
          </a:p>
          <a:p>
            <a:pPr lvl="1">
              <a:lnSpc>
                <a:spcPct val="90000"/>
              </a:lnSpc>
              <a:defRPr/>
            </a:pPr>
            <a:r>
              <a:rPr lang="en-US" altLang="en-US" sz="1800" dirty="0"/>
              <a:t>the speed of a serial computer is directly dependent upon how fast data can move through hardware. Absolute limits are the speed of light (30 cm/ns) and the transmission limit of copper wire (9 cm/ns). Increasing speeds necessitate increasing proximity of processing elements</a:t>
            </a:r>
          </a:p>
          <a:p>
            <a:pPr>
              <a:lnSpc>
                <a:spcPct val="90000"/>
              </a:lnSpc>
              <a:defRPr/>
            </a:pPr>
            <a:r>
              <a:rPr lang="en-US" altLang="en-US" sz="2000" dirty="0">
                <a:solidFill>
                  <a:schemeClr val="accent2"/>
                </a:solidFill>
              </a:rPr>
              <a:t>Limits to miniaturization</a:t>
            </a:r>
          </a:p>
          <a:p>
            <a:pPr lvl="1">
              <a:lnSpc>
                <a:spcPct val="90000"/>
              </a:lnSpc>
              <a:defRPr/>
            </a:pPr>
            <a:r>
              <a:rPr lang="en-US" altLang="en-US" sz="1800" dirty="0"/>
              <a:t>processor technology is allowing an increasing number of transistors to be placed on a chip. However, even with molecular or atomic-level components, a limit will be reached on how small components can be</a:t>
            </a:r>
          </a:p>
          <a:p>
            <a:pPr>
              <a:lnSpc>
                <a:spcPct val="90000"/>
              </a:lnSpc>
              <a:defRPr/>
            </a:pPr>
            <a:r>
              <a:rPr lang="en-US" altLang="en-US" sz="2000" dirty="0">
                <a:solidFill>
                  <a:schemeClr val="accent2"/>
                </a:solidFill>
              </a:rPr>
              <a:t>Economic limitations</a:t>
            </a:r>
          </a:p>
          <a:p>
            <a:pPr lvl="1">
              <a:lnSpc>
                <a:spcPct val="90000"/>
              </a:lnSpc>
              <a:defRPr/>
            </a:pPr>
            <a:r>
              <a:rPr lang="en-US" altLang="en-US" sz="1800" dirty="0"/>
              <a:t>it is increasingly expensive to make a single processor faster. Using a larger number of moderately fast commodity processors to achieve the same (or better) performance is less expensive</a:t>
            </a:r>
          </a:p>
          <a:p>
            <a:pPr>
              <a:lnSpc>
                <a:spcPct val="90000"/>
              </a:lnSpc>
              <a:defRPr/>
            </a:pPr>
            <a:endParaRPr lang="en-US"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96915750-390C-4A6B-96CA-2DB56788BE57}"/>
              </a:ext>
            </a:extLst>
          </p:cNvPr>
          <p:cNvSpPr>
            <a:spLocks noGrp="1" noChangeArrowheads="1"/>
          </p:cNvSpPr>
          <p:nvPr>
            <p:ph type="title"/>
          </p:nvPr>
        </p:nvSpPr>
        <p:spPr/>
        <p:txBody>
          <a:bodyPr/>
          <a:lstStyle/>
          <a:p>
            <a:r>
              <a:rPr lang="en-US" altLang="en-US"/>
              <a:t>Moore’s Law</a:t>
            </a:r>
          </a:p>
        </p:txBody>
      </p:sp>
      <p:sp>
        <p:nvSpPr>
          <p:cNvPr id="7171" name="Content Placeholder 2">
            <a:extLst>
              <a:ext uri="{FF2B5EF4-FFF2-40B4-BE49-F238E27FC236}">
                <a16:creationId xmlns:a16="http://schemas.microsoft.com/office/drawing/2014/main" id="{27493EE0-0DE2-45AF-AAF6-D86EE72F5BE8}"/>
              </a:ext>
            </a:extLst>
          </p:cNvPr>
          <p:cNvSpPr>
            <a:spLocks noGrp="1" noChangeArrowheads="1"/>
          </p:cNvSpPr>
          <p:nvPr>
            <p:ph idx="1"/>
          </p:nvPr>
        </p:nvSpPr>
        <p:spPr>
          <a:xfrm>
            <a:off x="323850" y="1295400"/>
            <a:ext cx="3398838" cy="4525963"/>
          </a:xfrm>
        </p:spPr>
        <p:txBody>
          <a:bodyPr/>
          <a:lstStyle/>
          <a:p>
            <a:r>
              <a:rPr lang="en-US" altLang="en-US" sz="2000"/>
              <a:t>The number of transistors on integrated circuits doubles approx every 2 years</a:t>
            </a:r>
          </a:p>
          <a:p>
            <a:r>
              <a:rPr lang="en-US" altLang="en-US" sz="2000"/>
              <a:t>Chip performance double every 18-24 months</a:t>
            </a:r>
          </a:p>
          <a:p>
            <a:r>
              <a:rPr lang="en-US" altLang="en-US" sz="2000"/>
              <a:t>Power consumption is proportional to frequency</a:t>
            </a:r>
          </a:p>
          <a:p>
            <a:r>
              <a:rPr lang="en-US" altLang="en-US" sz="2000"/>
              <a:t>Clock speed saturates at 3 to 4 GHz. </a:t>
            </a:r>
          </a:p>
          <a:p>
            <a:pPr lvl="1"/>
            <a:r>
              <a:rPr lang="en-US" altLang="en-US" sz="1600"/>
              <a:t>End of free lunch</a:t>
            </a:r>
          </a:p>
          <a:p>
            <a:pPr lvl="1"/>
            <a:r>
              <a:rPr lang="en-US" altLang="en-US" sz="1600"/>
              <a:t>Future is parallel!</a:t>
            </a:r>
          </a:p>
        </p:txBody>
      </p:sp>
      <p:pic>
        <p:nvPicPr>
          <p:cNvPr id="7172" name="Picture 2" descr="Chart, scatter chart&#10;&#10;Description automatically generated">
            <a:extLst>
              <a:ext uri="{FF2B5EF4-FFF2-40B4-BE49-F238E27FC236}">
                <a16:creationId xmlns:a16="http://schemas.microsoft.com/office/drawing/2014/main" id="{CB5DE990-A45A-4037-B83F-83901BBB6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175" y="1412875"/>
            <a:ext cx="5006975"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C5C420D-52B4-446C-833E-7D66FE7D0335}"/>
              </a:ext>
            </a:extLst>
          </p:cNvPr>
          <p:cNvSpPr>
            <a:spLocks noGrp="1" noChangeArrowheads="1"/>
          </p:cNvSpPr>
          <p:nvPr>
            <p:ph type="title"/>
          </p:nvPr>
        </p:nvSpPr>
        <p:spPr/>
        <p:txBody>
          <a:bodyPr/>
          <a:lstStyle/>
          <a:p>
            <a:r>
              <a:rPr lang="en-US" altLang="en-US"/>
              <a:t>Moore’s Law</a:t>
            </a:r>
          </a:p>
        </p:txBody>
      </p:sp>
      <p:pic>
        <p:nvPicPr>
          <p:cNvPr id="8195" name="Picture 1">
            <a:extLst>
              <a:ext uri="{FF2B5EF4-FFF2-40B4-BE49-F238E27FC236}">
                <a16:creationId xmlns:a16="http://schemas.microsoft.com/office/drawing/2014/main" id="{936131B2-3F4F-4268-86A0-AAAEE62BA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484313"/>
            <a:ext cx="6719887" cy="444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A5BCF24-C605-453A-8DB5-D8D4FEB11E40}"/>
              </a:ext>
            </a:extLst>
          </p:cNvPr>
          <p:cNvSpPr>
            <a:spLocks noGrp="1" noChangeArrowheads="1"/>
          </p:cNvSpPr>
          <p:nvPr>
            <p:ph type="title"/>
          </p:nvPr>
        </p:nvSpPr>
        <p:spPr/>
        <p:txBody>
          <a:bodyPr/>
          <a:lstStyle/>
          <a:p>
            <a:r>
              <a:rPr lang="fr-FR" altLang="en-US"/>
              <a:t>The Future</a:t>
            </a:r>
          </a:p>
        </p:txBody>
      </p:sp>
      <p:sp>
        <p:nvSpPr>
          <p:cNvPr id="9219" name="Rectangle 3">
            <a:extLst>
              <a:ext uri="{FF2B5EF4-FFF2-40B4-BE49-F238E27FC236}">
                <a16:creationId xmlns:a16="http://schemas.microsoft.com/office/drawing/2014/main" id="{8818DCA7-18B4-4BD5-BCF0-3243B1B98ACF}"/>
              </a:ext>
            </a:extLst>
          </p:cNvPr>
          <p:cNvSpPr>
            <a:spLocks noGrp="1" noChangeArrowheads="1"/>
          </p:cNvSpPr>
          <p:nvPr>
            <p:ph type="body" idx="1"/>
          </p:nvPr>
        </p:nvSpPr>
        <p:spPr/>
        <p:txBody>
          <a:bodyPr/>
          <a:lstStyle/>
          <a:p>
            <a:r>
              <a:rPr lang="en-GB" altLang="ja-JP" sz="2400">
                <a:ea typeface="MS PGothic" panose="020B0600070205080204" pitchFamily="34" charset="-128"/>
              </a:rPr>
              <a:t>during the past 20 years, the trends indicated by ever faster networks, distributed systems, and multi-processor computer architectures (even at the desktop level) clearly show that </a:t>
            </a:r>
            <a:r>
              <a:rPr lang="en-GB" altLang="ja-JP" sz="2400" b="1" i="1">
                <a:ea typeface="MS PGothic" panose="020B0600070205080204" pitchFamily="34" charset="-128"/>
              </a:rPr>
              <a:t>parallelism is the future of computing</a:t>
            </a:r>
            <a:r>
              <a:rPr lang="en-GB" altLang="ja-JP" sz="2400">
                <a:ea typeface="MS PGothic" panose="020B0600070205080204" pitchFamily="34" charset="-128"/>
              </a:rPr>
              <a:t>.</a:t>
            </a:r>
          </a:p>
          <a:p>
            <a:r>
              <a:rPr lang="en-GB" altLang="ja-JP" sz="2400">
                <a:ea typeface="MS PGothic" panose="020B0600070205080204" pitchFamily="34" charset="-128"/>
              </a:rPr>
              <a:t>Mixing general purpose solutions (your PC…) and very specialized solutions as GPGPU from Nvidia, Tensor Processing Units from Google, Vision Processing Unit …</a:t>
            </a:r>
            <a:endParaRPr lang="fr-FR"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BF45A56-79F9-4934-9405-B1149E1713F1}"/>
              </a:ext>
            </a:extLst>
          </p:cNvPr>
          <p:cNvSpPr>
            <a:spLocks noGrp="1" noChangeArrowheads="1"/>
          </p:cNvSpPr>
          <p:nvPr>
            <p:ph type="title"/>
          </p:nvPr>
        </p:nvSpPr>
        <p:spPr/>
        <p:txBody>
          <a:bodyPr/>
          <a:lstStyle/>
          <a:p>
            <a:r>
              <a:rPr lang="fr-FR" altLang="en-US"/>
              <a:t>Who and What? (1)</a:t>
            </a:r>
          </a:p>
        </p:txBody>
      </p:sp>
      <p:sp>
        <p:nvSpPr>
          <p:cNvPr id="37891" name="Rectangle 3">
            <a:extLst>
              <a:ext uri="{FF2B5EF4-FFF2-40B4-BE49-F238E27FC236}">
                <a16:creationId xmlns:a16="http://schemas.microsoft.com/office/drawing/2014/main" id="{A701A41A-F42C-47F4-B64C-C7C262C8EF3B}"/>
              </a:ext>
            </a:extLst>
          </p:cNvPr>
          <p:cNvSpPr>
            <a:spLocks noGrp="1" noChangeArrowheads="1"/>
          </p:cNvSpPr>
          <p:nvPr>
            <p:ph type="body" idx="1"/>
          </p:nvPr>
        </p:nvSpPr>
        <p:spPr/>
        <p:txBody>
          <a:bodyPr/>
          <a:lstStyle/>
          <a:p>
            <a:pPr>
              <a:defRPr/>
            </a:pPr>
            <a:r>
              <a:rPr lang="en-GB" altLang="en-US" sz="2800" dirty="0">
                <a:hlinkClick r:id="rId2"/>
              </a:rPr>
              <a:t>Top500.org</a:t>
            </a:r>
            <a:r>
              <a:rPr lang="en-GB" altLang="en-US" sz="2800" dirty="0"/>
              <a:t> provides statistics on parallel computing users</a:t>
            </a:r>
          </a:p>
          <a:p>
            <a:pPr>
              <a:defRPr/>
            </a:pPr>
            <a:r>
              <a:rPr lang="en-GB" altLang="en-US" sz="2800" dirty="0"/>
              <a:t>Charts that follow are just a small sample</a:t>
            </a:r>
          </a:p>
          <a:p>
            <a:pPr>
              <a:defRPr/>
            </a:pPr>
            <a:r>
              <a:rPr lang="fr-FR" altLang="en-US" sz="2800" dirty="0" err="1"/>
              <a:t>Some</a:t>
            </a:r>
            <a:r>
              <a:rPr lang="fr-FR" altLang="en-US" sz="2800" dirty="0"/>
              <a:t> </a:t>
            </a:r>
            <a:r>
              <a:rPr lang="fr-FR" altLang="en-US" sz="2800" dirty="0" err="1"/>
              <a:t>things</a:t>
            </a:r>
            <a:r>
              <a:rPr lang="fr-FR" altLang="en-US" sz="2800" dirty="0"/>
              <a:t> to note: </a:t>
            </a:r>
          </a:p>
          <a:p>
            <a:pPr lvl="1">
              <a:defRPr/>
            </a:pPr>
            <a:r>
              <a:rPr lang="en-GB" altLang="en-US" sz="2400" dirty="0"/>
              <a:t>Sectors may overlap</a:t>
            </a:r>
          </a:p>
          <a:p>
            <a:pPr lvl="2">
              <a:defRPr/>
            </a:pPr>
            <a:r>
              <a:rPr lang="en-GB" altLang="en-US" sz="2000" dirty="0"/>
              <a:t>For example, Research may be classified Academic. </a:t>
            </a:r>
            <a:r>
              <a:rPr lang="fr-FR" altLang="en-US" sz="2000" dirty="0" err="1"/>
              <a:t>Respondents</a:t>
            </a:r>
            <a:r>
              <a:rPr lang="fr-FR" altLang="en-US" sz="2000" dirty="0"/>
              <a:t> have to </a:t>
            </a:r>
            <a:r>
              <a:rPr lang="fr-FR" altLang="en-US" sz="2000" dirty="0" err="1"/>
              <a:t>choose</a:t>
            </a:r>
            <a:r>
              <a:rPr lang="fr-FR" altLang="en-US" sz="2000" dirty="0"/>
              <a:t> </a:t>
            </a:r>
            <a:r>
              <a:rPr lang="fr-FR" altLang="en-US" sz="2000" dirty="0" err="1"/>
              <a:t>between</a:t>
            </a:r>
            <a:r>
              <a:rPr lang="fr-FR" altLang="en-US" sz="2000" dirty="0"/>
              <a:t> the </a:t>
            </a:r>
            <a:r>
              <a:rPr lang="fr-FR" altLang="en-US" sz="2000" dirty="0" err="1"/>
              <a:t>two</a:t>
            </a:r>
            <a:r>
              <a:rPr lang="fr-FR" altLang="en-US" sz="2000" dirty="0"/>
              <a:t>.</a:t>
            </a:r>
          </a:p>
          <a:p>
            <a:pPr marL="914400" lvl="2" indent="0">
              <a:buFontTx/>
              <a:buNone/>
              <a:defRPr/>
            </a:pPr>
            <a:endParaRPr lang="fr-FR" altLang="en-US" sz="2000" dirty="0"/>
          </a:p>
          <a:p>
            <a:pPr marL="0" indent="0">
              <a:buFontTx/>
              <a:buNone/>
              <a:defRPr/>
            </a:pPr>
            <a:r>
              <a:rPr lang="fr-FR" altLang="ja-JP" sz="2800" dirty="0"/>
              <a:t> </a:t>
            </a:r>
            <a:endParaRPr lang="fr-FR"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a:extLst>
              <a:ext uri="{FF2B5EF4-FFF2-40B4-BE49-F238E27FC236}">
                <a16:creationId xmlns:a16="http://schemas.microsoft.com/office/drawing/2014/main" id="{BB0DE393-09AA-47A6-BA0A-8BC15E51DC4E}"/>
              </a:ext>
            </a:extLst>
          </p:cNvPr>
          <p:cNvSpPr>
            <a:spLocks noGrp="1" noChangeArrowheads="1"/>
          </p:cNvSpPr>
          <p:nvPr>
            <p:ph type="title"/>
          </p:nvPr>
        </p:nvSpPr>
        <p:spPr/>
        <p:txBody>
          <a:bodyPr/>
          <a:lstStyle/>
          <a:p>
            <a:r>
              <a:rPr lang="fr-FR" altLang="en-US"/>
              <a:t>Who and What? (2)</a:t>
            </a:r>
          </a:p>
        </p:txBody>
      </p:sp>
      <p:pic>
        <p:nvPicPr>
          <p:cNvPr id="3" name="Picture 2">
            <a:extLst>
              <a:ext uri="{FF2B5EF4-FFF2-40B4-BE49-F238E27FC236}">
                <a16:creationId xmlns:a16="http://schemas.microsoft.com/office/drawing/2014/main" id="{7BF215B5-212A-0D3F-3CC4-A59A934D3517}"/>
              </a:ext>
            </a:extLst>
          </p:cNvPr>
          <p:cNvPicPr>
            <a:picLocks noChangeAspect="1"/>
          </p:cNvPicPr>
          <p:nvPr/>
        </p:nvPicPr>
        <p:blipFill>
          <a:blip r:embed="rId2"/>
          <a:stretch>
            <a:fillRect/>
          </a:stretch>
        </p:blipFill>
        <p:spPr>
          <a:xfrm>
            <a:off x="904875" y="1124744"/>
            <a:ext cx="7334250" cy="5314950"/>
          </a:xfrm>
          <a:prstGeom prst="rect">
            <a:avLst/>
          </a:prstGeom>
        </p:spPr>
      </p:pic>
    </p:spTree>
  </p:cSld>
  <p:clrMapOvr>
    <a:masterClrMapping/>
  </p:clrMapOvr>
</p:sld>
</file>

<file path=ppt/theme/theme1.xml><?xml version="1.0" encoding="utf-8"?>
<a:theme xmlns:a="http://schemas.openxmlformats.org/drawingml/2006/main" name="Modelo de apresentação predefinido">
  <a:themeElements>
    <a:clrScheme name="Modelo de apresentação predefini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o de apresentação predefini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elo de apresentação predefini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o de apresentação predefini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o de apresentação predefini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o de apresentação predefini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o de apresentação predefini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o de apresentação predefini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o de apresentação predefini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o de apresentação predefini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o de apresentação predefini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o de apresentação predefini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o de apresentação predefini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o de apresentação predefini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PhdsDETI_atri_20101112_modelo</Template>
  <TotalTime>2304</TotalTime>
  <Words>1702</Words>
  <Application>Microsoft Office PowerPoint</Application>
  <PresentationFormat>On-screen Show (4:3)</PresentationFormat>
  <Paragraphs>141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Times New Roman</vt:lpstr>
      <vt:lpstr>Webdings</vt:lpstr>
      <vt:lpstr>Modelo de apresentação predefinido</vt:lpstr>
      <vt:lpstr>Computação Paralela  Mest. Engenharia Computacional Mest. Int. Engenharia Computacional</vt:lpstr>
      <vt:lpstr>Why Parallel Computing? (1)</vt:lpstr>
      <vt:lpstr>Why Parallel Computing? (2)</vt:lpstr>
      <vt:lpstr>Limitations of Serial Computing</vt:lpstr>
      <vt:lpstr>Moore’s Law</vt:lpstr>
      <vt:lpstr>Moore’s Law</vt:lpstr>
      <vt:lpstr>The Future</vt:lpstr>
      <vt:lpstr>Who and What? (1)</vt:lpstr>
      <vt:lpstr>Who and What? (2)</vt:lpstr>
      <vt:lpstr>Who and What? (3)</vt:lpstr>
      <vt:lpstr>Von Neumann Architecture</vt:lpstr>
      <vt:lpstr>Basic Design</vt:lpstr>
      <vt:lpstr>Flynn's Classical Taxonomy</vt:lpstr>
      <vt:lpstr>Flynn Matrix</vt:lpstr>
      <vt:lpstr>Single Instruction, Single Data (SISD)</vt:lpstr>
      <vt:lpstr>Single Instruction, Multiple Data (SIMD)</vt:lpstr>
      <vt:lpstr>Multiple Instruction, Single Data (MISD)</vt:lpstr>
      <vt:lpstr>Multiple Instruction, Multiple Data (MIMD)</vt:lpstr>
      <vt:lpstr>Some General Parallel Terminology</vt:lpstr>
      <vt:lpstr>PowerPoint Presentation</vt:lpstr>
      <vt:lpstr>PowerPoint Presentation</vt:lpstr>
      <vt:lpstr>PowerPoint Presentation</vt:lpstr>
      <vt:lpstr>PowerPoint Presentation</vt:lpstr>
      <vt:lpstr>PowerPoint Presentation</vt:lpstr>
    </vt:vector>
  </TitlesOfParts>
  <Company>Universidade de Aveiro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Nuno Lau</dc:creator>
  <cp:lastModifiedBy>Nuno Lau</cp:lastModifiedBy>
  <cp:revision>214</cp:revision>
  <dcterms:created xsi:type="dcterms:W3CDTF">1601-01-01T00:00:00Z</dcterms:created>
  <dcterms:modified xsi:type="dcterms:W3CDTF">2023-02-22T10:14:25Z</dcterms:modified>
</cp:coreProperties>
</file>