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96" r:id="rId3"/>
    <p:sldId id="428" r:id="rId4"/>
    <p:sldId id="429" r:id="rId5"/>
    <p:sldId id="430" r:id="rId6"/>
    <p:sldId id="431" r:id="rId7"/>
    <p:sldId id="301" r:id="rId8"/>
    <p:sldId id="433" r:id="rId9"/>
    <p:sldId id="434" r:id="rId10"/>
    <p:sldId id="435" r:id="rId11"/>
    <p:sldId id="403" r:id="rId12"/>
    <p:sldId id="404" r:id="rId13"/>
    <p:sldId id="438" r:id="rId14"/>
    <p:sldId id="439" r:id="rId15"/>
    <p:sldId id="440" r:id="rId16"/>
    <p:sldId id="441" r:id="rId17"/>
    <p:sldId id="442" r:id="rId18"/>
    <p:sldId id="305" r:id="rId19"/>
    <p:sldId id="306" r:id="rId20"/>
    <p:sldId id="307" r:id="rId21"/>
    <p:sldId id="308" r:id="rId22"/>
    <p:sldId id="309" r:id="rId23"/>
    <p:sldId id="312" r:id="rId24"/>
    <p:sldId id="313" r:id="rId25"/>
    <p:sldId id="314" r:id="rId26"/>
    <p:sldId id="315" r:id="rId27"/>
  </p:sldIdLst>
  <p:sldSz cx="9144000" cy="6858000" type="screen4x3"/>
  <p:notesSz cx="6858000" cy="9144000"/>
  <p:defaultTextStyle>
    <a:defPPr>
      <a:defRPr lang="en-US"/>
    </a:defPPr>
    <a:lvl1pPr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4800" kern="1200">
        <a:solidFill>
          <a:schemeClr val="tx2"/>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4800" kern="1200">
        <a:solidFill>
          <a:schemeClr val="tx2"/>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4800" kern="1200">
        <a:solidFill>
          <a:schemeClr val="tx2"/>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4800" kern="1200">
        <a:solidFill>
          <a:schemeClr val="tx2"/>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4800" kern="1200">
        <a:solidFill>
          <a:schemeClr val="tx2"/>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8080"/>
    <a:srgbClr val="006666"/>
    <a:srgbClr val="003366"/>
    <a:srgbClr val="FF0000"/>
    <a:srgbClr val="000099"/>
    <a:srgbClr val="99CC99"/>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autoAdjust="0"/>
  </p:normalViewPr>
  <p:slideViewPr>
    <p:cSldViewPr>
      <p:cViewPr varScale="1">
        <p:scale>
          <a:sx n="80" d="100"/>
          <a:sy n="80" d="100"/>
        </p:scale>
        <p:origin x="124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PT"/>
              <a:t>Faça clique para editar o estilo</a:t>
            </a:r>
          </a:p>
        </p:txBody>
      </p:sp>
      <p:sp>
        <p:nvSpPr>
          <p:cNvPr id="4" name="Rectangle 4">
            <a:extLst>
              <a:ext uri="{FF2B5EF4-FFF2-40B4-BE49-F238E27FC236}">
                <a16:creationId xmlns:a16="http://schemas.microsoft.com/office/drawing/2014/main" id="{F48A6FDD-A742-402B-8244-79F61A9F8E3A}"/>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FAB14442-4D09-4253-A556-8820F7019F76}"/>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A93A7499-9E1F-4222-9D7B-2EE034A91DEB}"/>
              </a:ext>
            </a:extLst>
          </p:cNvPr>
          <p:cNvSpPr>
            <a:spLocks noGrp="1" noChangeArrowheads="1"/>
          </p:cNvSpPr>
          <p:nvPr>
            <p:ph type="sldNum" sz="quarter" idx="12"/>
          </p:nvPr>
        </p:nvSpPr>
        <p:spPr>
          <a:ln/>
        </p:spPr>
        <p:txBody>
          <a:bodyPr/>
          <a:lstStyle>
            <a:lvl1pPr>
              <a:defRPr/>
            </a:lvl1pPr>
          </a:lstStyle>
          <a:p>
            <a:pPr>
              <a:defRPr/>
            </a:pPr>
            <a:fld id="{C6D3665A-BF5F-4CF8-A389-48E6566D21BF}" type="slidenum">
              <a:rPr lang="pt-PT" altLang="en-US"/>
              <a:pPr>
                <a:defRPr/>
              </a:pPr>
              <a:t>‹#›</a:t>
            </a:fld>
            <a:endParaRPr lang="pt-PT" altLang="en-US"/>
          </a:p>
        </p:txBody>
      </p:sp>
    </p:spTree>
    <p:extLst>
      <p:ext uri="{BB962C8B-B14F-4D97-AF65-F5344CB8AC3E}">
        <p14:creationId xmlns:p14="http://schemas.microsoft.com/office/powerpoint/2010/main" val="149177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4">
            <a:extLst>
              <a:ext uri="{FF2B5EF4-FFF2-40B4-BE49-F238E27FC236}">
                <a16:creationId xmlns:a16="http://schemas.microsoft.com/office/drawing/2014/main" id="{D04DFB3E-2309-41E1-936F-18F7BADFC6F2}"/>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52DFFAE7-EC31-4467-BFCA-196F1E10E88A}"/>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7542EFE1-B384-4255-91C2-DF4B43135064}"/>
              </a:ext>
            </a:extLst>
          </p:cNvPr>
          <p:cNvSpPr>
            <a:spLocks noGrp="1" noChangeArrowheads="1"/>
          </p:cNvSpPr>
          <p:nvPr>
            <p:ph type="sldNum" sz="quarter" idx="12"/>
          </p:nvPr>
        </p:nvSpPr>
        <p:spPr>
          <a:ln/>
        </p:spPr>
        <p:txBody>
          <a:bodyPr/>
          <a:lstStyle>
            <a:lvl1pPr>
              <a:defRPr/>
            </a:lvl1pPr>
          </a:lstStyle>
          <a:p>
            <a:pPr>
              <a:defRPr/>
            </a:pPr>
            <a:fld id="{45D08A46-128A-488B-AC64-9B7E222E18DA}" type="slidenum">
              <a:rPr lang="pt-PT" altLang="en-US"/>
              <a:pPr>
                <a:defRPr/>
              </a:pPr>
              <a:t>‹#›</a:t>
            </a:fld>
            <a:endParaRPr lang="pt-PT" altLang="en-US"/>
          </a:p>
        </p:txBody>
      </p:sp>
    </p:spTree>
    <p:extLst>
      <p:ext uri="{BB962C8B-B14F-4D97-AF65-F5344CB8AC3E}">
        <p14:creationId xmlns:p14="http://schemas.microsoft.com/office/powerpoint/2010/main" val="319566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152400"/>
            <a:ext cx="2057400" cy="5668963"/>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381000" y="152400"/>
            <a:ext cx="6019800" cy="5668963"/>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4">
            <a:extLst>
              <a:ext uri="{FF2B5EF4-FFF2-40B4-BE49-F238E27FC236}">
                <a16:creationId xmlns:a16="http://schemas.microsoft.com/office/drawing/2014/main" id="{681CEA06-CDBD-4BB7-8AB4-F133FE53731D}"/>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134125B8-7393-4CA6-A31F-BC57CBA5EEC3}"/>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A10CABB0-F297-4304-A827-89FD7AACFDD5}"/>
              </a:ext>
            </a:extLst>
          </p:cNvPr>
          <p:cNvSpPr>
            <a:spLocks noGrp="1" noChangeArrowheads="1"/>
          </p:cNvSpPr>
          <p:nvPr>
            <p:ph type="sldNum" sz="quarter" idx="12"/>
          </p:nvPr>
        </p:nvSpPr>
        <p:spPr>
          <a:ln/>
        </p:spPr>
        <p:txBody>
          <a:bodyPr/>
          <a:lstStyle>
            <a:lvl1pPr>
              <a:defRPr/>
            </a:lvl1pPr>
          </a:lstStyle>
          <a:p>
            <a:pPr>
              <a:defRPr/>
            </a:pPr>
            <a:fld id="{8F67497D-3CB1-477E-98AF-05BA7DD95420}" type="slidenum">
              <a:rPr lang="pt-PT" altLang="en-US"/>
              <a:pPr>
                <a:defRPr/>
              </a:pPr>
              <a:t>‹#›</a:t>
            </a:fld>
            <a:endParaRPr lang="pt-PT" altLang="en-US"/>
          </a:p>
        </p:txBody>
      </p:sp>
    </p:spTree>
    <p:extLst>
      <p:ext uri="{BB962C8B-B14F-4D97-AF65-F5344CB8AC3E}">
        <p14:creationId xmlns:p14="http://schemas.microsoft.com/office/powerpoint/2010/main" val="284314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52400"/>
            <a:ext cx="8001000" cy="609600"/>
          </a:xfrm>
        </p:spPr>
        <p:txBody>
          <a:bodyPr/>
          <a:lstStyle/>
          <a:p>
            <a:r>
              <a:rPr lang="pt-PT"/>
              <a:t>Clique para editar o estilo</a:t>
            </a:r>
          </a:p>
        </p:txBody>
      </p:sp>
      <p:sp>
        <p:nvSpPr>
          <p:cNvPr id="3" name="Marcador de Posição do Texto 2"/>
          <p:cNvSpPr>
            <a:spLocks noGrp="1"/>
          </p:cNvSpPr>
          <p:nvPr>
            <p:ph type="body" sz="half" idx="1"/>
          </p:nvPr>
        </p:nvSpPr>
        <p:spPr>
          <a:xfrm>
            <a:off x="381000" y="1295400"/>
            <a:ext cx="4038600" cy="4525963"/>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572000" y="1295400"/>
            <a:ext cx="4038600" cy="4525963"/>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Rectangle 4">
            <a:extLst>
              <a:ext uri="{FF2B5EF4-FFF2-40B4-BE49-F238E27FC236}">
                <a16:creationId xmlns:a16="http://schemas.microsoft.com/office/drawing/2014/main" id="{FC02B7A2-6B26-409B-B996-8EB519EF5695}"/>
              </a:ext>
            </a:extLst>
          </p:cNvPr>
          <p:cNvSpPr>
            <a:spLocks noGrp="1" noChangeArrowheads="1"/>
          </p:cNvSpPr>
          <p:nvPr>
            <p:ph type="dt" sz="half" idx="10"/>
          </p:nvPr>
        </p:nvSpPr>
        <p:spPr>
          <a:ln/>
        </p:spPr>
        <p:txBody>
          <a:bodyPr/>
          <a:lstStyle>
            <a:lvl1pPr>
              <a:defRPr/>
            </a:lvl1pPr>
          </a:lstStyle>
          <a:p>
            <a:pPr>
              <a:defRPr/>
            </a:pPr>
            <a:endParaRPr lang="pt-PT"/>
          </a:p>
        </p:txBody>
      </p:sp>
      <p:sp>
        <p:nvSpPr>
          <p:cNvPr id="6" name="Rectangle 5">
            <a:extLst>
              <a:ext uri="{FF2B5EF4-FFF2-40B4-BE49-F238E27FC236}">
                <a16:creationId xmlns:a16="http://schemas.microsoft.com/office/drawing/2014/main" id="{77E7CA74-561D-42E2-B233-836B9E670D91}"/>
              </a:ext>
            </a:extLst>
          </p:cNvPr>
          <p:cNvSpPr>
            <a:spLocks noGrp="1" noChangeArrowheads="1"/>
          </p:cNvSpPr>
          <p:nvPr>
            <p:ph type="ftr" sz="quarter" idx="11"/>
          </p:nvPr>
        </p:nvSpPr>
        <p:spPr>
          <a:ln/>
        </p:spPr>
        <p:txBody>
          <a:bodyPr/>
          <a:lstStyle>
            <a:lvl1pPr>
              <a:defRPr/>
            </a:lvl1pPr>
          </a:lstStyle>
          <a:p>
            <a:pPr>
              <a:defRPr/>
            </a:pPr>
            <a:endParaRPr lang="pt-PT"/>
          </a:p>
        </p:txBody>
      </p:sp>
      <p:sp>
        <p:nvSpPr>
          <p:cNvPr id="7" name="Rectangle 6">
            <a:extLst>
              <a:ext uri="{FF2B5EF4-FFF2-40B4-BE49-F238E27FC236}">
                <a16:creationId xmlns:a16="http://schemas.microsoft.com/office/drawing/2014/main" id="{A8EADADC-E842-4BA0-94BA-49882892AEC2}"/>
              </a:ext>
            </a:extLst>
          </p:cNvPr>
          <p:cNvSpPr>
            <a:spLocks noGrp="1" noChangeArrowheads="1"/>
          </p:cNvSpPr>
          <p:nvPr>
            <p:ph type="sldNum" sz="quarter" idx="12"/>
          </p:nvPr>
        </p:nvSpPr>
        <p:spPr>
          <a:ln/>
        </p:spPr>
        <p:txBody>
          <a:bodyPr/>
          <a:lstStyle>
            <a:lvl1pPr>
              <a:defRPr/>
            </a:lvl1pPr>
          </a:lstStyle>
          <a:p>
            <a:pPr>
              <a:defRPr/>
            </a:pPr>
            <a:fld id="{EB0174E8-E1C8-443C-B6FE-2DBBDFFA63F2}" type="slidenum">
              <a:rPr lang="pt-PT" altLang="en-US"/>
              <a:pPr>
                <a:defRPr/>
              </a:pPr>
              <a:t>‹#›</a:t>
            </a:fld>
            <a:endParaRPr lang="pt-PT" altLang="en-US"/>
          </a:p>
        </p:txBody>
      </p:sp>
    </p:spTree>
    <p:extLst>
      <p:ext uri="{BB962C8B-B14F-4D97-AF65-F5344CB8AC3E}">
        <p14:creationId xmlns:p14="http://schemas.microsoft.com/office/powerpoint/2010/main" val="3385794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e 2 objectos">
    <p:spTree>
      <p:nvGrpSpPr>
        <p:cNvPr id="1" name=""/>
        <p:cNvGrpSpPr/>
        <p:nvPr/>
      </p:nvGrpSpPr>
      <p:grpSpPr>
        <a:xfrm>
          <a:off x="0" y="0"/>
          <a:ext cx="0" cy="0"/>
          <a:chOff x="0" y="0"/>
          <a:chExt cx="0" cy="0"/>
        </a:xfrm>
      </p:grpSpPr>
      <p:sp>
        <p:nvSpPr>
          <p:cNvPr id="2" name="Título 1"/>
          <p:cNvSpPr>
            <a:spLocks noGrp="1"/>
          </p:cNvSpPr>
          <p:nvPr>
            <p:ph type="title"/>
          </p:nvPr>
        </p:nvSpPr>
        <p:spPr>
          <a:xfrm>
            <a:off x="381000" y="152400"/>
            <a:ext cx="8001000" cy="609600"/>
          </a:xfrm>
        </p:spPr>
        <p:txBody>
          <a:bodyPr/>
          <a:lstStyle/>
          <a:p>
            <a:r>
              <a:rPr lang="pt-PT"/>
              <a:t>Clique para editar o estilo</a:t>
            </a:r>
          </a:p>
        </p:txBody>
      </p:sp>
      <p:sp>
        <p:nvSpPr>
          <p:cNvPr id="3" name="Marcador de Posição do Texto 2"/>
          <p:cNvSpPr>
            <a:spLocks noGrp="1"/>
          </p:cNvSpPr>
          <p:nvPr>
            <p:ph type="body" sz="half" idx="1"/>
          </p:nvPr>
        </p:nvSpPr>
        <p:spPr>
          <a:xfrm>
            <a:off x="381000" y="1295400"/>
            <a:ext cx="4038600" cy="4525963"/>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quarter" idx="2"/>
          </p:nvPr>
        </p:nvSpPr>
        <p:spPr>
          <a:xfrm>
            <a:off x="4572000" y="1295400"/>
            <a:ext cx="4038600" cy="21859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e Conteúdo 4"/>
          <p:cNvSpPr>
            <a:spLocks noGrp="1"/>
          </p:cNvSpPr>
          <p:nvPr>
            <p:ph sz="quarter" idx="3"/>
          </p:nvPr>
        </p:nvSpPr>
        <p:spPr>
          <a:xfrm>
            <a:off x="4572000" y="3633788"/>
            <a:ext cx="4038600" cy="2187575"/>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Rectangle 4">
            <a:extLst>
              <a:ext uri="{FF2B5EF4-FFF2-40B4-BE49-F238E27FC236}">
                <a16:creationId xmlns:a16="http://schemas.microsoft.com/office/drawing/2014/main" id="{CB79A0CD-5782-4648-BA0A-52DD1C79B36C}"/>
              </a:ext>
            </a:extLst>
          </p:cNvPr>
          <p:cNvSpPr>
            <a:spLocks noGrp="1" noChangeArrowheads="1"/>
          </p:cNvSpPr>
          <p:nvPr>
            <p:ph type="dt" sz="half" idx="10"/>
          </p:nvPr>
        </p:nvSpPr>
        <p:spPr>
          <a:ln/>
        </p:spPr>
        <p:txBody>
          <a:bodyPr/>
          <a:lstStyle>
            <a:lvl1pPr>
              <a:defRPr/>
            </a:lvl1pPr>
          </a:lstStyle>
          <a:p>
            <a:pPr>
              <a:defRPr/>
            </a:pPr>
            <a:endParaRPr lang="pt-PT"/>
          </a:p>
        </p:txBody>
      </p:sp>
      <p:sp>
        <p:nvSpPr>
          <p:cNvPr id="7" name="Rectangle 5">
            <a:extLst>
              <a:ext uri="{FF2B5EF4-FFF2-40B4-BE49-F238E27FC236}">
                <a16:creationId xmlns:a16="http://schemas.microsoft.com/office/drawing/2014/main" id="{D5E04E7F-7C69-425A-AB5B-2926A6790B61}"/>
              </a:ext>
            </a:extLst>
          </p:cNvPr>
          <p:cNvSpPr>
            <a:spLocks noGrp="1" noChangeArrowheads="1"/>
          </p:cNvSpPr>
          <p:nvPr>
            <p:ph type="ftr" sz="quarter" idx="11"/>
          </p:nvPr>
        </p:nvSpPr>
        <p:spPr>
          <a:ln/>
        </p:spPr>
        <p:txBody>
          <a:bodyPr/>
          <a:lstStyle>
            <a:lvl1pPr>
              <a:defRPr/>
            </a:lvl1pPr>
          </a:lstStyle>
          <a:p>
            <a:pPr>
              <a:defRPr/>
            </a:pPr>
            <a:endParaRPr lang="pt-PT"/>
          </a:p>
        </p:txBody>
      </p:sp>
      <p:sp>
        <p:nvSpPr>
          <p:cNvPr id="8" name="Rectangle 6">
            <a:extLst>
              <a:ext uri="{FF2B5EF4-FFF2-40B4-BE49-F238E27FC236}">
                <a16:creationId xmlns:a16="http://schemas.microsoft.com/office/drawing/2014/main" id="{3E8D3BDA-7959-44B9-963E-52F8C319B5D5}"/>
              </a:ext>
            </a:extLst>
          </p:cNvPr>
          <p:cNvSpPr>
            <a:spLocks noGrp="1" noChangeArrowheads="1"/>
          </p:cNvSpPr>
          <p:nvPr>
            <p:ph type="sldNum" sz="quarter" idx="12"/>
          </p:nvPr>
        </p:nvSpPr>
        <p:spPr>
          <a:ln/>
        </p:spPr>
        <p:txBody>
          <a:bodyPr/>
          <a:lstStyle>
            <a:lvl1pPr>
              <a:defRPr/>
            </a:lvl1pPr>
          </a:lstStyle>
          <a:p>
            <a:pPr>
              <a:defRPr/>
            </a:pPr>
            <a:fld id="{CDD771A6-CEB3-439C-A80D-EE8DDD15F8D2}" type="slidenum">
              <a:rPr lang="pt-PT" altLang="en-US"/>
              <a:pPr>
                <a:defRPr/>
              </a:pPr>
              <a:t>‹#›</a:t>
            </a:fld>
            <a:endParaRPr lang="pt-PT" altLang="en-US"/>
          </a:p>
        </p:txBody>
      </p:sp>
    </p:spTree>
    <p:extLst>
      <p:ext uri="{BB962C8B-B14F-4D97-AF65-F5344CB8AC3E}">
        <p14:creationId xmlns:p14="http://schemas.microsoft.com/office/powerpoint/2010/main" val="348167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Rectangle 4">
            <a:extLst>
              <a:ext uri="{FF2B5EF4-FFF2-40B4-BE49-F238E27FC236}">
                <a16:creationId xmlns:a16="http://schemas.microsoft.com/office/drawing/2014/main" id="{F4481253-4ABB-4B9D-B57D-745D26E94DF1}"/>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385B6077-EC5B-4506-BBA4-78441C386CCD}"/>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ED309C41-0AA5-4B85-8B5E-E26EAD81395F}"/>
              </a:ext>
            </a:extLst>
          </p:cNvPr>
          <p:cNvSpPr>
            <a:spLocks noGrp="1" noChangeArrowheads="1"/>
          </p:cNvSpPr>
          <p:nvPr>
            <p:ph type="sldNum" sz="quarter" idx="12"/>
          </p:nvPr>
        </p:nvSpPr>
        <p:spPr>
          <a:ln/>
        </p:spPr>
        <p:txBody>
          <a:bodyPr/>
          <a:lstStyle>
            <a:lvl1pPr>
              <a:defRPr/>
            </a:lvl1pPr>
          </a:lstStyle>
          <a:p>
            <a:pPr>
              <a:defRPr/>
            </a:pPr>
            <a:fld id="{884DDE8C-BC08-45BA-86AA-C40577526DA0}" type="slidenum">
              <a:rPr lang="pt-PT" altLang="en-US"/>
              <a:pPr>
                <a:defRPr/>
              </a:pPr>
              <a:t>‹#›</a:t>
            </a:fld>
            <a:endParaRPr lang="pt-PT" altLang="en-US"/>
          </a:p>
        </p:txBody>
      </p:sp>
    </p:spTree>
    <p:extLst>
      <p:ext uri="{BB962C8B-B14F-4D97-AF65-F5344CB8AC3E}">
        <p14:creationId xmlns:p14="http://schemas.microsoft.com/office/powerpoint/2010/main" val="326242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a:t>
            </a:r>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a:t>Clique para editar os estilos</a:t>
            </a:r>
          </a:p>
        </p:txBody>
      </p:sp>
      <p:sp>
        <p:nvSpPr>
          <p:cNvPr id="4" name="Rectangle 4">
            <a:extLst>
              <a:ext uri="{FF2B5EF4-FFF2-40B4-BE49-F238E27FC236}">
                <a16:creationId xmlns:a16="http://schemas.microsoft.com/office/drawing/2014/main" id="{07A585FD-8D25-4546-90D9-7B5DA1CB02E7}"/>
              </a:ext>
            </a:extLst>
          </p:cNvPr>
          <p:cNvSpPr>
            <a:spLocks noGrp="1" noChangeArrowheads="1"/>
          </p:cNvSpPr>
          <p:nvPr>
            <p:ph type="dt" sz="half" idx="10"/>
          </p:nvPr>
        </p:nvSpPr>
        <p:spPr>
          <a:ln/>
        </p:spPr>
        <p:txBody>
          <a:bodyPr/>
          <a:lstStyle>
            <a:lvl1pPr>
              <a:defRPr/>
            </a:lvl1pPr>
          </a:lstStyle>
          <a:p>
            <a:pPr>
              <a:defRPr/>
            </a:pPr>
            <a:endParaRPr lang="pt-PT"/>
          </a:p>
        </p:txBody>
      </p:sp>
      <p:sp>
        <p:nvSpPr>
          <p:cNvPr id="5" name="Rectangle 5">
            <a:extLst>
              <a:ext uri="{FF2B5EF4-FFF2-40B4-BE49-F238E27FC236}">
                <a16:creationId xmlns:a16="http://schemas.microsoft.com/office/drawing/2014/main" id="{85EA6C04-20D9-4A47-8DF6-1DF2E69395F3}"/>
              </a:ext>
            </a:extLst>
          </p:cNvPr>
          <p:cNvSpPr>
            <a:spLocks noGrp="1" noChangeArrowheads="1"/>
          </p:cNvSpPr>
          <p:nvPr>
            <p:ph type="ftr" sz="quarter" idx="11"/>
          </p:nvPr>
        </p:nvSpPr>
        <p:spPr>
          <a:ln/>
        </p:spPr>
        <p:txBody>
          <a:bodyPr/>
          <a:lstStyle>
            <a:lvl1pPr>
              <a:defRPr/>
            </a:lvl1pPr>
          </a:lstStyle>
          <a:p>
            <a:pPr>
              <a:defRPr/>
            </a:pPr>
            <a:endParaRPr lang="pt-PT"/>
          </a:p>
        </p:txBody>
      </p:sp>
      <p:sp>
        <p:nvSpPr>
          <p:cNvPr id="6" name="Rectangle 6">
            <a:extLst>
              <a:ext uri="{FF2B5EF4-FFF2-40B4-BE49-F238E27FC236}">
                <a16:creationId xmlns:a16="http://schemas.microsoft.com/office/drawing/2014/main" id="{37F54F76-574B-4B20-BF15-F8D6B69F8B4F}"/>
              </a:ext>
            </a:extLst>
          </p:cNvPr>
          <p:cNvSpPr>
            <a:spLocks noGrp="1" noChangeArrowheads="1"/>
          </p:cNvSpPr>
          <p:nvPr>
            <p:ph type="sldNum" sz="quarter" idx="12"/>
          </p:nvPr>
        </p:nvSpPr>
        <p:spPr>
          <a:ln/>
        </p:spPr>
        <p:txBody>
          <a:bodyPr/>
          <a:lstStyle>
            <a:lvl1pPr>
              <a:defRPr/>
            </a:lvl1pPr>
          </a:lstStyle>
          <a:p>
            <a:pPr>
              <a:defRPr/>
            </a:pPr>
            <a:fld id="{E2DF0F9E-3849-4076-B338-C26F2ED7F4B9}" type="slidenum">
              <a:rPr lang="pt-PT" altLang="en-US"/>
              <a:pPr>
                <a:defRPr/>
              </a:pPr>
              <a:t>‹#›</a:t>
            </a:fld>
            <a:endParaRPr lang="pt-PT" altLang="en-US"/>
          </a:p>
        </p:txBody>
      </p:sp>
    </p:spTree>
    <p:extLst>
      <p:ext uri="{BB962C8B-B14F-4D97-AF65-F5344CB8AC3E}">
        <p14:creationId xmlns:p14="http://schemas.microsoft.com/office/powerpoint/2010/main" val="249573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381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5720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Rectangle 4">
            <a:extLst>
              <a:ext uri="{FF2B5EF4-FFF2-40B4-BE49-F238E27FC236}">
                <a16:creationId xmlns:a16="http://schemas.microsoft.com/office/drawing/2014/main" id="{0B0B3AB1-3A18-4E24-89A8-402563786104}"/>
              </a:ext>
            </a:extLst>
          </p:cNvPr>
          <p:cNvSpPr>
            <a:spLocks noGrp="1" noChangeArrowheads="1"/>
          </p:cNvSpPr>
          <p:nvPr>
            <p:ph type="dt" sz="half" idx="10"/>
          </p:nvPr>
        </p:nvSpPr>
        <p:spPr>
          <a:ln/>
        </p:spPr>
        <p:txBody>
          <a:bodyPr/>
          <a:lstStyle>
            <a:lvl1pPr>
              <a:defRPr/>
            </a:lvl1pPr>
          </a:lstStyle>
          <a:p>
            <a:pPr>
              <a:defRPr/>
            </a:pPr>
            <a:endParaRPr lang="pt-PT"/>
          </a:p>
        </p:txBody>
      </p:sp>
      <p:sp>
        <p:nvSpPr>
          <p:cNvPr id="6" name="Rectangle 5">
            <a:extLst>
              <a:ext uri="{FF2B5EF4-FFF2-40B4-BE49-F238E27FC236}">
                <a16:creationId xmlns:a16="http://schemas.microsoft.com/office/drawing/2014/main" id="{9D88E644-8A9E-4E48-9BC0-D19AE6AB8AC8}"/>
              </a:ext>
            </a:extLst>
          </p:cNvPr>
          <p:cNvSpPr>
            <a:spLocks noGrp="1" noChangeArrowheads="1"/>
          </p:cNvSpPr>
          <p:nvPr>
            <p:ph type="ftr" sz="quarter" idx="11"/>
          </p:nvPr>
        </p:nvSpPr>
        <p:spPr>
          <a:ln/>
        </p:spPr>
        <p:txBody>
          <a:bodyPr/>
          <a:lstStyle>
            <a:lvl1pPr>
              <a:defRPr/>
            </a:lvl1pPr>
          </a:lstStyle>
          <a:p>
            <a:pPr>
              <a:defRPr/>
            </a:pPr>
            <a:endParaRPr lang="pt-PT"/>
          </a:p>
        </p:txBody>
      </p:sp>
      <p:sp>
        <p:nvSpPr>
          <p:cNvPr id="7" name="Rectangle 6">
            <a:extLst>
              <a:ext uri="{FF2B5EF4-FFF2-40B4-BE49-F238E27FC236}">
                <a16:creationId xmlns:a16="http://schemas.microsoft.com/office/drawing/2014/main" id="{B77D6D09-80A7-485B-8A3E-BC035D33E074}"/>
              </a:ext>
            </a:extLst>
          </p:cNvPr>
          <p:cNvSpPr>
            <a:spLocks noGrp="1" noChangeArrowheads="1"/>
          </p:cNvSpPr>
          <p:nvPr>
            <p:ph type="sldNum" sz="quarter" idx="12"/>
          </p:nvPr>
        </p:nvSpPr>
        <p:spPr>
          <a:ln/>
        </p:spPr>
        <p:txBody>
          <a:bodyPr/>
          <a:lstStyle>
            <a:lvl1pPr>
              <a:defRPr/>
            </a:lvl1pPr>
          </a:lstStyle>
          <a:p>
            <a:pPr>
              <a:defRPr/>
            </a:pPr>
            <a:fld id="{3703AB72-4D6D-470E-8DD5-F95829A4DECE}" type="slidenum">
              <a:rPr lang="pt-PT" altLang="en-US"/>
              <a:pPr>
                <a:defRPr/>
              </a:pPr>
              <a:t>‹#›</a:t>
            </a:fld>
            <a:endParaRPr lang="pt-PT" altLang="en-US"/>
          </a:p>
        </p:txBody>
      </p:sp>
    </p:spTree>
    <p:extLst>
      <p:ext uri="{BB962C8B-B14F-4D97-AF65-F5344CB8AC3E}">
        <p14:creationId xmlns:p14="http://schemas.microsoft.com/office/powerpoint/2010/main" val="258631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PT"/>
              <a:t>Clique para editar o estilo</a:t>
            </a:r>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Rectangle 4">
            <a:extLst>
              <a:ext uri="{FF2B5EF4-FFF2-40B4-BE49-F238E27FC236}">
                <a16:creationId xmlns:a16="http://schemas.microsoft.com/office/drawing/2014/main" id="{28026466-9D3C-45F2-B97B-8A44BBF538AE}"/>
              </a:ext>
            </a:extLst>
          </p:cNvPr>
          <p:cNvSpPr>
            <a:spLocks noGrp="1" noChangeArrowheads="1"/>
          </p:cNvSpPr>
          <p:nvPr>
            <p:ph type="dt" sz="half" idx="10"/>
          </p:nvPr>
        </p:nvSpPr>
        <p:spPr>
          <a:ln/>
        </p:spPr>
        <p:txBody>
          <a:bodyPr/>
          <a:lstStyle>
            <a:lvl1pPr>
              <a:defRPr/>
            </a:lvl1pPr>
          </a:lstStyle>
          <a:p>
            <a:pPr>
              <a:defRPr/>
            </a:pPr>
            <a:endParaRPr lang="pt-PT"/>
          </a:p>
        </p:txBody>
      </p:sp>
      <p:sp>
        <p:nvSpPr>
          <p:cNvPr id="8" name="Rectangle 5">
            <a:extLst>
              <a:ext uri="{FF2B5EF4-FFF2-40B4-BE49-F238E27FC236}">
                <a16:creationId xmlns:a16="http://schemas.microsoft.com/office/drawing/2014/main" id="{EDD56799-4BB3-4238-BC18-CFCB026B4A42}"/>
              </a:ext>
            </a:extLst>
          </p:cNvPr>
          <p:cNvSpPr>
            <a:spLocks noGrp="1" noChangeArrowheads="1"/>
          </p:cNvSpPr>
          <p:nvPr>
            <p:ph type="ftr" sz="quarter" idx="11"/>
          </p:nvPr>
        </p:nvSpPr>
        <p:spPr>
          <a:ln/>
        </p:spPr>
        <p:txBody>
          <a:bodyPr/>
          <a:lstStyle>
            <a:lvl1pPr>
              <a:defRPr/>
            </a:lvl1pPr>
          </a:lstStyle>
          <a:p>
            <a:pPr>
              <a:defRPr/>
            </a:pPr>
            <a:endParaRPr lang="pt-PT"/>
          </a:p>
        </p:txBody>
      </p:sp>
      <p:sp>
        <p:nvSpPr>
          <p:cNvPr id="9" name="Rectangle 6">
            <a:extLst>
              <a:ext uri="{FF2B5EF4-FFF2-40B4-BE49-F238E27FC236}">
                <a16:creationId xmlns:a16="http://schemas.microsoft.com/office/drawing/2014/main" id="{208B103B-7047-4BA9-BD24-C9F323BFD557}"/>
              </a:ext>
            </a:extLst>
          </p:cNvPr>
          <p:cNvSpPr>
            <a:spLocks noGrp="1" noChangeArrowheads="1"/>
          </p:cNvSpPr>
          <p:nvPr>
            <p:ph type="sldNum" sz="quarter" idx="12"/>
          </p:nvPr>
        </p:nvSpPr>
        <p:spPr>
          <a:ln/>
        </p:spPr>
        <p:txBody>
          <a:bodyPr/>
          <a:lstStyle>
            <a:lvl1pPr>
              <a:defRPr/>
            </a:lvl1pPr>
          </a:lstStyle>
          <a:p>
            <a:pPr>
              <a:defRPr/>
            </a:pPr>
            <a:fld id="{47F63284-3E07-4294-900D-6050B701044F}" type="slidenum">
              <a:rPr lang="pt-PT" altLang="en-US"/>
              <a:pPr>
                <a:defRPr/>
              </a:pPr>
              <a:t>‹#›</a:t>
            </a:fld>
            <a:endParaRPr lang="pt-PT" altLang="en-US"/>
          </a:p>
        </p:txBody>
      </p:sp>
    </p:spTree>
    <p:extLst>
      <p:ext uri="{BB962C8B-B14F-4D97-AF65-F5344CB8AC3E}">
        <p14:creationId xmlns:p14="http://schemas.microsoft.com/office/powerpoint/2010/main" val="109216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Rectangle 4">
            <a:extLst>
              <a:ext uri="{FF2B5EF4-FFF2-40B4-BE49-F238E27FC236}">
                <a16:creationId xmlns:a16="http://schemas.microsoft.com/office/drawing/2014/main" id="{E580CA14-656F-41C3-85F9-A30CCCB2CD55}"/>
              </a:ext>
            </a:extLst>
          </p:cNvPr>
          <p:cNvSpPr>
            <a:spLocks noGrp="1" noChangeArrowheads="1"/>
          </p:cNvSpPr>
          <p:nvPr>
            <p:ph type="dt" sz="half" idx="10"/>
          </p:nvPr>
        </p:nvSpPr>
        <p:spPr>
          <a:ln/>
        </p:spPr>
        <p:txBody>
          <a:bodyPr/>
          <a:lstStyle>
            <a:lvl1pPr>
              <a:defRPr/>
            </a:lvl1pPr>
          </a:lstStyle>
          <a:p>
            <a:pPr>
              <a:defRPr/>
            </a:pPr>
            <a:endParaRPr lang="pt-PT"/>
          </a:p>
        </p:txBody>
      </p:sp>
      <p:sp>
        <p:nvSpPr>
          <p:cNvPr id="4" name="Rectangle 5">
            <a:extLst>
              <a:ext uri="{FF2B5EF4-FFF2-40B4-BE49-F238E27FC236}">
                <a16:creationId xmlns:a16="http://schemas.microsoft.com/office/drawing/2014/main" id="{A9B096BC-EA50-4856-A5E0-B36CA8C2BA03}"/>
              </a:ext>
            </a:extLst>
          </p:cNvPr>
          <p:cNvSpPr>
            <a:spLocks noGrp="1" noChangeArrowheads="1"/>
          </p:cNvSpPr>
          <p:nvPr>
            <p:ph type="ftr" sz="quarter" idx="11"/>
          </p:nvPr>
        </p:nvSpPr>
        <p:spPr>
          <a:ln/>
        </p:spPr>
        <p:txBody>
          <a:bodyPr/>
          <a:lstStyle>
            <a:lvl1pPr>
              <a:defRPr/>
            </a:lvl1pPr>
          </a:lstStyle>
          <a:p>
            <a:pPr>
              <a:defRPr/>
            </a:pPr>
            <a:endParaRPr lang="pt-PT"/>
          </a:p>
        </p:txBody>
      </p:sp>
      <p:sp>
        <p:nvSpPr>
          <p:cNvPr id="5" name="Rectangle 6">
            <a:extLst>
              <a:ext uri="{FF2B5EF4-FFF2-40B4-BE49-F238E27FC236}">
                <a16:creationId xmlns:a16="http://schemas.microsoft.com/office/drawing/2014/main" id="{E4610720-FD92-4732-8B2B-E2E2E9F32A0F}"/>
              </a:ext>
            </a:extLst>
          </p:cNvPr>
          <p:cNvSpPr>
            <a:spLocks noGrp="1" noChangeArrowheads="1"/>
          </p:cNvSpPr>
          <p:nvPr>
            <p:ph type="sldNum" sz="quarter" idx="12"/>
          </p:nvPr>
        </p:nvSpPr>
        <p:spPr>
          <a:ln/>
        </p:spPr>
        <p:txBody>
          <a:bodyPr/>
          <a:lstStyle>
            <a:lvl1pPr>
              <a:defRPr/>
            </a:lvl1pPr>
          </a:lstStyle>
          <a:p>
            <a:pPr>
              <a:defRPr/>
            </a:pPr>
            <a:fld id="{91437661-4F72-4243-A2B2-6463CDDD2320}" type="slidenum">
              <a:rPr lang="pt-PT" altLang="en-US"/>
              <a:pPr>
                <a:defRPr/>
              </a:pPr>
              <a:t>‹#›</a:t>
            </a:fld>
            <a:endParaRPr lang="pt-PT" altLang="en-US"/>
          </a:p>
        </p:txBody>
      </p:sp>
    </p:spTree>
    <p:extLst>
      <p:ext uri="{BB962C8B-B14F-4D97-AF65-F5344CB8AC3E}">
        <p14:creationId xmlns:p14="http://schemas.microsoft.com/office/powerpoint/2010/main" val="158426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75770E-8DA1-4C19-9B36-905CA6A17005}"/>
              </a:ext>
            </a:extLst>
          </p:cNvPr>
          <p:cNvSpPr>
            <a:spLocks noGrp="1" noChangeArrowheads="1"/>
          </p:cNvSpPr>
          <p:nvPr>
            <p:ph type="dt" sz="half" idx="10"/>
          </p:nvPr>
        </p:nvSpPr>
        <p:spPr>
          <a:ln/>
        </p:spPr>
        <p:txBody>
          <a:bodyPr/>
          <a:lstStyle>
            <a:lvl1pPr>
              <a:defRPr/>
            </a:lvl1pPr>
          </a:lstStyle>
          <a:p>
            <a:pPr>
              <a:defRPr/>
            </a:pPr>
            <a:endParaRPr lang="pt-PT"/>
          </a:p>
        </p:txBody>
      </p:sp>
      <p:sp>
        <p:nvSpPr>
          <p:cNvPr id="3" name="Rectangle 5">
            <a:extLst>
              <a:ext uri="{FF2B5EF4-FFF2-40B4-BE49-F238E27FC236}">
                <a16:creationId xmlns:a16="http://schemas.microsoft.com/office/drawing/2014/main" id="{D4DC26D4-6CA2-4685-9296-8F5EA24D26CB}"/>
              </a:ext>
            </a:extLst>
          </p:cNvPr>
          <p:cNvSpPr>
            <a:spLocks noGrp="1" noChangeArrowheads="1"/>
          </p:cNvSpPr>
          <p:nvPr>
            <p:ph type="ftr" sz="quarter" idx="11"/>
          </p:nvPr>
        </p:nvSpPr>
        <p:spPr>
          <a:ln/>
        </p:spPr>
        <p:txBody>
          <a:bodyPr/>
          <a:lstStyle>
            <a:lvl1pPr>
              <a:defRPr/>
            </a:lvl1pPr>
          </a:lstStyle>
          <a:p>
            <a:pPr>
              <a:defRPr/>
            </a:pPr>
            <a:endParaRPr lang="pt-PT"/>
          </a:p>
        </p:txBody>
      </p:sp>
      <p:sp>
        <p:nvSpPr>
          <p:cNvPr id="4" name="Rectangle 6">
            <a:extLst>
              <a:ext uri="{FF2B5EF4-FFF2-40B4-BE49-F238E27FC236}">
                <a16:creationId xmlns:a16="http://schemas.microsoft.com/office/drawing/2014/main" id="{1CA372C7-021C-4F69-9583-C74406AF5FD7}"/>
              </a:ext>
            </a:extLst>
          </p:cNvPr>
          <p:cNvSpPr>
            <a:spLocks noGrp="1" noChangeArrowheads="1"/>
          </p:cNvSpPr>
          <p:nvPr>
            <p:ph type="sldNum" sz="quarter" idx="12"/>
          </p:nvPr>
        </p:nvSpPr>
        <p:spPr>
          <a:ln/>
        </p:spPr>
        <p:txBody>
          <a:bodyPr/>
          <a:lstStyle>
            <a:lvl1pPr>
              <a:defRPr/>
            </a:lvl1pPr>
          </a:lstStyle>
          <a:p>
            <a:pPr>
              <a:defRPr/>
            </a:pPr>
            <a:fld id="{C5EC497C-F550-46F8-AF03-B230E5490DE6}" type="slidenum">
              <a:rPr lang="pt-PT" altLang="en-US"/>
              <a:pPr>
                <a:defRPr/>
              </a:pPr>
              <a:t>‹#›</a:t>
            </a:fld>
            <a:endParaRPr lang="pt-PT" altLang="en-US"/>
          </a:p>
        </p:txBody>
      </p:sp>
    </p:spTree>
    <p:extLst>
      <p:ext uri="{BB962C8B-B14F-4D97-AF65-F5344CB8AC3E}">
        <p14:creationId xmlns:p14="http://schemas.microsoft.com/office/powerpoint/2010/main" val="186544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a:t>
            </a:r>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Rectangle 4">
            <a:extLst>
              <a:ext uri="{FF2B5EF4-FFF2-40B4-BE49-F238E27FC236}">
                <a16:creationId xmlns:a16="http://schemas.microsoft.com/office/drawing/2014/main" id="{42B5B5A9-74E1-415C-8171-AEDF433E8A54}"/>
              </a:ext>
            </a:extLst>
          </p:cNvPr>
          <p:cNvSpPr>
            <a:spLocks noGrp="1" noChangeArrowheads="1"/>
          </p:cNvSpPr>
          <p:nvPr>
            <p:ph type="dt" sz="half" idx="10"/>
          </p:nvPr>
        </p:nvSpPr>
        <p:spPr>
          <a:ln/>
        </p:spPr>
        <p:txBody>
          <a:bodyPr/>
          <a:lstStyle>
            <a:lvl1pPr>
              <a:defRPr/>
            </a:lvl1pPr>
          </a:lstStyle>
          <a:p>
            <a:pPr>
              <a:defRPr/>
            </a:pPr>
            <a:endParaRPr lang="pt-PT"/>
          </a:p>
        </p:txBody>
      </p:sp>
      <p:sp>
        <p:nvSpPr>
          <p:cNvPr id="6" name="Rectangle 5">
            <a:extLst>
              <a:ext uri="{FF2B5EF4-FFF2-40B4-BE49-F238E27FC236}">
                <a16:creationId xmlns:a16="http://schemas.microsoft.com/office/drawing/2014/main" id="{88DD366A-BD7C-49CC-B332-A064FEFBB8E8}"/>
              </a:ext>
            </a:extLst>
          </p:cNvPr>
          <p:cNvSpPr>
            <a:spLocks noGrp="1" noChangeArrowheads="1"/>
          </p:cNvSpPr>
          <p:nvPr>
            <p:ph type="ftr" sz="quarter" idx="11"/>
          </p:nvPr>
        </p:nvSpPr>
        <p:spPr>
          <a:ln/>
        </p:spPr>
        <p:txBody>
          <a:bodyPr/>
          <a:lstStyle>
            <a:lvl1pPr>
              <a:defRPr/>
            </a:lvl1pPr>
          </a:lstStyle>
          <a:p>
            <a:pPr>
              <a:defRPr/>
            </a:pPr>
            <a:endParaRPr lang="pt-PT"/>
          </a:p>
        </p:txBody>
      </p:sp>
      <p:sp>
        <p:nvSpPr>
          <p:cNvPr id="7" name="Rectangle 6">
            <a:extLst>
              <a:ext uri="{FF2B5EF4-FFF2-40B4-BE49-F238E27FC236}">
                <a16:creationId xmlns:a16="http://schemas.microsoft.com/office/drawing/2014/main" id="{39D3F50E-579C-4C15-999B-514A34CB1C73}"/>
              </a:ext>
            </a:extLst>
          </p:cNvPr>
          <p:cNvSpPr>
            <a:spLocks noGrp="1" noChangeArrowheads="1"/>
          </p:cNvSpPr>
          <p:nvPr>
            <p:ph type="sldNum" sz="quarter" idx="12"/>
          </p:nvPr>
        </p:nvSpPr>
        <p:spPr>
          <a:ln/>
        </p:spPr>
        <p:txBody>
          <a:bodyPr/>
          <a:lstStyle>
            <a:lvl1pPr>
              <a:defRPr/>
            </a:lvl1pPr>
          </a:lstStyle>
          <a:p>
            <a:pPr>
              <a:defRPr/>
            </a:pPr>
            <a:fld id="{FDBBD2A1-F0EB-439A-BC88-94C6DDC9A2F2}" type="slidenum">
              <a:rPr lang="pt-PT" altLang="en-US"/>
              <a:pPr>
                <a:defRPr/>
              </a:pPr>
              <a:t>‹#›</a:t>
            </a:fld>
            <a:endParaRPr lang="pt-PT" altLang="en-US"/>
          </a:p>
        </p:txBody>
      </p:sp>
    </p:spTree>
    <p:extLst>
      <p:ext uri="{BB962C8B-B14F-4D97-AF65-F5344CB8AC3E}">
        <p14:creationId xmlns:p14="http://schemas.microsoft.com/office/powerpoint/2010/main" val="164590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a:t>
            </a:r>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PT" noProof="0"/>
              <a:t>Clique no ícone para adicionar uma imagem</a:t>
            </a:r>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Rectangle 4">
            <a:extLst>
              <a:ext uri="{FF2B5EF4-FFF2-40B4-BE49-F238E27FC236}">
                <a16:creationId xmlns:a16="http://schemas.microsoft.com/office/drawing/2014/main" id="{D3CA4AE7-E862-4943-B055-7EA7EB8EE004}"/>
              </a:ext>
            </a:extLst>
          </p:cNvPr>
          <p:cNvSpPr>
            <a:spLocks noGrp="1" noChangeArrowheads="1"/>
          </p:cNvSpPr>
          <p:nvPr>
            <p:ph type="dt" sz="half" idx="10"/>
          </p:nvPr>
        </p:nvSpPr>
        <p:spPr>
          <a:ln/>
        </p:spPr>
        <p:txBody>
          <a:bodyPr/>
          <a:lstStyle>
            <a:lvl1pPr>
              <a:defRPr/>
            </a:lvl1pPr>
          </a:lstStyle>
          <a:p>
            <a:pPr>
              <a:defRPr/>
            </a:pPr>
            <a:endParaRPr lang="pt-PT"/>
          </a:p>
        </p:txBody>
      </p:sp>
      <p:sp>
        <p:nvSpPr>
          <p:cNvPr id="6" name="Rectangle 5">
            <a:extLst>
              <a:ext uri="{FF2B5EF4-FFF2-40B4-BE49-F238E27FC236}">
                <a16:creationId xmlns:a16="http://schemas.microsoft.com/office/drawing/2014/main" id="{951A1B24-6E07-4EE0-8D50-186E33999EBA}"/>
              </a:ext>
            </a:extLst>
          </p:cNvPr>
          <p:cNvSpPr>
            <a:spLocks noGrp="1" noChangeArrowheads="1"/>
          </p:cNvSpPr>
          <p:nvPr>
            <p:ph type="ftr" sz="quarter" idx="11"/>
          </p:nvPr>
        </p:nvSpPr>
        <p:spPr>
          <a:ln/>
        </p:spPr>
        <p:txBody>
          <a:bodyPr/>
          <a:lstStyle>
            <a:lvl1pPr>
              <a:defRPr/>
            </a:lvl1pPr>
          </a:lstStyle>
          <a:p>
            <a:pPr>
              <a:defRPr/>
            </a:pPr>
            <a:endParaRPr lang="pt-PT"/>
          </a:p>
        </p:txBody>
      </p:sp>
      <p:sp>
        <p:nvSpPr>
          <p:cNvPr id="7" name="Rectangle 6">
            <a:extLst>
              <a:ext uri="{FF2B5EF4-FFF2-40B4-BE49-F238E27FC236}">
                <a16:creationId xmlns:a16="http://schemas.microsoft.com/office/drawing/2014/main" id="{02E9C685-FA29-4F6B-B5A4-F6CCE427018E}"/>
              </a:ext>
            </a:extLst>
          </p:cNvPr>
          <p:cNvSpPr>
            <a:spLocks noGrp="1" noChangeArrowheads="1"/>
          </p:cNvSpPr>
          <p:nvPr>
            <p:ph type="sldNum" sz="quarter" idx="12"/>
          </p:nvPr>
        </p:nvSpPr>
        <p:spPr>
          <a:ln/>
        </p:spPr>
        <p:txBody>
          <a:bodyPr/>
          <a:lstStyle>
            <a:lvl1pPr>
              <a:defRPr/>
            </a:lvl1pPr>
          </a:lstStyle>
          <a:p>
            <a:pPr>
              <a:defRPr/>
            </a:pPr>
            <a:fld id="{2D542FB0-D84D-4D14-8735-C0C689235BE7}" type="slidenum">
              <a:rPr lang="pt-PT" altLang="en-US"/>
              <a:pPr>
                <a:defRPr/>
              </a:pPr>
              <a:t>‹#›</a:t>
            </a:fld>
            <a:endParaRPr lang="pt-PT" altLang="en-US"/>
          </a:p>
        </p:txBody>
      </p:sp>
    </p:spTree>
    <p:extLst>
      <p:ext uri="{BB962C8B-B14F-4D97-AF65-F5344CB8AC3E}">
        <p14:creationId xmlns:p14="http://schemas.microsoft.com/office/powerpoint/2010/main" val="400172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92FBD8-BAD7-4121-A300-35AEF63E5370}"/>
              </a:ext>
            </a:extLst>
          </p:cNvPr>
          <p:cNvSpPr>
            <a:spLocks noGrp="1" noChangeArrowheads="1"/>
          </p:cNvSpPr>
          <p:nvPr>
            <p:ph type="title"/>
          </p:nvPr>
        </p:nvSpPr>
        <p:spPr bwMode="auto">
          <a:xfrm>
            <a:off x="381000" y="1524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pt-PT"/>
              <a:t>Clique para editar o estilo do título</a:t>
            </a:r>
          </a:p>
        </p:txBody>
      </p:sp>
      <p:sp>
        <p:nvSpPr>
          <p:cNvPr id="1027" name="Rectangle 3">
            <a:extLst>
              <a:ext uri="{FF2B5EF4-FFF2-40B4-BE49-F238E27FC236}">
                <a16:creationId xmlns:a16="http://schemas.microsoft.com/office/drawing/2014/main" id="{AEFB5AF1-7A1A-4B03-925D-EC5311C9BE6D}"/>
              </a:ext>
            </a:extLst>
          </p:cNvPr>
          <p:cNvSpPr>
            <a:spLocks noGrp="1" noChangeArrowheads="1"/>
          </p:cNvSpPr>
          <p:nvPr>
            <p:ph type="body" idx="1"/>
          </p:nvPr>
        </p:nvSpPr>
        <p:spPr bwMode="auto">
          <a:xfrm>
            <a:off x="3810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PT"/>
              <a:t>Clique para editar os estilos de texto do modelo global</a:t>
            </a:r>
          </a:p>
          <a:p>
            <a:pPr lvl="1"/>
            <a:r>
              <a:rPr lang="en-US" altLang="pt-PT"/>
              <a:t>Segundo nível</a:t>
            </a:r>
          </a:p>
          <a:p>
            <a:pPr lvl="2"/>
            <a:r>
              <a:rPr lang="en-US" altLang="pt-PT"/>
              <a:t>Terceiro nível</a:t>
            </a:r>
          </a:p>
          <a:p>
            <a:pPr lvl="3"/>
            <a:r>
              <a:rPr lang="en-US" altLang="pt-PT"/>
              <a:t>Quarto nível</a:t>
            </a:r>
          </a:p>
          <a:p>
            <a:pPr lvl="4"/>
            <a:r>
              <a:rPr lang="en-US" altLang="pt-PT"/>
              <a:t>Quinto nível</a:t>
            </a:r>
          </a:p>
        </p:txBody>
      </p:sp>
      <p:sp>
        <p:nvSpPr>
          <p:cNvPr id="1028" name="Rectangle 4">
            <a:extLst>
              <a:ext uri="{FF2B5EF4-FFF2-40B4-BE49-F238E27FC236}">
                <a16:creationId xmlns:a16="http://schemas.microsoft.com/office/drawing/2014/main" id="{36E08D64-AA51-4F23-B34A-73068EB85FC6}"/>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pt-PT"/>
          </a:p>
        </p:txBody>
      </p:sp>
      <p:sp>
        <p:nvSpPr>
          <p:cNvPr id="1029" name="Rectangle 5">
            <a:extLst>
              <a:ext uri="{FF2B5EF4-FFF2-40B4-BE49-F238E27FC236}">
                <a16:creationId xmlns:a16="http://schemas.microsoft.com/office/drawing/2014/main" id="{950FCFF9-6BBB-4DEC-8CDF-B8C2119F0E1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pt-PT"/>
          </a:p>
        </p:txBody>
      </p:sp>
      <p:sp>
        <p:nvSpPr>
          <p:cNvPr id="1030" name="Rectangle 6">
            <a:extLst>
              <a:ext uri="{FF2B5EF4-FFF2-40B4-BE49-F238E27FC236}">
                <a16:creationId xmlns:a16="http://schemas.microsoft.com/office/drawing/2014/main" id="{3A671EAF-3EFE-46D7-921E-72821743BBEC}"/>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pPr>
              <a:defRPr/>
            </a:pPr>
            <a:fld id="{FD696ED9-0153-4E46-A5EA-AAE5C156CE80}" type="slidenum">
              <a:rPr lang="pt-PT" altLang="en-US"/>
              <a:pPr>
                <a:defRPr/>
              </a:pPr>
              <a:t>‹#›</a:t>
            </a:fld>
            <a:endParaRPr lang="pt-PT" altLang="en-US"/>
          </a:p>
        </p:txBody>
      </p:sp>
      <p:sp>
        <p:nvSpPr>
          <p:cNvPr id="1032" name="Rectangle 19">
            <a:extLst>
              <a:ext uri="{FF2B5EF4-FFF2-40B4-BE49-F238E27FC236}">
                <a16:creationId xmlns:a16="http://schemas.microsoft.com/office/drawing/2014/main" id="{A7902B15-6549-4128-A490-34FAF7247D48}"/>
              </a:ext>
            </a:extLst>
          </p:cNvPr>
          <p:cNvSpPr>
            <a:spLocks noChangeArrowheads="1"/>
          </p:cNvSpPr>
          <p:nvPr/>
        </p:nvSpPr>
        <p:spPr bwMode="auto">
          <a:xfrm>
            <a:off x="152400" y="990600"/>
            <a:ext cx="8610600" cy="152400"/>
          </a:xfrm>
          <a:prstGeom prst="rect">
            <a:avLst/>
          </a:prstGeom>
          <a:noFill/>
          <a:ln>
            <a:noFill/>
          </a:ln>
        </p:spPr>
        <p:txBody>
          <a:bodyPr anchor="ctr"/>
          <a:lstStyle>
            <a:lvl1pPr>
              <a:defRPr sz="4800">
                <a:solidFill>
                  <a:schemeClr val="tx2"/>
                </a:solidFill>
                <a:latin typeface="Times New Roman" pitchFamily="18" charset="0"/>
                <a:cs typeface="Arial" charset="0"/>
              </a:defRPr>
            </a:lvl1pPr>
            <a:lvl2pPr marL="742950" indent="-285750">
              <a:defRPr sz="4800">
                <a:solidFill>
                  <a:schemeClr val="tx2"/>
                </a:solidFill>
                <a:latin typeface="Times New Roman" pitchFamily="18" charset="0"/>
                <a:cs typeface="Arial" charset="0"/>
              </a:defRPr>
            </a:lvl2pPr>
            <a:lvl3pPr marL="1143000" indent="-228600">
              <a:defRPr sz="4800">
                <a:solidFill>
                  <a:schemeClr val="tx2"/>
                </a:solidFill>
                <a:latin typeface="Times New Roman" pitchFamily="18" charset="0"/>
                <a:cs typeface="Arial" charset="0"/>
              </a:defRPr>
            </a:lvl3pPr>
            <a:lvl4pPr marL="1600200" indent="-228600">
              <a:defRPr sz="4800">
                <a:solidFill>
                  <a:schemeClr val="tx2"/>
                </a:solidFill>
                <a:latin typeface="Times New Roman" pitchFamily="18" charset="0"/>
                <a:cs typeface="Arial" charset="0"/>
              </a:defRPr>
            </a:lvl4pPr>
            <a:lvl5pPr marL="2057400" indent="-228600">
              <a:defRPr sz="4800">
                <a:solidFill>
                  <a:schemeClr val="tx2"/>
                </a:solidFill>
                <a:latin typeface="Times New Roman" pitchFamily="18" charset="0"/>
                <a:cs typeface="Arial" charset="0"/>
              </a:defRPr>
            </a:lvl5pPr>
            <a:lvl6pPr marL="2514600" indent="-228600" algn="ctr" eaLnBrk="0" fontAlgn="base" hangingPunct="0">
              <a:spcBef>
                <a:spcPct val="0"/>
              </a:spcBef>
              <a:spcAft>
                <a:spcPct val="0"/>
              </a:spcAft>
              <a:defRPr sz="4800">
                <a:solidFill>
                  <a:schemeClr val="tx2"/>
                </a:solidFill>
                <a:latin typeface="Times New Roman" pitchFamily="18" charset="0"/>
                <a:cs typeface="Arial" charset="0"/>
              </a:defRPr>
            </a:lvl6pPr>
            <a:lvl7pPr marL="2971800" indent="-228600" algn="ctr" eaLnBrk="0" fontAlgn="base" hangingPunct="0">
              <a:spcBef>
                <a:spcPct val="0"/>
              </a:spcBef>
              <a:spcAft>
                <a:spcPct val="0"/>
              </a:spcAft>
              <a:defRPr sz="4800">
                <a:solidFill>
                  <a:schemeClr val="tx2"/>
                </a:solidFill>
                <a:latin typeface="Times New Roman" pitchFamily="18" charset="0"/>
                <a:cs typeface="Arial" charset="0"/>
              </a:defRPr>
            </a:lvl7pPr>
            <a:lvl8pPr marL="3429000" indent="-228600" algn="ctr" eaLnBrk="0" fontAlgn="base" hangingPunct="0">
              <a:spcBef>
                <a:spcPct val="0"/>
              </a:spcBef>
              <a:spcAft>
                <a:spcPct val="0"/>
              </a:spcAft>
              <a:defRPr sz="4800">
                <a:solidFill>
                  <a:schemeClr val="tx2"/>
                </a:solidFill>
                <a:latin typeface="Times New Roman" pitchFamily="18" charset="0"/>
                <a:cs typeface="Arial" charset="0"/>
              </a:defRPr>
            </a:lvl8pPr>
            <a:lvl9pPr marL="3886200" indent="-228600" algn="ctr" eaLnBrk="0" fontAlgn="base" hangingPunct="0">
              <a:spcBef>
                <a:spcPct val="0"/>
              </a:spcBef>
              <a:spcAft>
                <a:spcPct val="0"/>
              </a:spcAft>
              <a:defRPr sz="4800">
                <a:solidFill>
                  <a:schemeClr val="tx2"/>
                </a:solidFill>
                <a:latin typeface="Times New Roman" pitchFamily="18" charset="0"/>
                <a:cs typeface="Arial" charset="0"/>
              </a:defRPr>
            </a:lvl9pPr>
          </a:lstStyle>
          <a:p>
            <a:pPr algn="ctr">
              <a:defRPr/>
            </a:pPr>
            <a:endParaRPr lang="en-GB" altLang="pt-PT" sz="2000" b="1">
              <a:solidFill>
                <a:srgbClr val="2A476F"/>
              </a:solidFill>
            </a:endParaRPr>
          </a:p>
        </p:txBody>
      </p:sp>
      <p:sp>
        <p:nvSpPr>
          <p:cNvPr id="2" name="Line 20">
            <a:extLst>
              <a:ext uri="{FF2B5EF4-FFF2-40B4-BE49-F238E27FC236}">
                <a16:creationId xmlns:a16="http://schemas.microsoft.com/office/drawing/2014/main" id="{F38E6DDD-6B13-4A7D-A0AC-D127A18488C6}"/>
              </a:ext>
            </a:extLst>
          </p:cNvPr>
          <p:cNvSpPr>
            <a:spLocks noChangeShapeType="1"/>
          </p:cNvSpPr>
          <p:nvPr/>
        </p:nvSpPr>
        <p:spPr bwMode="auto">
          <a:xfrm>
            <a:off x="228600" y="889000"/>
            <a:ext cx="8610600" cy="0"/>
          </a:xfrm>
          <a:prstGeom prst="line">
            <a:avLst/>
          </a:prstGeom>
          <a:noFill/>
          <a:ln w="57150">
            <a:solidFill>
              <a:srgbClr val="2A476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Rectangle 21">
            <a:extLst>
              <a:ext uri="{FF2B5EF4-FFF2-40B4-BE49-F238E27FC236}">
                <a16:creationId xmlns:a16="http://schemas.microsoft.com/office/drawing/2014/main" id="{386AB7A2-EF75-4F64-BD7A-5E2DD067EECD}"/>
              </a:ext>
            </a:extLst>
          </p:cNvPr>
          <p:cNvSpPr>
            <a:spLocks noChangeArrowheads="1"/>
          </p:cNvSpPr>
          <p:nvPr/>
        </p:nvSpPr>
        <p:spPr bwMode="auto">
          <a:xfrm>
            <a:off x="5410200" y="6400800"/>
            <a:ext cx="3546475" cy="285750"/>
          </a:xfrm>
          <a:prstGeom prst="rect">
            <a:avLst/>
          </a:prstGeom>
          <a:noFill/>
          <a:ln>
            <a:noFill/>
          </a:ln>
        </p:spPr>
        <p:txBody>
          <a:bodyPr anchor="ctr"/>
          <a:lstStyle>
            <a:lvl1pPr>
              <a:defRPr sz="4800">
                <a:solidFill>
                  <a:schemeClr val="tx2"/>
                </a:solidFill>
                <a:latin typeface="Times New Roman" panose="02020603050405020304" pitchFamily="18" charset="0"/>
                <a:cs typeface="Arial" panose="020B0604020202020204" pitchFamily="34" charset="0"/>
              </a:defRPr>
            </a:lvl1pPr>
            <a:lvl2pPr marL="742950" indent="-285750">
              <a:defRPr sz="4800">
                <a:solidFill>
                  <a:schemeClr val="tx2"/>
                </a:solidFill>
                <a:latin typeface="Times New Roman" panose="02020603050405020304" pitchFamily="18" charset="0"/>
                <a:cs typeface="Arial" panose="020B0604020202020204" pitchFamily="34" charset="0"/>
              </a:defRPr>
            </a:lvl2pPr>
            <a:lvl3pPr marL="1143000" indent="-228600">
              <a:defRPr sz="4800">
                <a:solidFill>
                  <a:schemeClr val="tx2"/>
                </a:solidFill>
                <a:latin typeface="Times New Roman" panose="02020603050405020304" pitchFamily="18" charset="0"/>
                <a:cs typeface="Arial" panose="020B0604020202020204" pitchFamily="34" charset="0"/>
              </a:defRPr>
            </a:lvl3pPr>
            <a:lvl4pPr marL="1600200" indent="-228600">
              <a:defRPr sz="4800">
                <a:solidFill>
                  <a:schemeClr val="tx2"/>
                </a:solidFill>
                <a:latin typeface="Times New Roman" panose="02020603050405020304" pitchFamily="18" charset="0"/>
                <a:cs typeface="Arial" panose="020B0604020202020204" pitchFamily="34" charset="0"/>
              </a:defRPr>
            </a:lvl4pPr>
            <a:lvl5pPr marL="2057400" indent="-228600">
              <a:defRPr sz="48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48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48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48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4800">
                <a:solidFill>
                  <a:schemeClr val="tx2"/>
                </a:solidFill>
                <a:latin typeface="Times New Roman" panose="02020603050405020304" pitchFamily="18" charset="0"/>
                <a:cs typeface="Arial" panose="020B0604020202020204" pitchFamily="34" charset="0"/>
              </a:defRPr>
            </a:lvl9pPr>
          </a:lstStyle>
          <a:p>
            <a:pPr algn="r">
              <a:defRPr/>
            </a:pPr>
            <a:fld id="{89869A2F-F673-4BF3-871F-5831107C2F08}" type="slidenum">
              <a:rPr lang="pt-PT" altLang="pt-PT" sz="1400" b="1" smtClean="0">
                <a:solidFill>
                  <a:srgbClr val="2A476F"/>
                </a:solidFill>
                <a:latin typeface="Arial" panose="020B0604020202020204" pitchFamily="34" charset="0"/>
              </a:rPr>
              <a:pPr algn="r">
                <a:defRPr/>
              </a:pPr>
              <a:t>‹#›</a:t>
            </a:fld>
            <a:endParaRPr lang="en-GB" altLang="pt-PT" sz="1400" b="1">
              <a:solidFill>
                <a:srgbClr val="2A476F"/>
              </a:solidFill>
              <a:latin typeface="Arial" panose="020B0604020202020204" pitchFamily="34" charset="0"/>
            </a:endParaRPr>
          </a:p>
        </p:txBody>
      </p:sp>
      <p:sp>
        <p:nvSpPr>
          <p:cNvPr id="1035" name="Rectangle 22">
            <a:extLst>
              <a:ext uri="{FF2B5EF4-FFF2-40B4-BE49-F238E27FC236}">
                <a16:creationId xmlns:a16="http://schemas.microsoft.com/office/drawing/2014/main" id="{50CA3C59-8AD9-4A3B-88B0-975C0922C7EB}"/>
              </a:ext>
            </a:extLst>
          </p:cNvPr>
          <p:cNvSpPr>
            <a:spLocks noChangeArrowheads="1"/>
          </p:cNvSpPr>
          <p:nvPr/>
        </p:nvSpPr>
        <p:spPr bwMode="auto">
          <a:xfrm>
            <a:off x="152400" y="6400800"/>
            <a:ext cx="3546475" cy="285750"/>
          </a:xfrm>
          <a:prstGeom prst="rect">
            <a:avLst/>
          </a:prstGeom>
          <a:noFill/>
          <a:ln>
            <a:noFill/>
          </a:ln>
        </p:spPr>
        <p:txBody>
          <a:bodyPr anchor="ctr"/>
          <a:lstStyle>
            <a:lvl1pPr>
              <a:defRPr sz="4800">
                <a:solidFill>
                  <a:schemeClr val="tx2"/>
                </a:solidFill>
                <a:latin typeface="Times New Roman" pitchFamily="18" charset="0"/>
                <a:cs typeface="Arial" charset="0"/>
              </a:defRPr>
            </a:lvl1pPr>
            <a:lvl2pPr marL="742950" indent="-285750">
              <a:defRPr sz="4800">
                <a:solidFill>
                  <a:schemeClr val="tx2"/>
                </a:solidFill>
                <a:latin typeface="Times New Roman" pitchFamily="18" charset="0"/>
                <a:cs typeface="Arial" charset="0"/>
              </a:defRPr>
            </a:lvl2pPr>
            <a:lvl3pPr marL="1143000" indent="-228600">
              <a:defRPr sz="4800">
                <a:solidFill>
                  <a:schemeClr val="tx2"/>
                </a:solidFill>
                <a:latin typeface="Times New Roman" pitchFamily="18" charset="0"/>
                <a:cs typeface="Arial" charset="0"/>
              </a:defRPr>
            </a:lvl3pPr>
            <a:lvl4pPr marL="1600200" indent="-228600">
              <a:defRPr sz="4800">
                <a:solidFill>
                  <a:schemeClr val="tx2"/>
                </a:solidFill>
                <a:latin typeface="Times New Roman" pitchFamily="18" charset="0"/>
                <a:cs typeface="Arial" charset="0"/>
              </a:defRPr>
            </a:lvl4pPr>
            <a:lvl5pPr marL="2057400" indent="-228600">
              <a:defRPr sz="4800">
                <a:solidFill>
                  <a:schemeClr val="tx2"/>
                </a:solidFill>
                <a:latin typeface="Times New Roman" pitchFamily="18" charset="0"/>
                <a:cs typeface="Arial" charset="0"/>
              </a:defRPr>
            </a:lvl5pPr>
            <a:lvl6pPr marL="2514600" indent="-228600" algn="ctr" eaLnBrk="0" fontAlgn="base" hangingPunct="0">
              <a:spcBef>
                <a:spcPct val="0"/>
              </a:spcBef>
              <a:spcAft>
                <a:spcPct val="0"/>
              </a:spcAft>
              <a:defRPr sz="4800">
                <a:solidFill>
                  <a:schemeClr val="tx2"/>
                </a:solidFill>
                <a:latin typeface="Times New Roman" pitchFamily="18" charset="0"/>
                <a:cs typeface="Arial" charset="0"/>
              </a:defRPr>
            </a:lvl6pPr>
            <a:lvl7pPr marL="2971800" indent="-228600" algn="ctr" eaLnBrk="0" fontAlgn="base" hangingPunct="0">
              <a:spcBef>
                <a:spcPct val="0"/>
              </a:spcBef>
              <a:spcAft>
                <a:spcPct val="0"/>
              </a:spcAft>
              <a:defRPr sz="4800">
                <a:solidFill>
                  <a:schemeClr val="tx2"/>
                </a:solidFill>
                <a:latin typeface="Times New Roman" pitchFamily="18" charset="0"/>
                <a:cs typeface="Arial" charset="0"/>
              </a:defRPr>
            </a:lvl7pPr>
            <a:lvl8pPr marL="3429000" indent="-228600" algn="ctr" eaLnBrk="0" fontAlgn="base" hangingPunct="0">
              <a:spcBef>
                <a:spcPct val="0"/>
              </a:spcBef>
              <a:spcAft>
                <a:spcPct val="0"/>
              </a:spcAft>
              <a:defRPr sz="4800">
                <a:solidFill>
                  <a:schemeClr val="tx2"/>
                </a:solidFill>
                <a:latin typeface="Times New Roman" pitchFamily="18" charset="0"/>
                <a:cs typeface="Arial" charset="0"/>
              </a:defRPr>
            </a:lvl8pPr>
            <a:lvl9pPr marL="3886200" indent="-228600" algn="ctr" eaLnBrk="0" fontAlgn="base" hangingPunct="0">
              <a:spcBef>
                <a:spcPct val="0"/>
              </a:spcBef>
              <a:spcAft>
                <a:spcPct val="0"/>
              </a:spcAft>
              <a:defRPr sz="4800">
                <a:solidFill>
                  <a:schemeClr val="tx2"/>
                </a:solidFill>
                <a:latin typeface="Times New Roman" pitchFamily="18" charset="0"/>
                <a:cs typeface="Arial" charset="0"/>
              </a:defRPr>
            </a:lvl9pPr>
          </a:lstStyle>
          <a:p>
            <a:pPr>
              <a:defRPr/>
            </a:pPr>
            <a:r>
              <a:rPr lang="en-US" altLang="pt-PT" sz="1400" b="1" dirty="0">
                <a:solidFill>
                  <a:srgbClr val="2A476F"/>
                </a:solidFill>
                <a:latin typeface="Arial" charset="0"/>
              </a:rPr>
              <a:t>UA</a:t>
            </a:r>
          </a:p>
        </p:txBody>
      </p:sp>
      <p:grpSp>
        <p:nvGrpSpPr>
          <p:cNvPr id="3" name="Grupo 16">
            <a:extLst>
              <a:ext uri="{FF2B5EF4-FFF2-40B4-BE49-F238E27FC236}">
                <a16:creationId xmlns:a16="http://schemas.microsoft.com/office/drawing/2014/main" id="{855E826E-BEEF-4364-AF1A-239BFF962575}"/>
              </a:ext>
            </a:extLst>
          </p:cNvPr>
          <p:cNvGrpSpPr>
            <a:grpSpLocks noChangeAspect="1"/>
          </p:cNvGrpSpPr>
          <p:nvPr userDrawn="1"/>
        </p:nvGrpSpPr>
        <p:grpSpPr bwMode="auto">
          <a:xfrm>
            <a:off x="8205788" y="69850"/>
            <a:ext cx="849312" cy="747713"/>
            <a:chOff x="8205173" y="0"/>
            <a:chExt cx="894112" cy="788175"/>
          </a:xfrm>
        </p:grpSpPr>
        <p:pic>
          <p:nvPicPr>
            <p:cNvPr id="1036" name="Imagem 13">
              <a:extLst>
                <a:ext uri="{FF2B5EF4-FFF2-40B4-BE49-F238E27FC236}">
                  <a16:creationId xmlns:a16="http://schemas.microsoft.com/office/drawing/2014/main" id="{DFE3A2D2-09FB-4457-A8AF-C2D1F4242ED3}"/>
                </a:ext>
              </a:extLst>
            </p:cNvPr>
            <p:cNvPicPr>
              <a:picLocks noChangeAspect="1"/>
            </p:cNvPicPr>
            <p:nvPr userDrawn="1"/>
          </p:nvPicPr>
          <p:blipFill>
            <a:blip r:embed="rId15">
              <a:extLst>
                <a:ext uri="{28A0092B-C50C-407E-A947-70E740481C1C}">
                  <a14:useLocalDpi xmlns:a14="http://schemas.microsoft.com/office/drawing/2010/main" val="0"/>
                </a:ext>
              </a:extLst>
            </a:blip>
            <a:srcRect r="63467"/>
            <a:stretch>
              <a:fillRect/>
            </a:stretch>
          </p:blipFill>
          <p:spPr bwMode="auto">
            <a:xfrm>
              <a:off x="8390166" y="0"/>
              <a:ext cx="539552" cy="55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
              <a:extLst>
                <a:ext uri="{FF2B5EF4-FFF2-40B4-BE49-F238E27FC236}">
                  <a16:creationId xmlns:a16="http://schemas.microsoft.com/office/drawing/2014/main" id="{C6929904-F493-4A38-A4A0-0AFE29EF8A8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205173" y="571480"/>
              <a:ext cx="894112" cy="7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2">
              <a:extLst>
                <a:ext uri="{FF2B5EF4-FFF2-40B4-BE49-F238E27FC236}">
                  <a16:creationId xmlns:a16="http://schemas.microsoft.com/office/drawing/2014/main" id="{AF6A8E3E-D49A-4E12-BB98-8C806A337971}"/>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527753" y="654234"/>
              <a:ext cx="248438" cy="13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eaLnBrk="1" fontAlgn="base" hangingPunct="1">
        <a:spcBef>
          <a:spcPct val="0"/>
        </a:spcBef>
        <a:spcAft>
          <a:spcPct val="0"/>
        </a:spcAft>
        <a:defRPr sz="3600">
          <a:solidFill>
            <a:schemeClr val="tx2"/>
          </a:solidFill>
          <a:latin typeface="Arial" charset="0"/>
          <a:cs typeface="Arial" charset="0"/>
        </a:defRPr>
      </a:lvl6pPr>
      <a:lvl7pPr marL="914400" algn="l" rtl="0" eaLnBrk="1" fontAlgn="base" hangingPunct="1">
        <a:spcBef>
          <a:spcPct val="0"/>
        </a:spcBef>
        <a:spcAft>
          <a:spcPct val="0"/>
        </a:spcAft>
        <a:defRPr sz="3600">
          <a:solidFill>
            <a:schemeClr val="tx2"/>
          </a:solidFill>
          <a:latin typeface="Arial" charset="0"/>
          <a:cs typeface="Arial" charset="0"/>
        </a:defRPr>
      </a:lvl7pPr>
      <a:lvl8pPr marL="1371600" algn="l" rtl="0" eaLnBrk="1" fontAlgn="base" hangingPunct="1">
        <a:spcBef>
          <a:spcPct val="0"/>
        </a:spcBef>
        <a:spcAft>
          <a:spcPct val="0"/>
        </a:spcAft>
        <a:defRPr sz="3600">
          <a:solidFill>
            <a:schemeClr val="tx2"/>
          </a:solidFill>
          <a:latin typeface="Arial" charset="0"/>
          <a:cs typeface="Arial" charset="0"/>
        </a:defRPr>
      </a:lvl8pPr>
      <a:lvl9pPr marL="1828800" algn="l" rtl="0" eaLnBrk="1" fontAlgn="base" hangingPunct="1">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FF9933"/>
        </a:buClr>
        <a:buSzPct val="12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A476F"/>
        </a:buClr>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mpi-forum.org/doc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39EC5CB-7F76-4EA4-9D9A-92B5AA6A36BD}"/>
              </a:ext>
            </a:extLst>
          </p:cNvPr>
          <p:cNvSpPr>
            <a:spLocks noGrp="1" noChangeArrowheads="1"/>
          </p:cNvSpPr>
          <p:nvPr>
            <p:ph type="ctrTitle"/>
          </p:nvPr>
        </p:nvSpPr>
        <p:spPr>
          <a:xfrm>
            <a:off x="179388" y="2544763"/>
            <a:ext cx="8785225" cy="1143000"/>
          </a:xfrm>
        </p:spPr>
        <p:txBody>
          <a:bodyPr/>
          <a:lstStyle/>
          <a:p>
            <a:pPr algn="ctr" eaLnBrk="1" hangingPunct="1"/>
            <a:r>
              <a:rPr lang="pt-PT" altLang="pt-PT" b="1"/>
              <a:t>Computação Paralela</a:t>
            </a:r>
            <a:br>
              <a:rPr lang="pt-PT" altLang="pt-PT"/>
            </a:br>
            <a:br>
              <a:rPr lang="pt-PT" altLang="pt-PT" sz="1600"/>
            </a:br>
            <a:r>
              <a:rPr lang="pt-PT" altLang="pt-PT" sz="3200" dirty="0" err="1"/>
              <a:t>Mest</a:t>
            </a:r>
            <a:r>
              <a:rPr lang="pt-PT" altLang="pt-PT" sz="3200" dirty="0"/>
              <a:t>. Engenharia Computacional</a:t>
            </a:r>
            <a:br>
              <a:rPr lang="pt-PT" altLang="pt-PT" sz="3200" dirty="0"/>
            </a:br>
            <a:r>
              <a:rPr lang="pt-PT" altLang="pt-PT" sz="3200" dirty="0" err="1"/>
              <a:t>Mest</a:t>
            </a:r>
            <a:r>
              <a:rPr lang="pt-PT" altLang="pt-PT" sz="3200" dirty="0"/>
              <a:t>. </a:t>
            </a:r>
            <a:r>
              <a:rPr lang="pt-PT" altLang="pt-PT" sz="3200" dirty="0" err="1"/>
              <a:t>Int</a:t>
            </a:r>
            <a:r>
              <a:rPr lang="pt-PT" altLang="pt-PT" sz="3200" dirty="0"/>
              <a:t>. Engenharia Computacional</a:t>
            </a:r>
            <a:endParaRPr lang="en-GB" altLang="pt-PT" sz="3200" dirty="0"/>
          </a:p>
        </p:txBody>
      </p:sp>
      <p:sp>
        <p:nvSpPr>
          <p:cNvPr id="3075" name="Rectangle 3">
            <a:extLst>
              <a:ext uri="{FF2B5EF4-FFF2-40B4-BE49-F238E27FC236}">
                <a16:creationId xmlns:a16="http://schemas.microsoft.com/office/drawing/2014/main" id="{B54B270B-7CED-4842-A5F5-11DF1D0620E1}"/>
              </a:ext>
            </a:extLst>
          </p:cNvPr>
          <p:cNvSpPr>
            <a:spLocks noGrp="1" noChangeArrowheads="1"/>
          </p:cNvSpPr>
          <p:nvPr>
            <p:ph type="subTitle" idx="1"/>
          </p:nvPr>
        </p:nvSpPr>
        <p:spPr>
          <a:xfrm>
            <a:off x="1371600" y="4289425"/>
            <a:ext cx="6400800" cy="1371600"/>
          </a:xfrm>
        </p:spPr>
        <p:txBody>
          <a:bodyPr/>
          <a:lstStyle/>
          <a:p>
            <a:pPr eaLnBrk="1" hangingPunct="1">
              <a:spcAft>
                <a:spcPts val="1200"/>
              </a:spcAft>
            </a:pPr>
            <a:r>
              <a:rPr lang="pt-PT" altLang="pt-PT" sz="2400" dirty="0">
                <a:solidFill>
                  <a:srgbClr val="008000"/>
                </a:solidFill>
              </a:rPr>
              <a:t>Ano letivo 2022/2023</a:t>
            </a:r>
          </a:p>
          <a:p>
            <a:pPr eaLnBrk="1" hangingPunct="1"/>
            <a:r>
              <a:rPr lang="pt-PT" altLang="pt-PT" sz="2400" dirty="0">
                <a:solidFill>
                  <a:srgbClr val="008000"/>
                </a:solidFill>
              </a:rPr>
              <a:t>Rui Costa, Nuno Lau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F17116-6F52-414A-AE0B-1A952467815C}"/>
              </a:ext>
            </a:extLst>
          </p:cNvPr>
          <p:cNvSpPr>
            <a:spLocks noGrp="1" noChangeArrowheads="1"/>
          </p:cNvSpPr>
          <p:nvPr>
            <p:ph type="title"/>
          </p:nvPr>
        </p:nvSpPr>
        <p:spPr/>
        <p:txBody>
          <a:bodyPr/>
          <a:lstStyle/>
          <a:p>
            <a:r>
              <a:rPr lang="fr-FR" altLang="en-US"/>
              <a:t>Threads Model</a:t>
            </a:r>
          </a:p>
        </p:txBody>
      </p:sp>
      <p:sp>
        <p:nvSpPr>
          <p:cNvPr id="11267" name="Rectangle 3">
            <a:extLst>
              <a:ext uri="{FF2B5EF4-FFF2-40B4-BE49-F238E27FC236}">
                <a16:creationId xmlns:a16="http://schemas.microsoft.com/office/drawing/2014/main" id="{22F8C690-4B55-4A8B-9CA2-139830CC5072}"/>
              </a:ext>
            </a:extLst>
          </p:cNvPr>
          <p:cNvSpPr>
            <a:spLocks noGrp="1" noChangeArrowheads="1"/>
          </p:cNvSpPr>
          <p:nvPr>
            <p:ph type="body" idx="1"/>
          </p:nvPr>
        </p:nvSpPr>
        <p:spPr>
          <a:xfrm>
            <a:off x="495300" y="1179513"/>
            <a:ext cx="7772400" cy="4319587"/>
          </a:xfrm>
        </p:spPr>
        <p:txBody>
          <a:bodyPr/>
          <a:lstStyle/>
          <a:p>
            <a:pPr lvl="1"/>
            <a:r>
              <a:rPr lang="en-GB" altLang="en-US" sz="1400"/>
              <a:t>A thread's work may best be described as a parallel subroutine within the main program. Any thread can execute any subroutine at the same time as other threads. </a:t>
            </a:r>
            <a:endParaRPr lang="fr-FR" altLang="en-US" sz="1400"/>
          </a:p>
          <a:p>
            <a:pPr lvl="1"/>
            <a:r>
              <a:rPr lang="en-GB" altLang="en-US" sz="1400" b="1"/>
              <a:t>Threads communicate</a:t>
            </a:r>
            <a:r>
              <a:rPr lang="en-GB" altLang="en-US" sz="1400"/>
              <a:t> with each other </a:t>
            </a:r>
            <a:r>
              <a:rPr lang="en-GB" altLang="en-US" sz="1400" b="1"/>
              <a:t>through global memory</a:t>
            </a:r>
            <a:r>
              <a:rPr lang="en-GB" altLang="en-US" sz="1400"/>
              <a:t> (updating address locations). This requires synchronization constructs to insure that more than one thread is not updating the same global address at any time. </a:t>
            </a:r>
            <a:endParaRPr lang="fr-FR" altLang="en-US" sz="1400"/>
          </a:p>
          <a:p>
            <a:pPr lvl="1"/>
            <a:r>
              <a:rPr lang="en-GB" altLang="en-US" sz="1400"/>
              <a:t>Threads can come and go, but </a:t>
            </a:r>
            <a:r>
              <a:rPr lang="en-GB" altLang="en-US" sz="1400" b="1"/>
              <a:t>a.out</a:t>
            </a:r>
            <a:r>
              <a:rPr lang="en-GB" altLang="en-US" sz="1400"/>
              <a:t> remains present to provide the necessary shared resources until the application has completed. </a:t>
            </a:r>
            <a:endParaRPr lang="fr-FR" altLang="en-US" sz="1400"/>
          </a:p>
          <a:p>
            <a:r>
              <a:rPr lang="en-GB" altLang="en-US" sz="1600"/>
              <a:t>Threads are commonly associated with shared memory architectures and operating systems. </a:t>
            </a:r>
            <a:endParaRPr lang="fr-FR" altLang="en-US" sz="1600"/>
          </a:p>
        </p:txBody>
      </p:sp>
      <p:pic>
        <p:nvPicPr>
          <p:cNvPr id="11268" name="Picture 4" descr="Threads Model">
            <a:extLst>
              <a:ext uri="{FF2B5EF4-FFF2-40B4-BE49-F238E27FC236}">
                <a16:creationId xmlns:a16="http://schemas.microsoft.com/office/drawing/2014/main" id="{F9EB7AE9-FE88-4621-ADA2-CAC30C98D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4221163"/>
            <a:ext cx="33147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a:extLst>
              <a:ext uri="{FF2B5EF4-FFF2-40B4-BE49-F238E27FC236}">
                <a16:creationId xmlns:a16="http://schemas.microsoft.com/office/drawing/2014/main" id="{A427F882-FC9F-4493-903D-3282A86AAE26}"/>
              </a:ext>
            </a:extLst>
          </p:cNvPr>
          <p:cNvSpPr>
            <a:spLocks noGrp="1" noChangeArrowheads="1"/>
          </p:cNvSpPr>
          <p:nvPr>
            <p:ph type="title"/>
          </p:nvPr>
        </p:nvSpPr>
        <p:spPr/>
        <p:txBody>
          <a:bodyPr/>
          <a:lstStyle/>
          <a:p>
            <a:r>
              <a:rPr lang="pt-PT" altLang="pt-PT"/>
              <a:t>Single and Multi threaded Processes</a:t>
            </a:r>
          </a:p>
        </p:txBody>
      </p:sp>
      <p:pic>
        <p:nvPicPr>
          <p:cNvPr id="36867" name="Picture 9">
            <a:extLst>
              <a:ext uri="{FF2B5EF4-FFF2-40B4-BE49-F238E27FC236}">
                <a16:creationId xmlns:a16="http://schemas.microsoft.com/office/drawing/2014/main" id="{E96BA664-3E4E-4A85-80E5-0A09353A8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2" t="11746" r="392" b="11746"/>
          <a:stretch>
            <a:fillRect/>
          </a:stretch>
        </p:blipFill>
        <p:spPr bwMode="auto">
          <a:xfrm>
            <a:off x="1428750" y="1928813"/>
            <a:ext cx="6299200" cy="36433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58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a:extLst>
              <a:ext uri="{FF2B5EF4-FFF2-40B4-BE49-F238E27FC236}">
                <a16:creationId xmlns:a16="http://schemas.microsoft.com/office/drawing/2014/main" id="{89DFA267-2287-4F0D-B263-79BF78037189}"/>
              </a:ext>
            </a:extLst>
          </p:cNvPr>
          <p:cNvSpPr>
            <a:spLocks noGrp="1" noChangeArrowheads="1"/>
          </p:cNvSpPr>
          <p:nvPr>
            <p:ph type="title"/>
          </p:nvPr>
        </p:nvSpPr>
        <p:spPr/>
        <p:txBody>
          <a:bodyPr/>
          <a:lstStyle/>
          <a:p>
            <a:r>
              <a:rPr lang="pt-PT" altLang="pt-PT"/>
              <a:t>Processes and Threads</a:t>
            </a:r>
          </a:p>
        </p:txBody>
      </p:sp>
      <p:pic>
        <p:nvPicPr>
          <p:cNvPr id="37891" name="Picture 2">
            <a:extLst>
              <a:ext uri="{FF2B5EF4-FFF2-40B4-BE49-F238E27FC236}">
                <a16:creationId xmlns:a16="http://schemas.microsoft.com/office/drawing/2014/main" id="{6DC296B5-F064-455F-A264-FEB673539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609850"/>
            <a:ext cx="8099425" cy="233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431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934F2AA-BF82-4150-9FE1-11D0E28513B3}"/>
              </a:ext>
            </a:extLst>
          </p:cNvPr>
          <p:cNvSpPr>
            <a:spLocks noGrp="1" noChangeArrowheads="1"/>
          </p:cNvSpPr>
          <p:nvPr>
            <p:ph type="title"/>
          </p:nvPr>
        </p:nvSpPr>
        <p:spPr/>
        <p:txBody>
          <a:bodyPr/>
          <a:lstStyle/>
          <a:p>
            <a:r>
              <a:rPr lang="pt-PT" altLang="pt-PT"/>
              <a:t>Processes, Threads and CPUs</a:t>
            </a:r>
            <a:endParaRPr lang="fr-FR" altLang="en-US"/>
          </a:p>
        </p:txBody>
      </p:sp>
      <p:pic>
        <p:nvPicPr>
          <p:cNvPr id="14339" name="Picture 2">
            <a:extLst>
              <a:ext uri="{FF2B5EF4-FFF2-40B4-BE49-F238E27FC236}">
                <a16:creationId xmlns:a16="http://schemas.microsoft.com/office/drawing/2014/main" id="{E0387F95-CF75-4A0E-ADE8-04A5E5227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1628775"/>
            <a:ext cx="7477125"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7C23C36-8505-471C-93ED-DC88A78C10F0}"/>
              </a:ext>
            </a:extLst>
          </p:cNvPr>
          <p:cNvSpPr txBox="1"/>
          <p:nvPr/>
        </p:nvSpPr>
        <p:spPr>
          <a:xfrm>
            <a:off x="6884988" y="5624513"/>
            <a:ext cx="1514475" cy="307975"/>
          </a:xfrm>
          <a:prstGeom prst="rect">
            <a:avLst/>
          </a:prstGeom>
          <a:noFill/>
        </p:spPr>
        <p:txBody>
          <a:bodyPr wrap="none">
            <a:spAutoFit/>
          </a:bodyPr>
          <a:lstStyle/>
          <a:p>
            <a:pPr>
              <a:defRPr/>
            </a:pPr>
            <a:r>
              <a:rPr lang="en-US" sz="1400" dirty="0">
                <a:latin typeface="+mn-lt"/>
              </a:rPr>
              <a:t>from CP@FCUP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B5ED750-BB97-45EB-A5CE-8219E23AE8FB}"/>
              </a:ext>
            </a:extLst>
          </p:cNvPr>
          <p:cNvSpPr>
            <a:spLocks noGrp="1" noChangeArrowheads="1"/>
          </p:cNvSpPr>
          <p:nvPr>
            <p:ph type="title"/>
          </p:nvPr>
        </p:nvSpPr>
        <p:spPr/>
        <p:txBody>
          <a:bodyPr/>
          <a:lstStyle/>
          <a:p>
            <a:r>
              <a:rPr lang="fr-FR" altLang="en-US"/>
              <a:t>Threads Model Implementations</a:t>
            </a:r>
          </a:p>
        </p:txBody>
      </p:sp>
      <p:sp>
        <p:nvSpPr>
          <p:cNvPr id="79875" name="Rectangle 3">
            <a:extLst>
              <a:ext uri="{FF2B5EF4-FFF2-40B4-BE49-F238E27FC236}">
                <a16:creationId xmlns:a16="http://schemas.microsoft.com/office/drawing/2014/main" id="{DE37A0C0-59C0-43D9-9E2E-EA0910BD2683}"/>
              </a:ext>
            </a:extLst>
          </p:cNvPr>
          <p:cNvSpPr>
            <a:spLocks noGrp="1" noChangeArrowheads="1"/>
          </p:cNvSpPr>
          <p:nvPr>
            <p:ph type="body" idx="1"/>
          </p:nvPr>
        </p:nvSpPr>
        <p:spPr>
          <a:xfrm>
            <a:off x="495300" y="1219200"/>
            <a:ext cx="7772400" cy="4419600"/>
          </a:xfrm>
        </p:spPr>
        <p:txBody>
          <a:bodyPr/>
          <a:lstStyle/>
          <a:p>
            <a:pPr>
              <a:defRPr/>
            </a:pPr>
            <a:r>
              <a:rPr lang="en-GB" altLang="en-US" sz="2000" dirty="0"/>
              <a:t>From a programming perspective, threads implementations commonly comprise: </a:t>
            </a:r>
            <a:endParaRPr lang="fr-FR" altLang="en-US" sz="2000" dirty="0"/>
          </a:p>
          <a:p>
            <a:pPr lvl="1">
              <a:defRPr/>
            </a:pPr>
            <a:r>
              <a:rPr lang="en-GB" altLang="en-US" sz="1600" dirty="0"/>
              <a:t>A </a:t>
            </a:r>
            <a:r>
              <a:rPr lang="en-GB" altLang="en-US" sz="1600" b="1" dirty="0"/>
              <a:t>library of subroutines </a:t>
            </a:r>
            <a:r>
              <a:rPr lang="en-GB" altLang="en-US" sz="1600" dirty="0"/>
              <a:t>that are called from within parallel source code </a:t>
            </a:r>
            <a:endParaRPr lang="fr-FR" altLang="en-US" sz="1600" dirty="0"/>
          </a:p>
          <a:p>
            <a:pPr lvl="1">
              <a:defRPr/>
            </a:pPr>
            <a:r>
              <a:rPr lang="en-GB" altLang="en-US" sz="1600" dirty="0"/>
              <a:t>A </a:t>
            </a:r>
            <a:r>
              <a:rPr lang="en-GB" altLang="en-US" sz="1600" b="1" dirty="0"/>
              <a:t>set of compiler directives </a:t>
            </a:r>
            <a:r>
              <a:rPr lang="en-GB" altLang="en-US" sz="1600" dirty="0"/>
              <a:t>embedded in either serial or parallel source code </a:t>
            </a:r>
            <a:endParaRPr lang="fr-FR" altLang="en-US" sz="1600" dirty="0"/>
          </a:p>
          <a:p>
            <a:pPr>
              <a:defRPr/>
            </a:pPr>
            <a:r>
              <a:rPr lang="en-GB" altLang="en-US" sz="2000" dirty="0"/>
              <a:t>In both cases, the programmer is responsible for determining all parallelism. </a:t>
            </a:r>
            <a:endParaRPr lang="fr-FR" altLang="en-US" sz="2000" dirty="0"/>
          </a:p>
          <a:p>
            <a:pPr>
              <a:defRPr/>
            </a:pPr>
            <a:r>
              <a:rPr lang="en-GB" altLang="en-US" sz="2000" dirty="0"/>
              <a:t>Threaded implementations are not new in computing. Historically, hardware vendors have implemented their own proprietary versions of threads. These implementations differed substantially from each other making it difficult for programmers to develop portable threaded applications.</a:t>
            </a:r>
          </a:p>
          <a:p>
            <a:pPr>
              <a:defRPr/>
            </a:pPr>
            <a:r>
              <a:rPr lang="en-GB" altLang="en-US" sz="2000" dirty="0"/>
              <a:t>Unrelated standardization efforts have resulted in two very different implementations of threads: </a:t>
            </a:r>
            <a:r>
              <a:rPr lang="en-GB" altLang="en-US" sz="2000" b="1" i="1" dirty="0"/>
              <a:t>POSIX Threads</a:t>
            </a:r>
            <a:r>
              <a:rPr lang="en-GB" altLang="en-US" sz="2000" dirty="0"/>
              <a:t> and </a:t>
            </a:r>
            <a:r>
              <a:rPr lang="en-GB" altLang="en-US" sz="2000" b="1" i="1" dirty="0"/>
              <a:t>OpenMP</a:t>
            </a:r>
            <a:r>
              <a:rPr lang="en-GB" altLang="en-US" sz="2000" dirty="0"/>
              <a:t>. </a:t>
            </a:r>
            <a:endParaRPr lang="fr-FR" altLang="en-US" sz="2000" dirty="0"/>
          </a:p>
          <a:p>
            <a:pPr marL="0" indent="0">
              <a:buFontTx/>
              <a:buNone/>
              <a:defRPr/>
            </a:pPr>
            <a:endParaRPr lang="fr-FR"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4A5DC8-48FE-4593-8B0B-C6BA3AF84A4C}"/>
              </a:ext>
            </a:extLst>
          </p:cNvPr>
          <p:cNvSpPr>
            <a:spLocks noGrp="1" noChangeArrowheads="1"/>
          </p:cNvSpPr>
          <p:nvPr>
            <p:ph type="title"/>
          </p:nvPr>
        </p:nvSpPr>
        <p:spPr/>
        <p:txBody>
          <a:bodyPr/>
          <a:lstStyle/>
          <a:p>
            <a:r>
              <a:rPr lang="fr-FR" altLang="en-US"/>
              <a:t>Threads Model: POSIX</a:t>
            </a:r>
          </a:p>
        </p:txBody>
      </p:sp>
      <p:sp>
        <p:nvSpPr>
          <p:cNvPr id="16387" name="Rectangle 3">
            <a:extLst>
              <a:ext uri="{FF2B5EF4-FFF2-40B4-BE49-F238E27FC236}">
                <a16:creationId xmlns:a16="http://schemas.microsoft.com/office/drawing/2014/main" id="{E3B1941D-9E28-4680-A211-F364ADA3F3C1}"/>
              </a:ext>
            </a:extLst>
          </p:cNvPr>
          <p:cNvSpPr>
            <a:spLocks noGrp="1" noChangeArrowheads="1"/>
          </p:cNvSpPr>
          <p:nvPr>
            <p:ph type="body" idx="1"/>
          </p:nvPr>
        </p:nvSpPr>
        <p:spPr>
          <a:xfrm>
            <a:off x="495300" y="1219200"/>
            <a:ext cx="7772400" cy="4419600"/>
          </a:xfrm>
        </p:spPr>
        <p:txBody>
          <a:bodyPr/>
          <a:lstStyle/>
          <a:p>
            <a:r>
              <a:rPr lang="fr-FR" altLang="en-US" sz="2400" b="1"/>
              <a:t>POSIX Threads</a:t>
            </a:r>
            <a:r>
              <a:rPr lang="fr-FR" altLang="en-US" sz="2400"/>
              <a:t> </a:t>
            </a:r>
          </a:p>
          <a:p>
            <a:pPr lvl="1"/>
            <a:r>
              <a:rPr lang="fr-FR" altLang="en-US" sz="2000"/>
              <a:t>Library based; require parallel coding </a:t>
            </a:r>
          </a:p>
          <a:p>
            <a:pPr lvl="1"/>
            <a:r>
              <a:rPr lang="en-GB" altLang="en-US" sz="2000"/>
              <a:t>Specified by the IEEE POSIX 1003.1c standard (1995). </a:t>
            </a:r>
            <a:endParaRPr lang="fr-FR" altLang="en-US" sz="2000"/>
          </a:p>
          <a:p>
            <a:pPr lvl="1"/>
            <a:r>
              <a:rPr lang="fr-FR" altLang="en-US" sz="2000"/>
              <a:t>C Language only </a:t>
            </a:r>
          </a:p>
          <a:p>
            <a:pPr lvl="1"/>
            <a:r>
              <a:rPr lang="en-GB" altLang="en-US" sz="2000"/>
              <a:t>Commonly referred to as Pthreads. </a:t>
            </a:r>
            <a:endParaRPr lang="fr-FR" altLang="en-US" sz="2000"/>
          </a:p>
          <a:p>
            <a:pPr lvl="1"/>
            <a:r>
              <a:rPr lang="en-GB" altLang="en-US" sz="2000"/>
              <a:t>Most hardware vendors now offer Pthreads in addition to their proprietary threads implementations. </a:t>
            </a:r>
            <a:endParaRPr lang="fr-FR" altLang="en-US" sz="2000"/>
          </a:p>
          <a:p>
            <a:pPr lvl="1"/>
            <a:r>
              <a:rPr lang="en-GB" altLang="en-US" sz="2000"/>
              <a:t>Very explicit parallelism; requires significant programmer attention to detail. </a:t>
            </a:r>
            <a:endParaRPr lang="fr-FR"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a:extLst>
              <a:ext uri="{FF2B5EF4-FFF2-40B4-BE49-F238E27FC236}">
                <a16:creationId xmlns:a16="http://schemas.microsoft.com/office/drawing/2014/main" id="{1F23C4D0-B761-4964-9BC0-12F69132D821}"/>
              </a:ext>
            </a:extLst>
          </p:cNvPr>
          <p:cNvSpPr>
            <a:spLocks noGrp="1" noChangeArrowheads="1"/>
          </p:cNvSpPr>
          <p:nvPr>
            <p:ph type="title"/>
          </p:nvPr>
        </p:nvSpPr>
        <p:spPr/>
        <p:txBody>
          <a:bodyPr/>
          <a:lstStyle/>
          <a:p>
            <a:r>
              <a:rPr lang="pt-PT" altLang="pt-PT"/>
              <a:t>POSIX </a:t>
            </a:r>
            <a:r>
              <a:rPr lang="pt-PT" altLang="pt-PT" i="1"/>
              <a:t>Threads</a:t>
            </a:r>
          </a:p>
        </p:txBody>
      </p:sp>
      <p:pic>
        <p:nvPicPr>
          <p:cNvPr id="17411" name="Picture 2">
            <a:extLst>
              <a:ext uri="{FF2B5EF4-FFF2-40B4-BE49-F238E27FC236}">
                <a16:creationId xmlns:a16="http://schemas.microsoft.com/office/drawing/2014/main" id="{0A728853-055C-4FC5-9FDE-5336A658F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92300"/>
            <a:ext cx="7920038" cy="254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a:extLst>
              <a:ext uri="{FF2B5EF4-FFF2-40B4-BE49-F238E27FC236}">
                <a16:creationId xmlns:a16="http://schemas.microsoft.com/office/drawing/2014/main" id="{E2C6EB81-6DB9-4206-AA66-32B74FB20D07}"/>
              </a:ext>
            </a:extLst>
          </p:cNvPr>
          <p:cNvSpPr>
            <a:spLocks noGrp="1" noChangeArrowheads="1"/>
          </p:cNvSpPr>
          <p:nvPr>
            <p:ph type="title"/>
          </p:nvPr>
        </p:nvSpPr>
        <p:spPr/>
        <p:txBody>
          <a:bodyPr/>
          <a:lstStyle/>
          <a:p>
            <a:r>
              <a:rPr lang="pt-PT" altLang="pt-PT"/>
              <a:t>Create POSIX Threads</a:t>
            </a:r>
          </a:p>
        </p:txBody>
      </p:sp>
      <p:sp>
        <p:nvSpPr>
          <p:cNvPr id="3" name="Content Placeholder 2">
            <a:extLst>
              <a:ext uri="{FF2B5EF4-FFF2-40B4-BE49-F238E27FC236}">
                <a16:creationId xmlns:a16="http://schemas.microsoft.com/office/drawing/2014/main" id="{A55053B6-F6A6-4D05-9DF4-1A2A74931A1A}"/>
              </a:ext>
            </a:extLst>
          </p:cNvPr>
          <p:cNvSpPr>
            <a:spLocks noGrp="1"/>
          </p:cNvSpPr>
          <p:nvPr>
            <p:ph idx="1"/>
          </p:nvPr>
        </p:nvSpPr>
        <p:spPr/>
        <p:txBody>
          <a:bodyPr/>
          <a:lstStyle/>
          <a:p>
            <a:pPr>
              <a:defRPr/>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pthread_create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pthread_t</a:t>
            </a:r>
            <a:r>
              <a:rPr lang="en-US" sz="1400" b="1" dirty="0">
                <a:latin typeface="Courier New" panose="02070309020205020404" pitchFamily="49" charset="0"/>
                <a:cs typeface="Courier New" panose="02070309020205020404" pitchFamily="49" charset="0"/>
              </a:rPr>
              <a:t> *thread,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pthread_attr_t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attr</a:t>
            </a:r>
            <a:r>
              <a:rPr lang="en-US" sz="1400" b="1" dirty="0">
                <a:latin typeface="Courier New" panose="02070309020205020404" pitchFamily="49" charset="0"/>
                <a:cs typeface="Courier New" panose="02070309020205020404" pitchFamily="49" charset="0"/>
              </a:rPr>
              <a:t>,</a:t>
            </a:r>
          </a:p>
          <a:p>
            <a:pPr marL="0" indent="0">
              <a:buFontTx/>
              <a:buNone/>
              <a:defRPr/>
            </a:pPr>
            <a:r>
              <a:rPr lang="en-US" sz="1400" b="1" dirty="0">
                <a:latin typeface="Courier New" panose="02070309020205020404" pitchFamily="49" charset="0"/>
                <a:cs typeface="Courier New" panose="02070309020205020404" pitchFamily="49" charset="0"/>
              </a:rPr>
              <a:t>                      void *(*</a:t>
            </a:r>
            <a:r>
              <a:rPr lang="en-US" sz="1400" b="1" dirty="0" err="1">
                <a:latin typeface="Courier New" panose="02070309020205020404" pitchFamily="49" charset="0"/>
                <a:cs typeface="Courier New" panose="02070309020205020404" pitchFamily="49" charset="0"/>
              </a:rPr>
              <a:t>start_routine</a:t>
            </a:r>
            <a:r>
              <a:rPr lang="en-US" sz="1400" b="1" dirty="0">
                <a:latin typeface="Courier New" panose="02070309020205020404" pitchFamily="49" charset="0"/>
                <a:cs typeface="Courier New" panose="02070309020205020404" pitchFamily="49" charset="0"/>
              </a:rPr>
              <a:t>) (void *), void *</a:t>
            </a:r>
            <a:r>
              <a:rPr lang="en-US" sz="1400" b="1" dirty="0" err="1">
                <a:latin typeface="Courier New" panose="02070309020205020404" pitchFamily="49" charset="0"/>
                <a:cs typeface="Courier New" panose="02070309020205020404" pitchFamily="49" charset="0"/>
              </a:rPr>
              <a:t>arg</a:t>
            </a:r>
            <a:r>
              <a:rPr lang="en-US" sz="1400" b="1" dirty="0">
                <a:latin typeface="Courier New" panose="02070309020205020404" pitchFamily="49" charset="0"/>
                <a:cs typeface="Courier New" panose="02070309020205020404" pitchFamily="49" charset="0"/>
              </a:rPr>
              <a:t>);</a:t>
            </a:r>
          </a:p>
          <a:p>
            <a:pPr>
              <a:defRPr/>
            </a:pPr>
            <a:endParaRPr lang="en-US" dirty="0"/>
          </a:p>
        </p:txBody>
      </p:sp>
      <p:pic>
        <p:nvPicPr>
          <p:cNvPr id="18436" name="Picture 3">
            <a:extLst>
              <a:ext uri="{FF2B5EF4-FFF2-40B4-BE49-F238E27FC236}">
                <a16:creationId xmlns:a16="http://schemas.microsoft.com/office/drawing/2014/main" id="{EA5B874A-B830-4EB4-B25A-241B79C2F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89138"/>
            <a:ext cx="5688013"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E4DCF3-543D-48C2-8920-6817AE453A8B}"/>
              </a:ext>
            </a:extLst>
          </p:cNvPr>
          <p:cNvSpPr>
            <a:spLocks noGrp="1" noChangeArrowheads="1"/>
          </p:cNvSpPr>
          <p:nvPr>
            <p:ph type="title"/>
          </p:nvPr>
        </p:nvSpPr>
        <p:spPr/>
        <p:txBody>
          <a:bodyPr/>
          <a:lstStyle/>
          <a:p>
            <a:r>
              <a:rPr lang="fr-FR" altLang="en-US"/>
              <a:t>Threads Model: OpenMP</a:t>
            </a:r>
          </a:p>
        </p:txBody>
      </p:sp>
      <p:sp>
        <p:nvSpPr>
          <p:cNvPr id="19459" name="Rectangle 3">
            <a:extLst>
              <a:ext uri="{FF2B5EF4-FFF2-40B4-BE49-F238E27FC236}">
                <a16:creationId xmlns:a16="http://schemas.microsoft.com/office/drawing/2014/main" id="{EA01A76D-A965-4185-AE72-94AE0C003204}"/>
              </a:ext>
            </a:extLst>
          </p:cNvPr>
          <p:cNvSpPr>
            <a:spLocks noGrp="1" noChangeArrowheads="1"/>
          </p:cNvSpPr>
          <p:nvPr>
            <p:ph idx="1"/>
          </p:nvPr>
        </p:nvSpPr>
        <p:spPr>
          <a:xfrm>
            <a:off x="539750" y="1268413"/>
            <a:ext cx="8229600" cy="4525962"/>
          </a:xfrm>
        </p:spPr>
        <p:txBody>
          <a:bodyPr/>
          <a:lstStyle/>
          <a:p>
            <a:r>
              <a:rPr lang="fr-FR" altLang="en-US" sz="2400" b="1" dirty="0" err="1"/>
              <a:t>OpenMP</a:t>
            </a:r>
            <a:r>
              <a:rPr lang="fr-FR" altLang="en-US" sz="2400" dirty="0"/>
              <a:t> </a:t>
            </a:r>
          </a:p>
          <a:p>
            <a:pPr lvl="1"/>
            <a:r>
              <a:rPr lang="en-GB" altLang="en-US" sz="2000" dirty="0"/>
              <a:t>Compiler directive based; can use serial code </a:t>
            </a:r>
            <a:endParaRPr lang="fr-FR" altLang="en-US" sz="2000" dirty="0"/>
          </a:p>
          <a:p>
            <a:pPr lvl="1"/>
            <a:r>
              <a:rPr lang="en-GB" altLang="en-US" sz="2000" dirty="0"/>
              <a:t>Jointly defined and endorsed by a group of major computer hardware and software vendors. The OpenMP Fortran API was released October 28, 1997. The C/C++ API was released in late 1998. Version 2.0 in 2002; version 3.0 in 2008, version 4.0 in 2013; version 5.1 in 2020</a:t>
            </a:r>
            <a:endParaRPr lang="fr-FR" altLang="en-US" sz="2000" dirty="0"/>
          </a:p>
          <a:p>
            <a:pPr lvl="1"/>
            <a:r>
              <a:rPr lang="en-GB" altLang="en-US" sz="2000" dirty="0"/>
              <a:t>Portable / multi-platform, including Unix and Windows platforms </a:t>
            </a:r>
            <a:endParaRPr lang="fr-FR" altLang="en-US" sz="2000" dirty="0"/>
          </a:p>
          <a:p>
            <a:pPr lvl="1"/>
            <a:r>
              <a:rPr lang="en-GB" altLang="en-US" sz="2000" dirty="0"/>
              <a:t>Available in C/C++ and Fortran implementations </a:t>
            </a:r>
            <a:endParaRPr lang="fr-FR" altLang="en-US" sz="2000" dirty="0"/>
          </a:p>
          <a:p>
            <a:pPr lvl="1"/>
            <a:r>
              <a:rPr lang="en-GB" altLang="en-US" sz="2000" dirty="0"/>
              <a:t>Can be very easy and simple to use - provides for "incremental parallelism" </a:t>
            </a:r>
            <a:endParaRPr lang="fr-FR" altLang="en-US" sz="2000" dirty="0"/>
          </a:p>
          <a:p>
            <a:r>
              <a:rPr lang="en-GB" altLang="en-US" sz="2400" dirty="0"/>
              <a:t>Microsoft has its own implementation for threads, which is not related to the UNIX POSIX standard or OpenMP </a:t>
            </a:r>
            <a:r>
              <a:rPr lang="en-GB" altLang="en-US" sz="2000" dirty="0"/>
              <a:t>(see Parallel Programming in .NET)</a:t>
            </a:r>
            <a:r>
              <a:rPr lang="en-GB" altLang="en-US" sz="2400" dirty="0"/>
              <a:t>. </a:t>
            </a:r>
            <a:endParaRPr lang="fr-FR"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1ED3D24-CFCA-4C17-9DC2-92C229FC6E9E}"/>
              </a:ext>
            </a:extLst>
          </p:cNvPr>
          <p:cNvSpPr>
            <a:spLocks noGrp="1" noChangeArrowheads="1"/>
          </p:cNvSpPr>
          <p:nvPr>
            <p:ph type="title"/>
          </p:nvPr>
        </p:nvSpPr>
        <p:spPr/>
        <p:txBody>
          <a:bodyPr/>
          <a:lstStyle/>
          <a:p>
            <a:r>
              <a:rPr lang="fr-FR" altLang="en-US"/>
              <a:t>Message Passing Model</a:t>
            </a:r>
          </a:p>
        </p:txBody>
      </p:sp>
      <p:sp>
        <p:nvSpPr>
          <p:cNvPr id="20483" name="Rectangle 3">
            <a:extLst>
              <a:ext uri="{FF2B5EF4-FFF2-40B4-BE49-F238E27FC236}">
                <a16:creationId xmlns:a16="http://schemas.microsoft.com/office/drawing/2014/main" id="{7639F84B-D3C7-45F9-BEA2-B89EB8143A59}"/>
              </a:ext>
            </a:extLst>
          </p:cNvPr>
          <p:cNvSpPr>
            <a:spLocks noGrp="1" noChangeArrowheads="1"/>
          </p:cNvSpPr>
          <p:nvPr>
            <p:ph type="body" idx="1"/>
          </p:nvPr>
        </p:nvSpPr>
        <p:spPr/>
        <p:txBody>
          <a:bodyPr/>
          <a:lstStyle/>
          <a:p>
            <a:r>
              <a:rPr lang="en-GB" altLang="en-US" sz="2400" dirty="0"/>
              <a:t>The </a:t>
            </a:r>
            <a:r>
              <a:rPr lang="en-GB" altLang="en-US" sz="2400" b="1" dirty="0"/>
              <a:t>message passing model </a:t>
            </a:r>
            <a:r>
              <a:rPr lang="en-GB" altLang="en-US" sz="2400" dirty="0"/>
              <a:t>demonstrates the following characteristics: </a:t>
            </a:r>
            <a:endParaRPr lang="fr-FR" altLang="en-US" sz="2400" dirty="0"/>
          </a:p>
          <a:p>
            <a:pPr lvl="1"/>
            <a:r>
              <a:rPr lang="en-GB" altLang="en-US" sz="2000" dirty="0"/>
              <a:t>A set of tasks that use their own local memory during computation. Multiple tasks can reside on the same physical machine as well across an arbitrary number of machines. </a:t>
            </a:r>
            <a:endParaRPr lang="fr-FR" altLang="en-US" sz="2000" dirty="0"/>
          </a:p>
          <a:p>
            <a:pPr lvl="1"/>
            <a:r>
              <a:rPr lang="en-GB" altLang="en-US" sz="2000" dirty="0"/>
              <a:t>Tasks exchange data through communications by sending and receiving messages. </a:t>
            </a:r>
            <a:endParaRPr lang="fr-FR" altLang="en-US" sz="2000" dirty="0"/>
          </a:p>
          <a:p>
            <a:pPr lvl="1"/>
            <a:r>
              <a:rPr lang="en-GB" altLang="en-US" sz="2000" dirty="0"/>
              <a:t>Data transfer usually requires cooperative operations to be performed by each process. For example, a send operation must have a matching receive operation. </a:t>
            </a:r>
            <a:endParaRPr lang="fr-FR"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090C3701-EEB6-45BD-936F-4758D7D3D3D0}"/>
              </a:ext>
            </a:extLst>
          </p:cNvPr>
          <p:cNvSpPr>
            <a:spLocks noGrp="1" noChangeArrowheads="1"/>
          </p:cNvSpPr>
          <p:nvPr>
            <p:ph type="ctrTitle"/>
          </p:nvPr>
        </p:nvSpPr>
        <p:spPr/>
        <p:txBody>
          <a:bodyPr/>
          <a:lstStyle/>
          <a:p>
            <a:r>
              <a:rPr lang="fr-FR" altLang="en-US"/>
              <a:t>Parallel Programming Models</a:t>
            </a:r>
          </a:p>
        </p:txBody>
      </p:sp>
      <p:sp>
        <p:nvSpPr>
          <p:cNvPr id="4" name="TextBox 3">
            <a:extLst>
              <a:ext uri="{FF2B5EF4-FFF2-40B4-BE49-F238E27FC236}">
                <a16:creationId xmlns:a16="http://schemas.microsoft.com/office/drawing/2014/main" id="{7E14878F-A97F-4861-BAB7-7EE017081CFB}"/>
              </a:ext>
            </a:extLst>
          </p:cNvPr>
          <p:cNvSpPr txBox="1"/>
          <p:nvPr/>
        </p:nvSpPr>
        <p:spPr>
          <a:xfrm>
            <a:off x="539750" y="6154738"/>
            <a:ext cx="8070850" cy="523875"/>
          </a:xfrm>
          <a:prstGeom prst="rect">
            <a:avLst/>
          </a:prstGeom>
          <a:noFill/>
        </p:spPr>
        <p:txBody>
          <a:bodyPr>
            <a:spAutoFit/>
          </a:bodyPr>
          <a:lstStyle/>
          <a:p>
            <a:pPr>
              <a:defRPr/>
            </a:pPr>
            <a:r>
              <a:rPr lang="en-US" sz="1400" b="1" dirty="0">
                <a:latin typeface="+mn-lt"/>
              </a:rPr>
              <a:t>Acknowledgement: This lecture is based on slides by Florent </a:t>
            </a:r>
            <a:r>
              <a:rPr lang="en-US" sz="1400" b="1" dirty="0" err="1">
                <a:latin typeface="+mn-lt"/>
              </a:rPr>
              <a:t>Nolot</a:t>
            </a:r>
            <a:r>
              <a:rPr lang="en-US" sz="1400" b="1" dirty="0">
                <a:latin typeface="+mn-lt"/>
              </a:rPr>
              <a:t>, </a:t>
            </a:r>
            <a:br>
              <a:rPr lang="en-US" sz="1400" b="1" dirty="0">
                <a:latin typeface="+mn-lt"/>
              </a:rPr>
            </a:br>
            <a:r>
              <a:rPr lang="en-US" sz="1400" b="1" dirty="0">
                <a:latin typeface="+mn-lt"/>
              </a:rPr>
              <a:t>“Introduction to Parallel Computing”, </a:t>
            </a:r>
            <a:r>
              <a:rPr lang="en-US" sz="1400" b="1" dirty="0" err="1">
                <a:latin typeface="+mn-lt"/>
              </a:rPr>
              <a:t>Université</a:t>
            </a:r>
            <a:r>
              <a:rPr lang="en-US" sz="1400" b="1" dirty="0">
                <a:latin typeface="+mn-lt"/>
              </a:rPr>
              <a:t> de Reims Champagne-Ardenne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D5E7BF9-487C-46A5-B1CB-040ABE903375}"/>
              </a:ext>
            </a:extLst>
          </p:cNvPr>
          <p:cNvSpPr>
            <a:spLocks noGrp="1" noChangeArrowheads="1"/>
          </p:cNvSpPr>
          <p:nvPr>
            <p:ph type="title"/>
          </p:nvPr>
        </p:nvSpPr>
        <p:spPr/>
        <p:txBody>
          <a:bodyPr/>
          <a:lstStyle/>
          <a:p>
            <a:r>
              <a:rPr lang="fr-FR" altLang="en-US" sz="2800"/>
              <a:t>Message Passing Model Implementations: MPI</a:t>
            </a:r>
          </a:p>
        </p:txBody>
      </p:sp>
      <p:sp>
        <p:nvSpPr>
          <p:cNvPr id="21507" name="Rectangle 3">
            <a:extLst>
              <a:ext uri="{FF2B5EF4-FFF2-40B4-BE49-F238E27FC236}">
                <a16:creationId xmlns:a16="http://schemas.microsoft.com/office/drawing/2014/main" id="{F35382FF-7849-42DE-9A3C-825F3391D3D8}"/>
              </a:ext>
            </a:extLst>
          </p:cNvPr>
          <p:cNvSpPr>
            <a:spLocks noGrp="1" noChangeArrowheads="1"/>
          </p:cNvSpPr>
          <p:nvPr>
            <p:ph type="body" idx="1"/>
          </p:nvPr>
        </p:nvSpPr>
        <p:spPr/>
        <p:txBody>
          <a:bodyPr/>
          <a:lstStyle/>
          <a:p>
            <a:r>
              <a:rPr lang="en-GB" altLang="en-US" sz="2000" dirty="0"/>
              <a:t>From a programming perspective, message passing implementations commonly comprise a library of subroutines that are imbedded in source code. </a:t>
            </a:r>
            <a:r>
              <a:rPr lang="fr-FR" altLang="en-US" sz="2000" dirty="0"/>
              <a:t>The programmer </a:t>
            </a:r>
            <a:r>
              <a:rPr lang="fr-FR" altLang="en-US" sz="2000" dirty="0" err="1"/>
              <a:t>is</a:t>
            </a:r>
            <a:r>
              <a:rPr lang="fr-FR" altLang="en-US" sz="2000" dirty="0"/>
              <a:t> </a:t>
            </a:r>
            <a:r>
              <a:rPr lang="fr-FR" altLang="en-US" sz="2000" dirty="0" err="1"/>
              <a:t>responsible</a:t>
            </a:r>
            <a:r>
              <a:rPr lang="fr-FR" altLang="en-US" sz="2000" dirty="0"/>
              <a:t> for </a:t>
            </a:r>
            <a:r>
              <a:rPr lang="fr-FR" altLang="en-US" sz="2000" dirty="0" err="1"/>
              <a:t>determining</a:t>
            </a:r>
            <a:r>
              <a:rPr lang="fr-FR" altLang="en-US" sz="2000" dirty="0"/>
              <a:t> all </a:t>
            </a:r>
            <a:r>
              <a:rPr lang="fr-FR" altLang="en-US" sz="2000" dirty="0" err="1"/>
              <a:t>parallelism</a:t>
            </a:r>
            <a:r>
              <a:rPr lang="fr-FR" altLang="en-US" sz="2000" dirty="0"/>
              <a:t>. </a:t>
            </a:r>
          </a:p>
          <a:p>
            <a:r>
              <a:rPr lang="en-GB" altLang="en-US" sz="2000" dirty="0"/>
              <a:t>Historically, a variety of message passing libraries have been available since the 1980s. These implementations differed substantially from each other making it difficult for programmers to develop portable applications. </a:t>
            </a:r>
            <a:endParaRPr lang="fr-FR" altLang="en-US" sz="2000" dirty="0"/>
          </a:p>
          <a:p>
            <a:r>
              <a:rPr lang="en-GB" altLang="en-US" sz="2000" dirty="0"/>
              <a:t>In 1992, the MPI Forum was formed with the primary goal of establishing a standard interface for message passing implementations. </a:t>
            </a:r>
            <a:endParaRPr lang="fr-FR" altLang="en-US" sz="2000" dirty="0"/>
          </a:p>
          <a:p>
            <a:r>
              <a:rPr lang="en-GB" altLang="en-US" sz="2000" dirty="0"/>
              <a:t>Part 1 of the </a:t>
            </a:r>
            <a:r>
              <a:rPr lang="en-GB" altLang="en-US" sz="2000" b="1" dirty="0"/>
              <a:t>Message Passing Interface (MPI)</a:t>
            </a:r>
            <a:r>
              <a:rPr lang="en-GB" altLang="en-US" sz="2000" dirty="0"/>
              <a:t> was released in 1994. Part 2 (MPI-2) was released in 1996. MPI-3 was approved in 2012, MPI-4 was approved in June 2021. MPI specifications are available on the web at </a:t>
            </a:r>
            <a:r>
              <a:rPr lang="en-US" altLang="en-US" sz="2000" dirty="0">
                <a:hlinkClick r:id="rId2"/>
              </a:rPr>
              <a:t>https://www.mpi-forum.org/docs/</a:t>
            </a:r>
            <a:r>
              <a:rPr lang="en-GB" altLang="en-US" sz="2000" dirty="0"/>
              <a:t>. </a:t>
            </a:r>
            <a:endParaRPr lang="fr-FR" altLang="en-US" sz="2000" dirty="0"/>
          </a:p>
          <a:p>
            <a:pPr>
              <a:lnSpc>
                <a:spcPct val="90000"/>
              </a:lnSpc>
            </a:pPr>
            <a:endParaRPr lang="fr-FR"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45CC631-A180-497E-9BC7-81449A1AC133}"/>
              </a:ext>
            </a:extLst>
          </p:cNvPr>
          <p:cNvSpPr>
            <a:spLocks noGrp="1" noChangeArrowheads="1"/>
          </p:cNvSpPr>
          <p:nvPr>
            <p:ph type="title"/>
          </p:nvPr>
        </p:nvSpPr>
        <p:spPr/>
        <p:txBody>
          <a:bodyPr/>
          <a:lstStyle/>
          <a:p>
            <a:r>
              <a:rPr lang="fr-FR" altLang="en-US" sz="2800"/>
              <a:t>Message Passing Model Implementations: MPI</a:t>
            </a:r>
          </a:p>
        </p:txBody>
      </p:sp>
      <p:sp>
        <p:nvSpPr>
          <p:cNvPr id="22531" name="Rectangle 3">
            <a:extLst>
              <a:ext uri="{FF2B5EF4-FFF2-40B4-BE49-F238E27FC236}">
                <a16:creationId xmlns:a16="http://schemas.microsoft.com/office/drawing/2014/main" id="{FA42DCFF-A968-4488-A760-6469E06553C5}"/>
              </a:ext>
            </a:extLst>
          </p:cNvPr>
          <p:cNvSpPr>
            <a:spLocks noGrp="1" noChangeArrowheads="1"/>
          </p:cNvSpPr>
          <p:nvPr>
            <p:ph type="body" idx="1"/>
          </p:nvPr>
        </p:nvSpPr>
        <p:spPr>
          <a:xfrm>
            <a:off x="381000" y="1052513"/>
            <a:ext cx="7772400" cy="4419600"/>
          </a:xfrm>
        </p:spPr>
        <p:txBody>
          <a:bodyPr/>
          <a:lstStyle/>
          <a:p>
            <a:r>
              <a:rPr lang="en-GB" altLang="en-US" sz="1800"/>
              <a:t>MPI is now the "de facto" industry standard for message passing, replacing virtually all other message passing implementations used for production work. Most, if not all of the popular parallel computing platforms offer at least one implementation of MPI. </a:t>
            </a:r>
            <a:endParaRPr lang="fr-FR" altLang="en-US" sz="1800"/>
          </a:p>
          <a:p>
            <a:r>
              <a:rPr lang="en-GB" altLang="en-US" sz="1800"/>
              <a:t>For shared memory architectures, MPI implementations usually don't use a network for task communications. Instead, they use shared memory (memory copies) for performance reasons. </a:t>
            </a:r>
            <a:endParaRPr lang="fr-FR" altLang="en-US" sz="1800"/>
          </a:p>
          <a:p>
            <a:pPr>
              <a:buFont typeface="Webdings" panose="05030102010509060703" pitchFamily="18" charset="2"/>
              <a:buNone/>
            </a:pPr>
            <a:endParaRPr lang="fr-FR" altLang="en-US" sz="1800"/>
          </a:p>
        </p:txBody>
      </p:sp>
      <p:pic>
        <p:nvPicPr>
          <p:cNvPr id="22532" name="Picture 4" descr="Data Parallel Model">
            <a:extLst>
              <a:ext uri="{FF2B5EF4-FFF2-40B4-BE49-F238E27FC236}">
                <a16:creationId xmlns:a16="http://schemas.microsoft.com/office/drawing/2014/main" id="{0DC3D366-A44C-45A4-8F8F-0A8DD3DB3FD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3638" y="3265488"/>
            <a:ext cx="389572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916E443-014D-4BC8-ADBD-3680730AC563}"/>
              </a:ext>
            </a:extLst>
          </p:cNvPr>
          <p:cNvSpPr>
            <a:spLocks noGrp="1" noChangeArrowheads="1"/>
          </p:cNvSpPr>
          <p:nvPr>
            <p:ph type="title"/>
          </p:nvPr>
        </p:nvSpPr>
        <p:spPr/>
        <p:txBody>
          <a:bodyPr/>
          <a:lstStyle/>
          <a:p>
            <a:r>
              <a:rPr lang="fr-FR" altLang="en-US"/>
              <a:t>Data Parallel Model</a:t>
            </a:r>
          </a:p>
        </p:txBody>
      </p:sp>
      <p:sp>
        <p:nvSpPr>
          <p:cNvPr id="23555" name="Rectangle 3">
            <a:extLst>
              <a:ext uri="{FF2B5EF4-FFF2-40B4-BE49-F238E27FC236}">
                <a16:creationId xmlns:a16="http://schemas.microsoft.com/office/drawing/2014/main" id="{A772C7CA-4BEC-4D8A-AF90-E005923951C9}"/>
              </a:ext>
            </a:extLst>
          </p:cNvPr>
          <p:cNvSpPr>
            <a:spLocks noGrp="1" noChangeArrowheads="1"/>
          </p:cNvSpPr>
          <p:nvPr>
            <p:ph type="body" idx="1"/>
          </p:nvPr>
        </p:nvSpPr>
        <p:spPr/>
        <p:txBody>
          <a:bodyPr/>
          <a:lstStyle/>
          <a:p>
            <a:r>
              <a:rPr lang="en-GB" altLang="en-US" sz="2000" dirty="0"/>
              <a:t>The </a:t>
            </a:r>
            <a:r>
              <a:rPr lang="en-GB" altLang="en-US" sz="2000" b="1" dirty="0"/>
              <a:t>data parallel model </a:t>
            </a:r>
            <a:r>
              <a:rPr lang="en-GB" altLang="en-US" sz="2000" dirty="0"/>
              <a:t>demonstrates the following characteristics: </a:t>
            </a:r>
            <a:endParaRPr lang="fr-FR" altLang="en-US" sz="2000" dirty="0"/>
          </a:p>
          <a:p>
            <a:pPr lvl="1"/>
            <a:r>
              <a:rPr lang="en-GB" altLang="en-US" sz="1800" dirty="0"/>
              <a:t>Most of the parallel work focuses on performing operations on a data set. The data set is typically organized into a common structure, such as an array or cube. </a:t>
            </a:r>
            <a:endParaRPr lang="fr-FR" altLang="en-US" sz="1800" dirty="0"/>
          </a:p>
          <a:p>
            <a:pPr lvl="1"/>
            <a:r>
              <a:rPr lang="en-GB" altLang="en-US" sz="1800" dirty="0"/>
              <a:t>A set of tasks work collectively on the same data structure, however, each task works on a different partition of the same data structure. </a:t>
            </a:r>
            <a:endParaRPr lang="fr-FR" altLang="en-US" sz="1800" dirty="0"/>
          </a:p>
          <a:p>
            <a:pPr lvl="1"/>
            <a:r>
              <a:rPr lang="en-GB" altLang="en-US" sz="1800" dirty="0"/>
              <a:t>Tasks perform the same operation on their partition of work, for example, "add 4 to every array element". </a:t>
            </a:r>
            <a:endParaRPr lang="fr-FR" altLang="en-US" sz="1800" dirty="0"/>
          </a:p>
          <a:p>
            <a:r>
              <a:rPr lang="en-GB" altLang="en-US" sz="2000" dirty="0"/>
              <a:t>On shared memory architectures, all tasks may have access to the data structure through global memory. </a:t>
            </a:r>
          </a:p>
          <a:p>
            <a:r>
              <a:rPr lang="en-GB" altLang="en-US" sz="2000" dirty="0"/>
              <a:t>On distributed memory architectures the data structure is split up and resides as "chunks" in the local memory of each task. </a:t>
            </a:r>
            <a:endParaRPr lang="fr-FR"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4D85D18-8326-45EA-B42E-B35E9CBE97E9}"/>
              </a:ext>
            </a:extLst>
          </p:cNvPr>
          <p:cNvSpPr>
            <a:spLocks noGrp="1" noChangeArrowheads="1"/>
          </p:cNvSpPr>
          <p:nvPr>
            <p:ph type="title"/>
          </p:nvPr>
        </p:nvSpPr>
        <p:spPr/>
        <p:txBody>
          <a:bodyPr/>
          <a:lstStyle/>
          <a:p>
            <a:r>
              <a:rPr lang="fr-FR" altLang="en-US"/>
              <a:t>Other Models</a:t>
            </a:r>
          </a:p>
        </p:txBody>
      </p:sp>
      <p:sp>
        <p:nvSpPr>
          <p:cNvPr id="24579" name="Rectangle 3">
            <a:extLst>
              <a:ext uri="{FF2B5EF4-FFF2-40B4-BE49-F238E27FC236}">
                <a16:creationId xmlns:a16="http://schemas.microsoft.com/office/drawing/2014/main" id="{B8C65A02-1350-49CD-939E-780F906ADF1C}"/>
              </a:ext>
            </a:extLst>
          </p:cNvPr>
          <p:cNvSpPr>
            <a:spLocks noGrp="1" noChangeArrowheads="1"/>
          </p:cNvSpPr>
          <p:nvPr>
            <p:ph type="body" idx="1"/>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sz="2400"/>
              <a:t>Other parallel programming models besides those previously mentioned certainly exist, and will continue to evolve along with the ever changing world of computer hardware and software.</a:t>
            </a:r>
          </a:p>
          <a:p>
            <a:r>
              <a:rPr lang="en-GB" altLang="en-US" sz="2400"/>
              <a:t>Only three of the more common ones are mentioned here.</a:t>
            </a:r>
          </a:p>
          <a:p>
            <a:pPr lvl="1"/>
            <a:r>
              <a:rPr lang="fr-FR" altLang="en-US" sz="2000"/>
              <a:t>Hybrid</a:t>
            </a:r>
          </a:p>
          <a:p>
            <a:pPr lvl="1"/>
            <a:r>
              <a:rPr lang="fr-FR" altLang="en-US" sz="2000"/>
              <a:t>Single Program Multiple Data</a:t>
            </a:r>
          </a:p>
          <a:p>
            <a:pPr lvl="1"/>
            <a:r>
              <a:rPr lang="fr-FR" altLang="en-US" sz="2000"/>
              <a:t>Multiple Program Multiple Data</a:t>
            </a:r>
          </a:p>
          <a:p>
            <a:endParaRPr lang="fr-FR"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2406A7B-1A5C-4C8F-B5F7-8CA9CB05E14B}"/>
              </a:ext>
            </a:extLst>
          </p:cNvPr>
          <p:cNvSpPr>
            <a:spLocks noGrp="1" noChangeArrowheads="1"/>
          </p:cNvSpPr>
          <p:nvPr>
            <p:ph type="title"/>
          </p:nvPr>
        </p:nvSpPr>
        <p:spPr/>
        <p:txBody>
          <a:bodyPr/>
          <a:lstStyle/>
          <a:p>
            <a:r>
              <a:rPr lang="fr-FR" altLang="en-US"/>
              <a:t>Hybrid</a:t>
            </a:r>
          </a:p>
        </p:txBody>
      </p:sp>
      <p:sp>
        <p:nvSpPr>
          <p:cNvPr id="25603" name="Rectangle 3">
            <a:extLst>
              <a:ext uri="{FF2B5EF4-FFF2-40B4-BE49-F238E27FC236}">
                <a16:creationId xmlns:a16="http://schemas.microsoft.com/office/drawing/2014/main" id="{1E415046-226D-4BE3-A4BE-31A40CB1BE59}"/>
              </a:ext>
            </a:extLst>
          </p:cNvPr>
          <p:cNvSpPr>
            <a:spLocks noGrp="1" noChangeArrowheads="1"/>
          </p:cNvSpPr>
          <p:nvPr>
            <p:ph type="body" idx="1"/>
          </p:nvPr>
        </p:nvSpPr>
        <p:spPr/>
        <p:txBody>
          <a:bodyPr/>
          <a:lstStyle/>
          <a:p>
            <a:r>
              <a:rPr lang="en-GB" altLang="en-US" sz="2000"/>
              <a:t>In this model, any two or more parallel programming models are combined. </a:t>
            </a:r>
            <a:endParaRPr lang="fr-FR" altLang="en-US" sz="2000"/>
          </a:p>
          <a:p>
            <a:r>
              <a:rPr lang="en-GB" altLang="en-US" sz="2000"/>
              <a:t>Currently, a common example of a hybrid model is the combination of the message passing model (MPI) with either the threads model (POSIX threads) or the shared memory model (OpenMP). This hybrid model lends itself well to the increasingly common hardware environment of networked SMP machines. </a:t>
            </a:r>
            <a:endParaRPr lang="fr-FR" altLang="en-US" sz="2000"/>
          </a:p>
          <a:p>
            <a:r>
              <a:rPr lang="en-GB" altLang="en-US" sz="2000"/>
              <a:t>Another common example of a hybrid model is combining data parallel with message passing. Data parallel implementations (F90, HPF) on distributed memory architectures actually use message passing to transmit data between tasks, transparently to the programmer. </a:t>
            </a:r>
            <a:endParaRPr lang="fr-FR"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42B6BDA-CF96-4B10-A992-28B525239109}"/>
              </a:ext>
            </a:extLst>
          </p:cNvPr>
          <p:cNvSpPr>
            <a:spLocks noGrp="1" noChangeArrowheads="1"/>
          </p:cNvSpPr>
          <p:nvPr>
            <p:ph type="title"/>
          </p:nvPr>
        </p:nvSpPr>
        <p:spPr/>
        <p:txBody>
          <a:bodyPr/>
          <a:lstStyle/>
          <a:p>
            <a:r>
              <a:rPr lang="fr-FR" altLang="en-US" sz="3200"/>
              <a:t>Single Program Multiple Data (SPMD)</a:t>
            </a:r>
          </a:p>
        </p:txBody>
      </p:sp>
      <p:sp>
        <p:nvSpPr>
          <p:cNvPr id="26627" name="Rectangle 3">
            <a:extLst>
              <a:ext uri="{FF2B5EF4-FFF2-40B4-BE49-F238E27FC236}">
                <a16:creationId xmlns:a16="http://schemas.microsoft.com/office/drawing/2014/main" id="{B81D2BE5-F703-480B-8420-9914490A82E6}"/>
              </a:ext>
            </a:extLst>
          </p:cNvPr>
          <p:cNvSpPr>
            <a:spLocks noGrp="1" noChangeArrowheads="1"/>
          </p:cNvSpPr>
          <p:nvPr>
            <p:ph type="body" idx="1"/>
          </p:nvPr>
        </p:nvSpPr>
        <p:spPr/>
        <p:txBody>
          <a:bodyPr/>
          <a:lstStyle/>
          <a:p>
            <a:r>
              <a:rPr lang="fr-FR" altLang="en-US" sz="2000" b="1" dirty="0"/>
              <a:t>Single Program Multiple Data (SPMD)</a:t>
            </a:r>
          </a:p>
          <a:p>
            <a:r>
              <a:rPr lang="en-GB" altLang="en-US" sz="2000" dirty="0"/>
              <a:t>SPMD is actually a "high level" programming model that can be built upon any combination of the previously mentioned parallel programming models. </a:t>
            </a:r>
            <a:endParaRPr lang="fr-FR" altLang="en-US" sz="2000" dirty="0"/>
          </a:p>
          <a:p>
            <a:r>
              <a:rPr lang="en-GB" altLang="en-US" sz="2000" dirty="0"/>
              <a:t>A single program is executed by all tasks simultaneously. </a:t>
            </a:r>
            <a:endParaRPr lang="fr-FR" altLang="en-US" sz="2000" dirty="0"/>
          </a:p>
          <a:p>
            <a:r>
              <a:rPr lang="en-GB" altLang="en-US" sz="2000" dirty="0"/>
              <a:t>At any moment in time, tasks can be executing the same or different instructions within the same program. </a:t>
            </a:r>
            <a:endParaRPr lang="fr-FR" altLang="en-US" sz="2000" dirty="0"/>
          </a:p>
          <a:p>
            <a:r>
              <a:rPr lang="en-GB" altLang="en-US" sz="2000" dirty="0"/>
              <a:t>SPMD programs usually have the necessary logic programmed into them to allow different tasks to branch or conditionally execute only those parts of the program they are designed to execute. That is, tasks do not necessarily have to execute the entire program - perhaps only a portion of it. </a:t>
            </a:r>
            <a:endParaRPr lang="fr-FR" altLang="en-US" sz="2000" dirty="0"/>
          </a:p>
          <a:p>
            <a:r>
              <a:rPr lang="en-GB" altLang="en-US" sz="2000" dirty="0"/>
              <a:t>All tasks may use different data </a:t>
            </a:r>
            <a:endParaRPr lang="fr-FR" altLang="en-US" sz="2000" dirty="0"/>
          </a:p>
          <a:p>
            <a:endParaRPr lang="fr-FR"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17DEABE-6DC5-4A3C-8BEB-39C994435AF8}"/>
              </a:ext>
            </a:extLst>
          </p:cNvPr>
          <p:cNvSpPr>
            <a:spLocks noGrp="1" noChangeArrowheads="1"/>
          </p:cNvSpPr>
          <p:nvPr>
            <p:ph type="title"/>
          </p:nvPr>
        </p:nvSpPr>
        <p:spPr>
          <a:xfrm>
            <a:off x="381000" y="152400"/>
            <a:ext cx="8367713" cy="609600"/>
          </a:xfrm>
        </p:spPr>
        <p:txBody>
          <a:bodyPr/>
          <a:lstStyle/>
          <a:p>
            <a:r>
              <a:rPr lang="fr-FR" altLang="en-US" sz="3200"/>
              <a:t>Multiple Program Multiple Data (MPMD)</a:t>
            </a:r>
          </a:p>
        </p:txBody>
      </p:sp>
      <p:sp>
        <p:nvSpPr>
          <p:cNvPr id="27651" name="Rectangle 3">
            <a:extLst>
              <a:ext uri="{FF2B5EF4-FFF2-40B4-BE49-F238E27FC236}">
                <a16:creationId xmlns:a16="http://schemas.microsoft.com/office/drawing/2014/main" id="{8335EE90-E383-4E4A-93CE-9EB3E588845C}"/>
              </a:ext>
            </a:extLst>
          </p:cNvPr>
          <p:cNvSpPr>
            <a:spLocks noGrp="1" noChangeArrowheads="1"/>
          </p:cNvSpPr>
          <p:nvPr>
            <p:ph type="body" idx="1"/>
          </p:nvPr>
        </p:nvSpPr>
        <p:spPr/>
        <p:txBody>
          <a:bodyPr/>
          <a:lstStyle/>
          <a:p>
            <a:r>
              <a:rPr lang="fr-FR" altLang="en-US" sz="2400" b="1" dirty="0"/>
              <a:t>Multiple Program Multiple Data (MPMD)</a:t>
            </a:r>
          </a:p>
          <a:p>
            <a:r>
              <a:rPr lang="en-GB" altLang="en-US" sz="2400" dirty="0"/>
              <a:t>Like SPMD, MPMD is actually a "high level" programming model that can be built upon any combination of the previously mentioned parallel programming models. </a:t>
            </a:r>
            <a:endParaRPr lang="fr-FR" altLang="en-US" sz="2400" dirty="0"/>
          </a:p>
          <a:p>
            <a:r>
              <a:rPr lang="en-GB" altLang="en-US" sz="2400" dirty="0"/>
              <a:t>MPMD applications typically have multiple executable object files (programs). While the application is being run in parallel, each task can be executing the same or different program as other tasks. </a:t>
            </a:r>
            <a:endParaRPr lang="fr-FR" altLang="en-US" sz="2400" dirty="0"/>
          </a:p>
          <a:p>
            <a:r>
              <a:rPr lang="en-GB" altLang="en-US" sz="2400" dirty="0"/>
              <a:t>All tasks may use different data </a:t>
            </a:r>
            <a:endParaRPr lang="fr-FR" altLang="en-US" sz="2400" dirty="0"/>
          </a:p>
          <a:p>
            <a:endParaRPr lang="fr-FR"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A93990C-904B-4085-B8F9-8041E8C29531}"/>
              </a:ext>
            </a:extLst>
          </p:cNvPr>
          <p:cNvSpPr>
            <a:spLocks noGrp="1" noChangeArrowheads="1"/>
          </p:cNvSpPr>
          <p:nvPr>
            <p:ph type="title"/>
          </p:nvPr>
        </p:nvSpPr>
        <p:spPr/>
        <p:txBody>
          <a:bodyPr/>
          <a:lstStyle/>
          <a:p>
            <a:endParaRPr lang="en-US" altLang="en-US"/>
          </a:p>
        </p:txBody>
      </p:sp>
      <p:sp>
        <p:nvSpPr>
          <p:cNvPr id="4099" name="Rectangle 3">
            <a:extLst>
              <a:ext uri="{FF2B5EF4-FFF2-40B4-BE49-F238E27FC236}">
                <a16:creationId xmlns:a16="http://schemas.microsoft.com/office/drawing/2014/main" id="{4611814E-2C4A-4082-8823-52F3BFB39FDF}"/>
              </a:ext>
            </a:extLst>
          </p:cNvPr>
          <p:cNvSpPr>
            <a:spLocks noGrp="1" noChangeArrowheads="1"/>
          </p:cNvSpPr>
          <p:nvPr>
            <p:ph type="body" idx="1"/>
          </p:nvPr>
        </p:nvSpPr>
        <p:spPr/>
        <p:txBody>
          <a:bodyPr/>
          <a:lstStyle/>
          <a:p>
            <a:r>
              <a:rPr lang="fr-FR" altLang="en-US"/>
              <a:t>Overview</a:t>
            </a:r>
          </a:p>
          <a:p>
            <a:r>
              <a:rPr lang="fr-FR" altLang="en-US"/>
              <a:t>Shared Memory Model</a:t>
            </a:r>
          </a:p>
          <a:p>
            <a:r>
              <a:rPr lang="fr-FR" altLang="en-US"/>
              <a:t>Threads Model</a:t>
            </a:r>
          </a:p>
          <a:p>
            <a:r>
              <a:rPr lang="fr-FR" altLang="en-US"/>
              <a:t>Message Passing Model</a:t>
            </a:r>
          </a:p>
          <a:p>
            <a:r>
              <a:rPr lang="fr-FR" altLang="en-US"/>
              <a:t>Data Parallel Model</a:t>
            </a:r>
          </a:p>
          <a:p>
            <a:r>
              <a:rPr lang="fr-FR" altLang="en-US"/>
              <a:t>Other Models</a:t>
            </a:r>
          </a:p>
          <a:p>
            <a:endParaRPr lang="fr-F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EF3AB1A-D738-4CB6-BD66-8B209B3701A7}"/>
              </a:ext>
            </a:extLst>
          </p:cNvPr>
          <p:cNvSpPr>
            <a:spLocks noGrp="1" noChangeArrowheads="1"/>
          </p:cNvSpPr>
          <p:nvPr>
            <p:ph type="title"/>
          </p:nvPr>
        </p:nvSpPr>
        <p:spPr/>
        <p:txBody>
          <a:bodyPr/>
          <a:lstStyle/>
          <a:p>
            <a:r>
              <a:rPr lang="fr-FR" altLang="en-US"/>
              <a:t>Overview</a:t>
            </a:r>
          </a:p>
        </p:txBody>
      </p:sp>
      <p:sp>
        <p:nvSpPr>
          <p:cNvPr id="5123" name="Rectangle 3">
            <a:extLst>
              <a:ext uri="{FF2B5EF4-FFF2-40B4-BE49-F238E27FC236}">
                <a16:creationId xmlns:a16="http://schemas.microsoft.com/office/drawing/2014/main" id="{7C0943AE-340D-4BBE-9DE3-18A8F0523B14}"/>
              </a:ext>
            </a:extLst>
          </p:cNvPr>
          <p:cNvSpPr>
            <a:spLocks noGrp="1" noChangeArrowheads="1"/>
          </p:cNvSpPr>
          <p:nvPr>
            <p:ph type="body" idx="1"/>
          </p:nvPr>
        </p:nvSpPr>
        <p:spPr/>
        <p:txBody>
          <a:bodyPr/>
          <a:lstStyle/>
          <a:p>
            <a:r>
              <a:rPr lang="en-GB" altLang="en-US" sz="2800"/>
              <a:t>There are several parallel programming models in common use: </a:t>
            </a:r>
            <a:endParaRPr lang="fr-FR" altLang="en-US" sz="2800"/>
          </a:p>
          <a:p>
            <a:pPr lvl="1"/>
            <a:r>
              <a:rPr lang="fr-FR" altLang="en-US" sz="2400"/>
              <a:t>Shared Memory </a:t>
            </a:r>
          </a:p>
          <a:p>
            <a:pPr lvl="1"/>
            <a:r>
              <a:rPr lang="fr-FR" altLang="en-US" sz="2400"/>
              <a:t>Threads </a:t>
            </a:r>
          </a:p>
          <a:p>
            <a:pPr lvl="1"/>
            <a:r>
              <a:rPr lang="fr-FR" altLang="en-US" sz="2400"/>
              <a:t>Message Passing </a:t>
            </a:r>
          </a:p>
          <a:p>
            <a:pPr lvl="1"/>
            <a:r>
              <a:rPr lang="fr-FR" altLang="en-US" sz="2400"/>
              <a:t>Data Parallel </a:t>
            </a:r>
          </a:p>
          <a:p>
            <a:pPr lvl="1"/>
            <a:r>
              <a:rPr lang="fr-FR" altLang="en-US" sz="2400"/>
              <a:t>Hybrid </a:t>
            </a:r>
          </a:p>
          <a:p>
            <a:r>
              <a:rPr lang="en-GB" altLang="en-US" sz="2800"/>
              <a:t>Parallel programming models exist as an abstraction above hardware and memory architectures. </a:t>
            </a:r>
            <a:endParaRPr lang="fr-FR"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7715C0D-10C8-47C9-8E82-F1767FFCC9F4}"/>
              </a:ext>
            </a:extLst>
          </p:cNvPr>
          <p:cNvSpPr>
            <a:spLocks noGrp="1" noChangeArrowheads="1"/>
          </p:cNvSpPr>
          <p:nvPr>
            <p:ph type="title"/>
          </p:nvPr>
        </p:nvSpPr>
        <p:spPr/>
        <p:txBody>
          <a:bodyPr/>
          <a:lstStyle/>
          <a:p>
            <a:r>
              <a:rPr lang="fr-FR" altLang="en-US"/>
              <a:t>Overview</a:t>
            </a:r>
          </a:p>
        </p:txBody>
      </p:sp>
      <p:sp>
        <p:nvSpPr>
          <p:cNvPr id="6147" name="Rectangle 3">
            <a:extLst>
              <a:ext uri="{FF2B5EF4-FFF2-40B4-BE49-F238E27FC236}">
                <a16:creationId xmlns:a16="http://schemas.microsoft.com/office/drawing/2014/main" id="{8CECD165-DDC5-4F57-8715-55DF383BA33F}"/>
              </a:ext>
            </a:extLst>
          </p:cNvPr>
          <p:cNvSpPr>
            <a:spLocks noGrp="1" noChangeArrowheads="1"/>
          </p:cNvSpPr>
          <p:nvPr>
            <p:ph type="body" idx="1"/>
          </p:nvPr>
        </p:nvSpPr>
        <p:spPr/>
        <p:txBody>
          <a:bodyPr/>
          <a:lstStyle/>
          <a:p>
            <a:pPr>
              <a:spcBef>
                <a:spcPts val="600"/>
              </a:spcBef>
            </a:pPr>
            <a:r>
              <a:rPr lang="en-GB" altLang="en-US" sz="1800"/>
              <a:t>Although it might not seem apparent, </a:t>
            </a:r>
            <a:r>
              <a:rPr lang="en-GB" altLang="en-US" sz="1800" b="1"/>
              <a:t>these models are NOT specific to a particular type of machine or memory architecture</a:t>
            </a:r>
            <a:r>
              <a:rPr lang="en-GB" altLang="en-US" sz="1800"/>
              <a:t>. In fact, any of these models can (theoretically) be implemented on any underlying hardware.</a:t>
            </a:r>
          </a:p>
          <a:p>
            <a:pPr>
              <a:spcBef>
                <a:spcPts val="600"/>
              </a:spcBef>
            </a:pPr>
            <a:r>
              <a:rPr lang="en-GB" altLang="en-US" sz="1800">
                <a:solidFill>
                  <a:schemeClr val="accent2"/>
                </a:solidFill>
              </a:rPr>
              <a:t>Shared memory model</a:t>
            </a:r>
            <a:r>
              <a:rPr lang="en-GB" altLang="en-US" sz="1800"/>
              <a:t> on a distributed memory machine: </a:t>
            </a:r>
            <a:r>
              <a:rPr lang="en-GB" altLang="en-US" sz="1800">
                <a:solidFill>
                  <a:schemeClr val="accent2"/>
                </a:solidFill>
              </a:rPr>
              <a:t>Kendall Square Research (KSR)</a:t>
            </a:r>
            <a:r>
              <a:rPr lang="en-GB" altLang="en-US" sz="1800"/>
              <a:t> ALLCACHE approach. </a:t>
            </a:r>
          </a:p>
          <a:p>
            <a:pPr lvl="1"/>
            <a:r>
              <a:rPr lang="en-GB" altLang="en-US" sz="1600"/>
              <a:t>Machine memory was physically distributed, but appeared to the user as a single shared memory (global address space). Generically, this approach is referred to as "virtual shared memory".</a:t>
            </a:r>
          </a:p>
          <a:p>
            <a:pPr lvl="1"/>
            <a:r>
              <a:rPr lang="en-GB" altLang="en-US" sz="1600"/>
              <a:t>Note: although KSR is no longer in business, there is no reason to suggest that a similar implementation will not be made available by another vendor in the future. </a:t>
            </a:r>
          </a:p>
          <a:p>
            <a:pPr lvl="1"/>
            <a:r>
              <a:rPr lang="en-GB" altLang="en-US" sz="1600"/>
              <a:t>Message passing model on a shared memory machine: MPI on SGI Origin. </a:t>
            </a:r>
          </a:p>
          <a:p>
            <a:pPr>
              <a:spcBef>
                <a:spcPts val="600"/>
              </a:spcBef>
            </a:pPr>
            <a:r>
              <a:rPr lang="en-GB" altLang="en-US" sz="1800"/>
              <a:t>The </a:t>
            </a:r>
            <a:r>
              <a:rPr lang="en-GB" altLang="en-US" sz="1800">
                <a:solidFill>
                  <a:schemeClr val="accent2"/>
                </a:solidFill>
              </a:rPr>
              <a:t>SGI Origin</a:t>
            </a:r>
            <a:r>
              <a:rPr lang="en-GB" altLang="en-US" sz="1800"/>
              <a:t> employed the </a:t>
            </a:r>
            <a:r>
              <a:rPr lang="en-GB" altLang="en-US" sz="1800">
                <a:solidFill>
                  <a:schemeClr val="accent2"/>
                </a:solidFill>
              </a:rPr>
              <a:t>CC-NUMA</a:t>
            </a:r>
            <a:r>
              <a:rPr lang="en-GB" altLang="en-US" sz="1800"/>
              <a:t> type of shared memory architecture, where every task has direct access to global memory. However, the ability to send and receive messages with MPI, as is commonly done over a network of distributed memory machines, is not only implemented but is very commonly used. </a:t>
            </a:r>
            <a:endParaRPr lang="fr-FR"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31E31C6-85F9-412A-81CC-B552A08D57D0}"/>
              </a:ext>
            </a:extLst>
          </p:cNvPr>
          <p:cNvSpPr>
            <a:spLocks noGrp="1" noChangeArrowheads="1"/>
          </p:cNvSpPr>
          <p:nvPr>
            <p:ph type="title"/>
          </p:nvPr>
        </p:nvSpPr>
        <p:spPr/>
        <p:txBody>
          <a:bodyPr/>
          <a:lstStyle/>
          <a:p>
            <a:r>
              <a:rPr lang="fr-FR" altLang="en-US"/>
              <a:t>Overview</a:t>
            </a:r>
          </a:p>
        </p:txBody>
      </p:sp>
      <p:sp>
        <p:nvSpPr>
          <p:cNvPr id="7171" name="Rectangle 3">
            <a:extLst>
              <a:ext uri="{FF2B5EF4-FFF2-40B4-BE49-F238E27FC236}">
                <a16:creationId xmlns:a16="http://schemas.microsoft.com/office/drawing/2014/main" id="{0730175A-AB88-47CC-8488-5FB09066ADAF}"/>
              </a:ext>
            </a:extLst>
          </p:cNvPr>
          <p:cNvSpPr>
            <a:spLocks noGrp="1" noChangeArrowheads="1"/>
          </p:cNvSpPr>
          <p:nvPr>
            <p:ph type="body" idx="1"/>
          </p:nvPr>
        </p:nvSpPr>
        <p:spPr/>
        <p:txBody>
          <a:bodyPr/>
          <a:lstStyle/>
          <a:p>
            <a:r>
              <a:rPr lang="en-GB" altLang="en-US" sz="2400"/>
              <a:t>Which model to use is often a combination of what is available and personal choice. </a:t>
            </a:r>
          </a:p>
          <a:p>
            <a:r>
              <a:rPr lang="en-GB" altLang="en-US" sz="2400" b="1">
                <a:solidFill>
                  <a:schemeClr val="accent2"/>
                </a:solidFill>
              </a:rPr>
              <a:t>There is no "best" model</a:t>
            </a:r>
            <a:r>
              <a:rPr lang="en-GB" altLang="en-US" sz="2400"/>
              <a:t>, although there certainly are better implementations of some models over others. </a:t>
            </a:r>
            <a:endParaRPr lang="fr-FR" altLang="en-US" sz="2400"/>
          </a:p>
          <a:p>
            <a:r>
              <a:rPr lang="en-GB" altLang="en-US" sz="2400"/>
              <a:t>The following sections describe each of the models mentioned above, and also discuss some of their actual implementations. </a:t>
            </a:r>
            <a:endParaRPr lang="fr-FR" altLang="en-US" sz="2400"/>
          </a:p>
          <a:p>
            <a:pPr>
              <a:buFont typeface="Webdings" panose="05030102010509060703" pitchFamily="18" charset="2"/>
              <a:buNone/>
            </a:pPr>
            <a:endParaRPr lang="fr-FR"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1A2306D-5D6C-4688-BD0A-D491FE3827FD}"/>
              </a:ext>
            </a:extLst>
          </p:cNvPr>
          <p:cNvSpPr>
            <a:spLocks noGrp="1" noChangeArrowheads="1"/>
          </p:cNvSpPr>
          <p:nvPr>
            <p:ph type="title"/>
          </p:nvPr>
        </p:nvSpPr>
        <p:spPr/>
        <p:txBody>
          <a:bodyPr/>
          <a:lstStyle/>
          <a:p>
            <a:r>
              <a:rPr lang="fr-FR" altLang="en-US"/>
              <a:t>Shared Memory Model</a:t>
            </a:r>
          </a:p>
        </p:txBody>
      </p:sp>
      <p:sp>
        <p:nvSpPr>
          <p:cNvPr id="32771" name="Rectangle 3">
            <a:extLst>
              <a:ext uri="{FF2B5EF4-FFF2-40B4-BE49-F238E27FC236}">
                <a16:creationId xmlns:a16="http://schemas.microsoft.com/office/drawing/2014/main" id="{144869E0-9A2B-4417-A0B4-306BE26893E1}"/>
              </a:ext>
            </a:extLst>
          </p:cNvPr>
          <p:cNvSpPr>
            <a:spLocks noGrp="1" noChangeArrowheads="1"/>
          </p:cNvSpPr>
          <p:nvPr>
            <p:ph type="body" idx="1"/>
          </p:nvPr>
        </p:nvSpPr>
        <p:spPr/>
        <p:txBody>
          <a:bodyPr/>
          <a:lstStyle/>
          <a:p>
            <a:r>
              <a:rPr lang="en-US" altLang="en-US" sz="2400" dirty="0"/>
              <a:t>In the </a:t>
            </a:r>
            <a:r>
              <a:rPr lang="en-US" altLang="en-US" sz="2400" b="1" dirty="0"/>
              <a:t>shared-memory programming model</a:t>
            </a:r>
            <a:r>
              <a:rPr lang="en-US" altLang="en-US" sz="2400" dirty="0"/>
              <a:t>, tasks share a common address space, which they read and write asynchronously. </a:t>
            </a:r>
          </a:p>
          <a:p>
            <a:r>
              <a:rPr lang="en-US" altLang="en-US" sz="2400" dirty="0"/>
              <a:t>Various mechanisms such as locks / semaphores may be used to control access to the shared memory. </a:t>
            </a:r>
          </a:p>
          <a:p>
            <a:r>
              <a:rPr lang="en-US" altLang="en-US" sz="2400" dirty="0"/>
              <a:t>An advantage of this model from the programmer's point of view is that the notion of data "ownership" is lacking, so there is no need to specify explicitly the communication of data between tasks. Program development can often be simplified. </a:t>
            </a:r>
          </a:p>
          <a:p>
            <a:r>
              <a:rPr lang="en-US" altLang="en-US" sz="2400" dirty="0"/>
              <a:t>An important disadvantage in terms of performance is that it becomes more difficult to understand and manage data locality.</a:t>
            </a:r>
          </a:p>
        </p:txBody>
      </p:sp>
    </p:spTree>
    <p:extLst>
      <p:ext uri="{BB962C8B-B14F-4D97-AF65-F5344CB8AC3E}">
        <p14:creationId xmlns:p14="http://schemas.microsoft.com/office/powerpoint/2010/main" val="303840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45BFBC-B404-458A-8A90-C9D198C023BE}"/>
              </a:ext>
            </a:extLst>
          </p:cNvPr>
          <p:cNvSpPr>
            <a:spLocks noGrp="1" noChangeArrowheads="1"/>
          </p:cNvSpPr>
          <p:nvPr>
            <p:ph type="title"/>
          </p:nvPr>
        </p:nvSpPr>
        <p:spPr/>
        <p:txBody>
          <a:bodyPr/>
          <a:lstStyle/>
          <a:p>
            <a:r>
              <a:rPr lang="fr-FR" altLang="en-US" sz="3200" dirty="0" err="1"/>
              <a:t>Shared</a:t>
            </a:r>
            <a:r>
              <a:rPr lang="fr-FR" altLang="en-US" sz="3200" dirty="0"/>
              <a:t> Memory Model: </a:t>
            </a:r>
            <a:r>
              <a:rPr lang="fr-FR" altLang="en-US" sz="3200" dirty="0" err="1"/>
              <a:t>Implementations</a:t>
            </a:r>
            <a:endParaRPr lang="fr-FR" altLang="en-US" sz="3200" dirty="0"/>
          </a:p>
        </p:txBody>
      </p:sp>
      <p:sp>
        <p:nvSpPr>
          <p:cNvPr id="9219" name="Rectangle 3">
            <a:extLst>
              <a:ext uri="{FF2B5EF4-FFF2-40B4-BE49-F238E27FC236}">
                <a16:creationId xmlns:a16="http://schemas.microsoft.com/office/drawing/2014/main" id="{82C97060-B317-4C57-9779-8B877BDCC6DA}"/>
              </a:ext>
            </a:extLst>
          </p:cNvPr>
          <p:cNvSpPr>
            <a:spLocks noGrp="1" noChangeArrowheads="1"/>
          </p:cNvSpPr>
          <p:nvPr>
            <p:ph type="body" idx="1"/>
          </p:nvPr>
        </p:nvSpPr>
        <p:spPr/>
        <p:txBody>
          <a:bodyPr/>
          <a:lstStyle/>
          <a:p>
            <a:r>
              <a:rPr lang="en-GB" altLang="en-US" sz="2400" dirty="0"/>
              <a:t>On shared memory platforms, the native compilers translate user program variables into actual memory addresses, which are global. </a:t>
            </a:r>
            <a:endParaRPr lang="fr-FR" altLang="en-US" sz="2400" dirty="0"/>
          </a:p>
          <a:p>
            <a:r>
              <a:rPr lang="en-GB" altLang="en-US" sz="2400" dirty="0"/>
              <a:t>No common distributed memory platform implementations currently exist. However, as mentioned previously in the Overview section, the KSR ALLCACHE approach provided a shared memory view of data even though the physical memory of the machine was distributed. </a:t>
            </a:r>
            <a:endParaRPr lang="fr-FR"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AE0A46F-CF06-457E-903D-E1A580835631}"/>
              </a:ext>
            </a:extLst>
          </p:cNvPr>
          <p:cNvSpPr>
            <a:spLocks noGrp="1" noChangeArrowheads="1"/>
          </p:cNvSpPr>
          <p:nvPr>
            <p:ph type="title"/>
          </p:nvPr>
        </p:nvSpPr>
        <p:spPr/>
        <p:txBody>
          <a:bodyPr/>
          <a:lstStyle/>
          <a:p>
            <a:r>
              <a:rPr lang="fr-FR" altLang="en-US"/>
              <a:t>Threads Model</a:t>
            </a:r>
          </a:p>
        </p:txBody>
      </p:sp>
      <p:sp>
        <p:nvSpPr>
          <p:cNvPr id="10243" name="Rectangle 3">
            <a:extLst>
              <a:ext uri="{FF2B5EF4-FFF2-40B4-BE49-F238E27FC236}">
                <a16:creationId xmlns:a16="http://schemas.microsoft.com/office/drawing/2014/main" id="{79E157F4-E305-4801-A052-753CFDB0E8B1}"/>
              </a:ext>
            </a:extLst>
          </p:cNvPr>
          <p:cNvSpPr>
            <a:spLocks noGrp="1" noChangeArrowheads="1"/>
          </p:cNvSpPr>
          <p:nvPr>
            <p:ph type="body" idx="1"/>
          </p:nvPr>
        </p:nvSpPr>
        <p:spPr>
          <a:xfrm>
            <a:off x="495300" y="1179513"/>
            <a:ext cx="7772400" cy="4319587"/>
          </a:xfrm>
        </p:spPr>
        <p:txBody>
          <a:bodyPr/>
          <a:lstStyle/>
          <a:p>
            <a:r>
              <a:rPr lang="en-GB" altLang="en-US" sz="1600" dirty="0"/>
              <a:t>In the </a:t>
            </a:r>
            <a:r>
              <a:rPr lang="en-GB" altLang="en-US" sz="1600" b="1" dirty="0"/>
              <a:t>threads model </a:t>
            </a:r>
            <a:r>
              <a:rPr lang="en-GB" altLang="en-US" sz="1600" dirty="0"/>
              <a:t>of parallel programming, </a:t>
            </a:r>
            <a:r>
              <a:rPr lang="en-GB" altLang="en-US" sz="1600" b="1" dirty="0"/>
              <a:t>a single process can have multiple, concurrent execution paths.</a:t>
            </a:r>
            <a:r>
              <a:rPr lang="en-GB" altLang="en-US" sz="1600" dirty="0"/>
              <a:t> </a:t>
            </a:r>
            <a:endParaRPr lang="fr-FR" altLang="en-US" sz="1600" dirty="0"/>
          </a:p>
          <a:p>
            <a:r>
              <a:rPr lang="en-GB" altLang="en-US" sz="1600" dirty="0"/>
              <a:t>Perhaps the most simple analogy that can be used to describe threads is the concept of a single program that includes a number of parallel subroutines: </a:t>
            </a:r>
            <a:endParaRPr lang="fr-FR" altLang="en-US" sz="1600" dirty="0"/>
          </a:p>
          <a:p>
            <a:pPr lvl="1"/>
            <a:r>
              <a:rPr lang="en-GB" altLang="en-US" sz="1400" dirty="0"/>
              <a:t>The main program </a:t>
            </a:r>
            <a:r>
              <a:rPr lang="en-GB" altLang="en-US" sz="1400" b="1" dirty="0" err="1"/>
              <a:t>a.out</a:t>
            </a:r>
            <a:r>
              <a:rPr lang="en-GB" altLang="en-US" sz="1400" dirty="0"/>
              <a:t> is scheduled to run by the native operating system. </a:t>
            </a:r>
            <a:r>
              <a:rPr lang="en-GB" altLang="en-US" sz="1400" b="1" dirty="0" err="1"/>
              <a:t>a.out</a:t>
            </a:r>
            <a:r>
              <a:rPr lang="en-GB" altLang="en-US" sz="1400" b="1" dirty="0"/>
              <a:t> </a:t>
            </a:r>
            <a:r>
              <a:rPr lang="en-GB" altLang="en-US" sz="1400" dirty="0"/>
              <a:t>loads and acquires all of the necessary system and user resources to run. </a:t>
            </a:r>
            <a:endParaRPr lang="fr-FR" altLang="en-US" sz="1400" dirty="0"/>
          </a:p>
          <a:p>
            <a:pPr lvl="1"/>
            <a:r>
              <a:rPr lang="en-GB" altLang="en-US" sz="1400" b="1" dirty="0" err="1"/>
              <a:t>a.out</a:t>
            </a:r>
            <a:r>
              <a:rPr lang="en-GB" altLang="en-US" sz="1400" b="1" dirty="0"/>
              <a:t> </a:t>
            </a:r>
            <a:r>
              <a:rPr lang="en-GB" altLang="en-US" sz="1400" dirty="0"/>
              <a:t>performs some serial work, and then </a:t>
            </a:r>
            <a:r>
              <a:rPr lang="en-GB" altLang="en-US" sz="1400" b="1" dirty="0"/>
              <a:t>creates a number of tasks (threads)</a:t>
            </a:r>
            <a:r>
              <a:rPr lang="en-GB" altLang="en-US" sz="1400" dirty="0"/>
              <a:t> that can be scheduled and run by the operating system concurrently. </a:t>
            </a:r>
            <a:endParaRPr lang="fr-FR" altLang="en-US" sz="1400" dirty="0"/>
          </a:p>
          <a:p>
            <a:pPr lvl="1"/>
            <a:r>
              <a:rPr lang="en-GB" altLang="en-US" sz="1400" b="1" dirty="0"/>
              <a:t>Each thread has local data</a:t>
            </a:r>
            <a:r>
              <a:rPr lang="en-GB" altLang="en-US" sz="1400" dirty="0"/>
              <a:t>, but also, </a:t>
            </a:r>
            <a:r>
              <a:rPr lang="en-GB" altLang="en-US" sz="1400" b="1" dirty="0"/>
              <a:t>shares the entire resources of </a:t>
            </a:r>
            <a:r>
              <a:rPr lang="en-GB" altLang="en-US" sz="1400" b="1" dirty="0" err="1"/>
              <a:t>a.out</a:t>
            </a:r>
            <a:r>
              <a:rPr lang="en-GB" altLang="en-US" sz="1400" dirty="0"/>
              <a:t>. This saves the overhead associated with replicating a program's resources for each thread. Each thread also benefits from a global memory view because it shares the memory space of </a:t>
            </a:r>
            <a:r>
              <a:rPr lang="en-GB" altLang="en-US" sz="1400" b="1" dirty="0" err="1"/>
              <a:t>a.out</a:t>
            </a:r>
            <a:r>
              <a:rPr lang="en-GB" altLang="en-US" sz="1400" dirty="0"/>
              <a:t>. </a:t>
            </a:r>
            <a:endParaRPr lang="fr-FR" altLang="en-US" sz="1400" dirty="0"/>
          </a:p>
        </p:txBody>
      </p:sp>
      <p:pic>
        <p:nvPicPr>
          <p:cNvPr id="10244" name="Picture 4" descr="Threads Model">
            <a:extLst>
              <a:ext uri="{FF2B5EF4-FFF2-40B4-BE49-F238E27FC236}">
                <a16:creationId xmlns:a16="http://schemas.microsoft.com/office/drawing/2014/main" id="{8B5C3A76-3F95-4A50-AD84-702C107E8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4221163"/>
            <a:ext cx="33147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Modelo de apresentação predefinido">
  <a:themeElements>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o de apresentação predefini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elo de apresentação predefini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o de apresentação predefini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o de apresentação predefini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o de apresentação predefini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o de apresentação predefini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o de apresentação predefini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o de apresentação predefini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o de apresentação predefini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o de apresentação predefini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o de apresentação predefini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o de apresentação predefini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o de apresentação predefini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PhdsDETI_atri_20101112_modelo</Template>
  <TotalTime>2284</TotalTime>
  <Words>1949</Words>
  <Application>Microsoft Office PowerPoint</Application>
  <PresentationFormat>On-screen Show (4:3)</PresentationFormat>
  <Paragraphs>122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Courier New</vt:lpstr>
      <vt:lpstr>Times New Roman</vt:lpstr>
      <vt:lpstr>Webdings</vt:lpstr>
      <vt:lpstr>Modelo de apresentação predefinido</vt:lpstr>
      <vt:lpstr>Computação Paralela  Mest. Engenharia Computacional Mest. Int. Engenharia Computacional</vt:lpstr>
      <vt:lpstr>Parallel Programming Models</vt:lpstr>
      <vt:lpstr>PowerPoint Presentation</vt:lpstr>
      <vt:lpstr>Overview</vt:lpstr>
      <vt:lpstr>Overview</vt:lpstr>
      <vt:lpstr>Overview</vt:lpstr>
      <vt:lpstr>Shared Memory Model</vt:lpstr>
      <vt:lpstr>Shared Memory Model: Implementations</vt:lpstr>
      <vt:lpstr>Threads Model</vt:lpstr>
      <vt:lpstr>Threads Model</vt:lpstr>
      <vt:lpstr>Single and Multi threaded Processes</vt:lpstr>
      <vt:lpstr>Processes and Threads</vt:lpstr>
      <vt:lpstr>Processes, Threads and CPUs</vt:lpstr>
      <vt:lpstr>Threads Model Implementations</vt:lpstr>
      <vt:lpstr>Threads Model: POSIX</vt:lpstr>
      <vt:lpstr>POSIX Threads</vt:lpstr>
      <vt:lpstr>Create POSIX Threads</vt:lpstr>
      <vt:lpstr>Threads Model: OpenMP</vt:lpstr>
      <vt:lpstr>Message Passing Model</vt:lpstr>
      <vt:lpstr>Message Passing Model Implementations: MPI</vt:lpstr>
      <vt:lpstr>Message Passing Model Implementations: MPI</vt:lpstr>
      <vt:lpstr>Data Parallel Model</vt:lpstr>
      <vt:lpstr>Other Models</vt:lpstr>
      <vt:lpstr>Hybrid</vt:lpstr>
      <vt:lpstr>Single Program Multiple Data (SPMD)</vt:lpstr>
      <vt:lpstr>Multiple Program Multiple Data (MPMD)</vt:lpstr>
    </vt:vector>
  </TitlesOfParts>
  <Company>Universidade de Aveiro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Nuno Lau</dc:creator>
  <cp:lastModifiedBy>Nuno Lau</cp:lastModifiedBy>
  <cp:revision>214</cp:revision>
  <dcterms:created xsi:type="dcterms:W3CDTF">1601-01-01T00:00:00Z</dcterms:created>
  <dcterms:modified xsi:type="dcterms:W3CDTF">2023-03-08T08:56:47Z</dcterms:modified>
</cp:coreProperties>
</file>