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DAAD-ADE7-4FD1-8988-0E4F31E156B8}" type="datetimeFigureOut">
              <a:rPr lang="en-IE" smtClean="0"/>
              <a:t>09/10/2018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3C7E-579C-4B6F-837A-2BCC77A5EC5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475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DAAD-ADE7-4FD1-8988-0E4F31E156B8}" type="datetimeFigureOut">
              <a:rPr lang="en-IE" smtClean="0"/>
              <a:t>09/10/2018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3C7E-579C-4B6F-837A-2BCC77A5EC5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780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DAAD-ADE7-4FD1-8988-0E4F31E156B8}" type="datetimeFigureOut">
              <a:rPr lang="en-IE" smtClean="0"/>
              <a:t>09/10/2018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3C7E-579C-4B6F-837A-2BCC77A5EC5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899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DAAD-ADE7-4FD1-8988-0E4F31E156B8}" type="datetimeFigureOut">
              <a:rPr lang="en-IE" smtClean="0"/>
              <a:t>09/10/2018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3C7E-579C-4B6F-837A-2BCC77A5EC5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775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DAAD-ADE7-4FD1-8988-0E4F31E156B8}" type="datetimeFigureOut">
              <a:rPr lang="en-IE" smtClean="0"/>
              <a:t>09/10/2018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3C7E-579C-4B6F-837A-2BCC77A5EC5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419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DAAD-ADE7-4FD1-8988-0E4F31E156B8}" type="datetimeFigureOut">
              <a:rPr lang="en-IE" smtClean="0"/>
              <a:t>09/10/2018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3C7E-579C-4B6F-837A-2BCC77A5EC5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6721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DAAD-ADE7-4FD1-8988-0E4F31E156B8}" type="datetimeFigureOut">
              <a:rPr lang="en-IE" smtClean="0"/>
              <a:t>09/10/2018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3C7E-579C-4B6F-837A-2BCC77A5EC5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547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DAAD-ADE7-4FD1-8988-0E4F31E156B8}" type="datetimeFigureOut">
              <a:rPr lang="en-IE" smtClean="0"/>
              <a:t>09/10/2018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3C7E-579C-4B6F-837A-2BCC77A5EC5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352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DAAD-ADE7-4FD1-8988-0E4F31E156B8}" type="datetimeFigureOut">
              <a:rPr lang="en-IE" smtClean="0"/>
              <a:t>09/10/2018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3C7E-579C-4B6F-837A-2BCC77A5EC5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04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DAAD-ADE7-4FD1-8988-0E4F31E156B8}" type="datetimeFigureOut">
              <a:rPr lang="en-IE" smtClean="0"/>
              <a:t>09/10/2018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3C7E-579C-4B6F-837A-2BCC77A5EC5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572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DAAD-ADE7-4FD1-8988-0E4F31E156B8}" type="datetimeFigureOut">
              <a:rPr lang="en-IE" smtClean="0"/>
              <a:t>09/10/2018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3C7E-579C-4B6F-837A-2BCC77A5EC5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7185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DAAD-ADE7-4FD1-8988-0E4F31E156B8}" type="datetimeFigureOut">
              <a:rPr lang="en-IE" smtClean="0"/>
              <a:t>09/10/2018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D3C7E-579C-4B6F-837A-2BCC77A5EC5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739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E" sz="3600" b="1" u="sng" dirty="0"/>
              <a:t>What specific needs does your product/service address?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3793134" cy="4353347"/>
          </a:xfrm>
        </p:spPr>
        <p:txBody>
          <a:bodyPr>
            <a:normAutofit/>
          </a:bodyPr>
          <a:lstStyle/>
          <a:p>
            <a:r>
              <a:rPr lang="en-IE" sz="2800" dirty="0" smtClean="0"/>
              <a:t>PSD2 Regulation;</a:t>
            </a:r>
          </a:p>
          <a:p>
            <a:r>
              <a:rPr lang="en-IE" sz="2800" dirty="0" smtClean="0"/>
              <a:t>Fitness tracker for financial health;</a:t>
            </a:r>
          </a:p>
          <a:p>
            <a:r>
              <a:rPr lang="en-IE" sz="2800" dirty="0" smtClean="0"/>
              <a:t>Allows owner to build the full product mix and cash flow in one HUB.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996" y="1916832"/>
            <a:ext cx="1982590" cy="40299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922957"/>
            <a:ext cx="1997211" cy="4023813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00031" y="6381328"/>
            <a:ext cx="8201428" cy="345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Enterprise Ireland - Application </a:t>
            </a:r>
            <a:r>
              <a:rPr lang="en-US" sz="2800" dirty="0"/>
              <a:t>For Competitive Start </a:t>
            </a:r>
            <a:r>
              <a:rPr lang="en-US" sz="2800" dirty="0" smtClean="0"/>
              <a:t>Fund			          Vasily Ogievsky</a:t>
            </a: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172870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E" sz="3600" b="1" u="sng" dirty="0"/>
              <a:t>Why would someone be compelled to purchase your offering?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4186808" cy="4281339"/>
          </a:xfrm>
        </p:spPr>
        <p:txBody>
          <a:bodyPr>
            <a:normAutofit/>
          </a:bodyPr>
          <a:lstStyle/>
          <a:p>
            <a:r>
              <a:rPr lang="en-IE" sz="2800" dirty="0"/>
              <a:t>Helps to be more rational about spending;</a:t>
            </a:r>
          </a:p>
          <a:p>
            <a:r>
              <a:rPr lang="en-IE" sz="2800" dirty="0"/>
              <a:t>Tracks history and gives projection of wealth under different </a:t>
            </a:r>
            <a:r>
              <a:rPr lang="en-IE" sz="2800" dirty="0" smtClean="0"/>
              <a:t>market </a:t>
            </a:r>
            <a:r>
              <a:rPr lang="en-IE" sz="2800" dirty="0"/>
              <a:t>scenarios</a:t>
            </a:r>
            <a:r>
              <a:rPr lang="en-IE" sz="2800" dirty="0" smtClean="0"/>
              <a:t>;</a:t>
            </a:r>
          </a:p>
          <a:p>
            <a:r>
              <a:rPr lang="en-IE" sz="2800" dirty="0"/>
              <a:t>Provides financial education.</a:t>
            </a:r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05075"/>
            <a:ext cx="1936815" cy="39721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915" y="1905075"/>
            <a:ext cx="1931887" cy="3972197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0031" y="6381328"/>
            <a:ext cx="8201428" cy="345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Enterprise Ireland - Application </a:t>
            </a:r>
            <a:r>
              <a:rPr lang="en-US" sz="2800" dirty="0"/>
              <a:t>For Competitive Start </a:t>
            </a:r>
            <a:r>
              <a:rPr lang="en-US" sz="2800" dirty="0" smtClean="0"/>
              <a:t>Fund			          Vasily Ogievsky</a:t>
            </a: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292528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728192"/>
          </a:xfrm>
        </p:spPr>
        <p:txBody>
          <a:bodyPr>
            <a:normAutofit/>
          </a:bodyPr>
          <a:lstStyle/>
          <a:p>
            <a:pPr algn="l"/>
            <a:r>
              <a:rPr lang="en-IE" sz="3200" b="1" u="sng" dirty="0" smtClean="0"/>
              <a:t>What is it about you and/or your management team that makes you capable of executing on this business plan?</a:t>
            </a:r>
            <a:endParaRPr lang="en-IE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rmAutofit/>
          </a:bodyPr>
          <a:lstStyle/>
          <a:p>
            <a:endParaRPr lang="en-IE" sz="2800" dirty="0" smtClean="0"/>
          </a:p>
          <a:p>
            <a:endParaRPr lang="en-IE" sz="2800" dirty="0" smtClean="0"/>
          </a:p>
          <a:p>
            <a:endParaRPr lang="en-IE" sz="2800" dirty="0" smtClean="0"/>
          </a:p>
          <a:p>
            <a:endParaRPr lang="en-IE" dirty="0" smtClean="0"/>
          </a:p>
          <a:p>
            <a:endParaRPr lang="en-I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0031" y="6381328"/>
            <a:ext cx="8201428" cy="345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Enterprise Ireland - Application </a:t>
            </a:r>
            <a:r>
              <a:rPr lang="en-US" sz="2800" dirty="0"/>
              <a:t>For Competitive Start </a:t>
            </a:r>
            <a:r>
              <a:rPr lang="en-US" sz="2800" dirty="0" smtClean="0"/>
              <a:t>Fund			          Vasily Ogievsky</a:t>
            </a: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228082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296144"/>
          </a:xfrm>
        </p:spPr>
        <p:txBody>
          <a:bodyPr>
            <a:normAutofit/>
          </a:bodyPr>
          <a:lstStyle/>
          <a:p>
            <a:pPr algn="l"/>
            <a:r>
              <a:rPr lang="en-IE" sz="3200" b="1" u="sng" dirty="0" smtClean="0"/>
              <a:t>What would be the impact of €k on the execution of this business plan?</a:t>
            </a:r>
            <a:endParaRPr lang="en-IE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/>
          </a:bodyPr>
          <a:lstStyle/>
          <a:p>
            <a:r>
              <a:rPr lang="en-IE" dirty="0" smtClean="0"/>
              <a:t>Start a company;</a:t>
            </a:r>
          </a:p>
          <a:p>
            <a:r>
              <a:rPr lang="en-IE" dirty="0" smtClean="0"/>
              <a:t>Develop initial prototype: Design &amp; Algorithm;</a:t>
            </a:r>
          </a:p>
          <a:p>
            <a:r>
              <a:rPr lang="en-IE" dirty="0" smtClean="0"/>
              <a:t>Establish </a:t>
            </a:r>
            <a:r>
              <a:rPr lang="en-IE" smtClean="0"/>
              <a:t>business </a:t>
            </a:r>
            <a:r>
              <a:rPr lang="en-IE" smtClean="0"/>
              <a:t>connections</a:t>
            </a:r>
          </a:p>
          <a:p>
            <a:r>
              <a:rPr lang="en-IE" smtClean="0"/>
              <a:t>Market </a:t>
            </a:r>
            <a:r>
              <a:rPr lang="en-IE" dirty="0" smtClean="0"/>
              <a:t>the product to business customers: AIB, Bank of Ireland, etc.;</a:t>
            </a:r>
          </a:p>
          <a:p>
            <a:r>
              <a:rPr lang="en-IE" dirty="0" smtClean="0"/>
              <a:t>Manage a team.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0031" y="6381328"/>
            <a:ext cx="8201428" cy="345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Enterprise Ireland - Application </a:t>
            </a:r>
            <a:r>
              <a:rPr lang="en-US" sz="2800" dirty="0"/>
              <a:t>For Competitive Start </a:t>
            </a:r>
            <a:r>
              <a:rPr lang="en-US" sz="2800" dirty="0" smtClean="0"/>
              <a:t>Fund			          Vasily Ogievsky</a:t>
            </a: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28687307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REPORTCONTROLSVISIBLE" val="Empty"/>
  <p:tag name="_AMO_UNIQUEIDENTIFIER" val="881fe7b9-edb5-413f-a7a2-8280ebb1764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168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What specific needs does your product/service address?</vt:lpstr>
      <vt:lpstr>Why would someone be compelled to purchase your offering?</vt:lpstr>
      <vt:lpstr>What is it about you and/or your management team that makes you capable of executing on this business plan?</vt:lpstr>
      <vt:lpstr>What would be the impact of €k on the execution of this business plan?</vt:lpstr>
    </vt:vector>
  </TitlesOfParts>
  <Company>AIB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</dc:title>
  <dc:creator>Vasily Ogievsky</dc:creator>
  <cp:lastModifiedBy>Vasily Ogievsky</cp:lastModifiedBy>
  <cp:revision>32</cp:revision>
  <dcterms:created xsi:type="dcterms:W3CDTF">2014-07-22T08:36:27Z</dcterms:created>
  <dcterms:modified xsi:type="dcterms:W3CDTF">2018-10-09T21:36:30Z</dcterms:modified>
</cp:coreProperties>
</file>