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8EAD-105E-41D5-A9B1-84352DF3F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42023-76A1-4797-9348-F95DD11C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C7C1-B4B8-4D92-B63A-7C7CB8B8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0759-B795-421B-B4E8-5D40F493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027F-4F38-43D7-86A6-66E908BE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1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8E9A-C380-4096-9B53-1CFC2E87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50402-94E1-454D-9C0F-E5FB0921E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EEB3-34E4-44D7-9762-90F61264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27CC-F08A-4082-B660-52E9B05A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DA5E-5BA4-4BEE-94B7-0051595A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465B2-A951-4CD2-857B-2320BDFF6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199D3-1315-4735-B9B8-341CD881E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7BB3-D7CE-42FF-8224-4A174A4F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9677-53F7-48A4-B088-B3BB4CD5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7FEE-0CDA-4257-AA88-9759E4E4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2B09-34A1-42BE-B499-3708989A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EAC9-C779-4990-9EC3-5F5397F3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2AD3-D73A-4D9D-8A1F-813E5ACC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B5FC-AA4B-48FD-A52F-19B1F0EB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9DB1-2BC1-490E-8DDC-7B27C9CA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0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734B-D9A2-40EF-BB41-344EEDAE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635F4-3097-4D0D-8437-F3EE8A7B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327A-9E4C-49EA-BBAE-263DB79F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C8693-3EC5-4E0D-9776-5DB94249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8A6D5-05C5-45C6-9B3D-BD0B0A85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8147-EB63-492B-8321-05D049D8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5F4D-0634-4A6B-A16A-C8BF2EC6B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7C50B-BAA6-4857-BDD2-0C49AB439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BF1D-0E75-417F-9F97-131E9661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05605-9DD2-44E2-9CB8-D7FDC51A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F7F12-F6B1-4570-83B8-0E1A7208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9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D569-BC1C-4B57-AD56-E98295AF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3E4C5-9B42-445A-87EF-5640380C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83ED-BC6D-4C89-B603-91BA4C29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6998D-7C05-4CB5-8628-E506E0361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F8E1A-67BF-4BC2-BA0B-178854D1D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D24B8-F009-45C0-B643-0D12562A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BAB4-3B6A-4506-9B93-BAC76B06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BD370-15D7-481C-9E14-860BCB1A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4C2B-8B97-47BC-9BD9-3229BB1F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B949-5BAB-4CC4-B8A5-6DD3C9B3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E7777-B3B6-4328-8715-D56B1A47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F485D-7CA6-4511-873C-161D332E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C0023-B354-4E4D-A0D6-E0ACED3D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AA97A-B9C2-40F9-8B98-4152F3D7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FF91A-1090-46B9-8D94-479591D6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5A8C-661C-4D76-B71E-7D978877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D93F-8371-4767-BD45-B2E4ECFC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B6489-CE81-4E10-9ACF-F6F19886E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82C5-F78A-4C37-B93B-0984E61B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B5A65-C9EB-414E-918F-934FB70B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0BEB7-3A9E-42F4-8914-59B0655E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56E6-882A-4680-92CB-FAA16664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50F8D-4513-4FBF-9780-53ED90ED3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498EC-242B-4F8F-9251-00E7237D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1112-ED83-4CF1-B454-1C82F3D4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B3F73-60EA-4AF9-B1C6-2D80D8D4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C42FD-312C-45AF-BFCF-DCBD5975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16FA5-7513-44E2-9C16-E3BD0FB7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9CF87-A9ED-4B0B-9A39-F9A94AAC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25F6-8B13-4E35-BE51-539EC129C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3338-A47C-420B-95CD-E137CF07F763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F9AC-DC46-45D4-B61A-007591169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D368-6A4B-48CC-9E97-6E4D7CAD0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44A1B-DA40-4F21-ACE7-A9B804B4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7C392-9721-4409-A97A-2784DB728FBD}"/>
              </a:ext>
            </a:extLst>
          </p:cNvPr>
          <p:cNvSpPr txBox="1"/>
          <p:nvPr/>
        </p:nvSpPr>
        <p:spPr>
          <a:xfrm>
            <a:off x="1020417" y="742122"/>
            <a:ext cx="1061499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Making of a remotely controlled toy 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A7E75-7627-4FF2-B527-C137E0E14173}"/>
              </a:ext>
            </a:extLst>
          </p:cNvPr>
          <p:cNvSpPr txBox="1"/>
          <p:nvPr/>
        </p:nvSpPr>
        <p:spPr>
          <a:xfrm>
            <a:off x="1623391" y="1580368"/>
            <a:ext cx="9409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navigation controller webpage to direct the toy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ESP32 as a web server and deploy the page in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use requests, control the relay to move the wheels.</a:t>
            </a:r>
          </a:p>
          <a:p>
            <a:r>
              <a:rPr lang="en-US" dirty="0"/>
              <a:t>Phase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local </a:t>
            </a:r>
            <a:r>
              <a:rPr lang="en-US" dirty="0" err="1"/>
              <a:t>wifi</a:t>
            </a:r>
            <a:r>
              <a:rPr lang="en-US" dirty="0"/>
              <a:t> address to </a:t>
            </a:r>
            <a:r>
              <a:rPr lang="en-US" dirty="0" err="1"/>
              <a:t>ThingSpeak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https://thingspeak.com/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public DNS for the local IP address of the web server using </a:t>
            </a:r>
            <a:r>
              <a:rPr lang="en-US" dirty="0" err="1"/>
              <a:t>ngrok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https://ngrok.com/</a:t>
            </a:r>
            <a:r>
              <a:rPr lang="en-US" dirty="0"/>
              <a:t>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a mobile phone on the toy car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DATA (3G)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 </a:t>
            </a:r>
            <a:r>
              <a:rPr lang="en-US" dirty="0" err="1"/>
              <a:t>wifi</a:t>
            </a:r>
            <a:r>
              <a:rPr lang="en-US" dirty="0"/>
              <a:t> hotspot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Face the camera to the front of the car as a driver 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a video call to your computer or mobile phone. </a:t>
            </a:r>
          </a:p>
        </p:txBody>
      </p:sp>
    </p:spTree>
    <p:extLst>
      <p:ext uri="{BB962C8B-B14F-4D97-AF65-F5344CB8AC3E}">
        <p14:creationId xmlns:p14="http://schemas.microsoft.com/office/powerpoint/2010/main" val="40179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312C2-F138-4BC5-A84D-055DD16A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42666" y="1509422"/>
            <a:ext cx="718450" cy="862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23FD2-587C-44B2-A6C3-BC16F582C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251" y="1509422"/>
            <a:ext cx="718450" cy="862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C637FF-7956-4C1D-A9CD-9CF3A931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85" y="986703"/>
            <a:ext cx="3321397" cy="3869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B73F5D-41FC-4E73-88AB-47BC38FC8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15" y="2443943"/>
            <a:ext cx="887737" cy="15120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E387F4-933A-495E-B15D-37594EA1E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30" y="1391447"/>
            <a:ext cx="1391306" cy="12344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48F67-A93E-4C19-9234-ECFAAA918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85" y="4259881"/>
            <a:ext cx="839400" cy="8627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19769B-018C-4626-A71E-D02EED9D0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01" y="4121107"/>
            <a:ext cx="839400" cy="8627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28AC1E-5E40-47F7-BF16-6797FD3C8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4" y="3916449"/>
            <a:ext cx="1517431" cy="106687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CFF8B8-AC10-40EB-9AEE-C9BEAE717B60}"/>
              </a:ext>
            </a:extLst>
          </p:cNvPr>
          <p:cNvCxnSpPr>
            <a:cxnSpLocks/>
          </p:cNvCxnSpPr>
          <p:nvPr/>
        </p:nvCxnSpPr>
        <p:spPr>
          <a:xfrm flipH="1" flipV="1">
            <a:off x="3210283" y="3685915"/>
            <a:ext cx="529276" cy="4351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B7FC2C-1A96-4CDE-B00B-C13472B5F44F}"/>
              </a:ext>
            </a:extLst>
          </p:cNvPr>
          <p:cNvCxnSpPr>
            <a:cxnSpLocks/>
          </p:cNvCxnSpPr>
          <p:nvPr/>
        </p:nvCxnSpPr>
        <p:spPr>
          <a:xfrm flipH="1" flipV="1">
            <a:off x="3163530" y="3424743"/>
            <a:ext cx="716573" cy="696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7B1684-035B-4A8F-A413-924314CFA745}"/>
              </a:ext>
            </a:extLst>
          </p:cNvPr>
          <p:cNvCxnSpPr>
            <a:cxnSpLocks/>
          </p:cNvCxnSpPr>
          <p:nvPr/>
        </p:nvCxnSpPr>
        <p:spPr>
          <a:xfrm flipH="1" flipV="1">
            <a:off x="4032503" y="2372139"/>
            <a:ext cx="1" cy="19013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60D250-208B-438F-A3D5-D05786AD16E6}"/>
              </a:ext>
            </a:extLst>
          </p:cNvPr>
          <p:cNvCxnSpPr>
            <a:cxnSpLocks/>
          </p:cNvCxnSpPr>
          <p:nvPr/>
        </p:nvCxnSpPr>
        <p:spPr>
          <a:xfrm flipH="1" flipV="1">
            <a:off x="4157880" y="2219739"/>
            <a:ext cx="64201" cy="192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969D83-D350-48E0-9229-737BA75FCE02}"/>
              </a:ext>
            </a:extLst>
          </p:cNvPr>
          <p:cNvCxnSpPr/>
          <p:nvPr/>
        </p:nvCxnSpPr>
        <p:spPr>
          <a:xfrm flipH="1" flipV="1">
            <a:off x="1879336" y="1666356"/>
            <a:ext cx="1222647" cy="110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E37361-E3D9-44FF-835A-2042DDF51919}"/>
              </a:ext>
            </a:extLst>
          </p:cNvPr>
          <p:cNvCxnSpPr/>
          <p:nvPr/>
        </p:nvCxnSpPr>
        <p:spPr>
          <a:xfrm>
            <a:off x="3521816" y="1509422"/>
            <a:ext cx="1712066" cy="21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C98F198-4BFE-4A14-90D9-696A34DEC2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61293" y="2642344"/>
            <a:ext cx="2834314" cy="78077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4C2C99-C9E9-41D7-A1A6-5E79854EB7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55245" y="2727234"/>
            <a:ext cx="2834314" cy="78077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174F39-4B15-4DAF-8941-8779CDADEAA1}"/>
              </a:ext>
            </a:extLst>
          </p:cNvPr>
          <p:cNvCxnSpPr/>
          <p:nvPr/>
        </p:nvCxnSpPr>
        <p:spPr>
          <a:xfrm flipV="1">
            <a:off x="3101983" y="2219739"/>
            <a:ext cx="916414" cy="81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488537-0E7E-4618-B6D3-06F6F1BA507A}"/>
              </a:ext>
            </a:extLst>
          </p:cNvPr>
          <p:cNvCxnSpPr/>
          <p:nvPr/>
        </p:nvCxnSpPr>
        <p:spPr>
          <a:xfrm flipV="1">
            <a:off x="3101983" y="2219739"/>
            <a:ext cx="776467" cy="6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27540E1-2C2D-47A8-B99C-C3040A805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11433" y="2666582"/>
            <a:ext cx="775830" cy="63535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C246D20-97B8-48FE-8A34-18FED8B4CF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26" y="162228"/>
            <a:ext cx="1145475" cy="1431844"/>
          </a:xfrm>
          <a:prstGeom prst="rect">
            <a:avLst/>
          </a:prstGeom>
        </p:spPr>
      </p:pic>
      <p:pic>
        <p:nvPicPr>
          <p:cNvPr id="1026" name="Picture 2" descr="Wireless network - Wikipedia">
            <a:extLst>
              <a:ext uri="{FF2B5EF4-FFF2-40B4-BE49-F238E27FC236}">
                <a16:creationId xmlns:a16="http://schemas.microsoft.com/office/drawing/2014/main" id="{24242D78-136C-47A5-A491-20BE2FB3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20" y="55409"/>
            <a:ext cx="1803159" cy="195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6062B0-888E-495B-BE98-3C8210033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0597" y="291598"/>
            <a:ext cx="618480" cy="50649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34398CD-CED6-4241-BC1B-64D5237012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69280" y="152761"/>
            <a:ext cx="646962" cy="718449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CAE2874-E50C-4B6B-A9D5-76E8B60D47D8}"/>
              </a:ext>
            </a:extLst>
          </p:cNvPr>
          <p:cNvGrpSpPr/>
          <p:nvPr/>
        </p:nvGrpSpPr>
        <p:grpSpPr>
          <a:xfrm>
            <a:off x="9777005" y="2901907"/>
            <a:ext cx="2144374" cy="2680468"/>
            <a:chOff x="9777005" y="2901907"/>
            <a:chExt cx="2144374" cy="268046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6913CA4-5B9F-4BA5-AEEC-0929B225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7005" y="2901907"/>
              <a:ext cx="2144374" cy="268046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7CD7B3B-1106-433A-BD54-0F4FB45D3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331246" y="3098960"/>
              <a:ext cx="1053506" cy="2165540"/>
            </a:xfrm>
            <a:prstGeom prst="rect">
              <a:avLst/>
            </a:prstGeom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75B45482-7E5C-4E12-91AE-51535A6E7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28" y="2102392"/>
            <a:ext cx="646962" cy="718449"/>
          </a:xfrm>
          <a:prstGeom prst="rect">
            <a:avLst/>
          </a:prstGeom>
        </p:spPr>
      </p:pic>
      <p:pic>
        <p:nvPicPr>
          <p:cNvPr id="54" name="Picture 2" descr="Wireless network - Wikipedia">
            <a:extLst>
              <a:ext uri="{FF2B5EF4-FFF2-40B4-BE49-F238E27FC236}">
                <a16:creationId xmlns:a16="http://schemas.microsoft.com/office/drawing/2014/main" id="{D31D693C-6CD2-4627-A02A-3171FAC4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515" y="499001"/>
            <a:ext cx="1152000" cy="124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02F411E-7D0D-4736-92B4-1F41C138F5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6093" y="3052346"/>
            <a:ext cx="2172013" cy="122116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D3B674A-F097-4413-BD1C-D6606C4309B0}"/>
              </a:ext>
            </a:extLst>
          </p:cNvPr>
          <p:cNvSpPr txBox="1"/>
          <p:nvPr/>
        </p:nvSpPr>
        <p:spPr>
          <a:xfrm>
            <a:off x="6188239" y="4605593"/>
            <a:ext cx="3742891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ESP32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Power supply/battery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Toy motor and wheels.</a:t>
            </a:r>
          </a:p>
        </p:txBody>
      </p:sp>
    </p:spTree>
    <p:extLst>
      <p:ext uri="{BB962C8B-B14F-4D97-AF65-F5344CB8AC3E}">
        <p14:creationId xmlns:p14="http://schemas.microsoft.com/office/powerpoint/2010/main" val="401528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2863-DF2D-466E-906E-E6C8FC5E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176EC-AF70-4403-8D3A-F47E11D0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141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vaseef ek</dc:creator>
  <cp:lastModifiedBy>vaseef ek</cp:lastModifiedBy>
  <cp:revision>16</cp:revision>
  <dcterms:created xsi:type="dcterms:W3CDTF">2020-05-27T16:59:15Z</dcterms:created>
  <dcterms:modified xsi:type="dcterms:W3CDTF">2020-05-28T08:33:01Z</dcterms:modified>
</cp:coreProperties>
</file>