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A5F40-EFB6-4697-A223-86ECA448FF50}" v="1" dt="2025-08-24T15:55:11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Nadeem" userId="bb2310911cf8919f" providerId="LiveId" clId="{851A5F40-EFB6-4697-A223-86ECA448FF50}"/>
    <pc:docChg chg="modSld">
      <pc:chgData name="mohammed Nadeem" userId="bb2310911cf8919f" providerId="LiveId" clId="{851A5F40-EFB6-4697-A223-86ECA448FF50}" dt="2025-08-24T15:55:11.843" v="0"/>
      <pc:docMkLst>
        <pc:docMk/>
      </pc:docMkLst>
      <pc:sldChg chg="modSp">
        <pc:chgData name="mohammed Nadeem" userId="bb2310911cf8919f" providerId="LiveId" clId="{851A5F40-EFB6-4697-A223-86ECA448FF50}" dt="2025-08-24T15:55:11.843" v="0"/>
        <pc:sldMkLst>
          <pc:docMk/>
          <pc:sldMk cId="0" sldId="256"/>
        </pc:sldMkLst>
        <pc:spChg chg="mod">
          <ac:chgData name="mohammed Nadeem" userId="bb2310911cf8919f" providerId="LiveId" clId="{851A5F40-EFB6-4697-A223-86ECA448FF50}" dt="2025-08-24T15:55:11.843" v="0"/>
          <ac:spMkLst>
            <pc:docMk/>
            <pc:sldMk cId="0" sldId="256"/>
            <ac:spMk id="2" creationId="{00000000-0000-0000-0000-000000000000}"/>
          </ac:spMkLst>
        </pc:spChg>
        <pc:spChg chg="mod">
          <ac:chgData name="mohammed Nadeem" userId="bb2310911cf8919f" providerId="LiveId" clId="{851A5F40-EFB6-4697-A223-86ECA448FF50}" dt="2025-08-24T15:55:11.843" v="0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mohammed Nadeem" userId="bb2310911cf8919f" providerId="LiveId" clId="{851A5F40-EFB6-4697-A223-86ECA448FF50}" dt="2025-08-24T15:55:11.843" v="0"/>
        <pc:sldMkLst>
          <pc:docMk/>
          <pc:sldMk cId="0" sldId="257"/>
        </pc:sldMkLst>
        <pc:spChg chg="mod">
          <ac:chgData name="mohammed Nadeem" userId="bb2310911cf8919f" providerId="LiveId" clId="{851A5F40-EFB6-4697-A223-86ECA448FF50}" dt="2025-08-24T15:55:11.843" v="0"/>
          <ac:spMkLst>
            <pc:docMk/>
            <pc:sldMk cId="0" sldId="257"/>
            <ac:spMk id="2" creationId="{00000000-0000-0000-0000-000000000000}"/>
          </ac:spMkLst>
        </pc:spChg>
        <pc:spChg chg="mod">
          <ac:chgData name="mohammed Nadeem" userId="bb2310911cf8919f" providerId="LiveId" clId="{851A5F40-EFB6-4697-A223-86ECA448FF50}" dt="2025-08-24T15:55:11.843" v="0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mohammed Nadeem" userId="bb2310911cf8919f" providerId="LiveId" clId="{851A5F40-EFB6-4697-A223-86ECA448FF50}" dt="2025-08-24T15:55:11.843" v="0"/>
        <pc:sldMkLst>
          <pc:docMk/>
          <pc:sldMk cId="0" sldId="258"/>
        </pc:sldMkLst>
        <pc:spChg chg="mod">
          <ac:chgData name="mohammed Nadeem" userId="bb2310911cf8919f" providerId="LiveId" clId="{851A5F40-EFB6-4697-A223-86ECA448FF50}" dt="2025-08-24T15:55:11.843" v="0"/>
          <ac:spMkLst>
            <pc:docMk/>
            <pc:sldMk cId="0" sldId="258"/>
            <ac:spMk id="2" creationId="{00000000-0000-0000-0000-000000000000}"/>
          </ac:spMkLst>
        </pc:spChg>
        <pc:spChg chg="mod">
          <ac:chgData name="mohammed Nadeem" userId="bb2310911cf8919f" providerId="LiveId" clId="{851A5F40-EFB6-4697-A223-86ECA448FF50}" dt="2025-08-24T15:55:11.843" v="0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mohammed Nadeem" userId="bb2310911cf8919f" providerId="LiveId" clId="{851A5F40-EFB6-4697-A223-86ECA448FF50}" dt="2025-08-24T15:55:11.843" v="0"/>
        <pc:sldMkLst>
          <pc:docMk/>
          <pc:sldMk cId="0" sldId="259"/>
        </pc:sldMkLst>
        <pc:spChg chg="mod">
          <ac:chgData name="mohammed Nadeem" userId="bb2310911cf8919f" providerId="LiveId" clId="{851A5F40-EFB6-4697-A223-86ECA448FF50}" dt="2025-08-24T15:55:11.843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mohammed Nadeem" userId="bb2310911cf8919f" providerId="LiveId" clId="{851A5F40-EFB6-4697-A223-86ECA448FF50}" dt="2025-08-24T15:55:11.843" v="0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mohammed Nadeem" userId="bb2310911cf8919f" providerId="LiveId" clId="{851A5F40-EFB6-4697-A223-86ECA448FF50}" dt="2025-08-24T15:55:11.843" v="0"/>
        <pc:sldMkLst>
          <pc:docMk/>
          <pc:sldMk cId="0" sldId="260"/>
        </pc:sldMkLst>
        <pc:spChg chg="mod">
          <ac:chgData name="mohammed Nadeem" userId="bb2310911cf8919f" providerId="LiveId" clId="{851A5F40-EFB6-4697-A223-86ECA448FF50}" dt="2025-08-24T15:55:11.843" v="0"/>
          <ac:spMkLst>
            <pc:docMk/>
            <pc:sldMk cId="0" sldId="260"/>
            <ac:spMk id="2" creationId="{00000000-0000-0000-0000-000000000000}"/>
          </ac:spMkLst>
        </pc:spChg>
        <pc:spChg chg="mod">
          <ac:chgData name="mohammed Nadeem" userId="bb2310911cf8919f" providerId="LiveId" clId="{851A5F40-EFB6-4697-A223-86ECA448FF50}" dt="2025-08-24T15:55:11.843" v="0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mohammed Nadeem" userId="bb2310911cf8919f" providerId="LiveId" clId="{851A5F40-EFB6-4697-A223-86ECA448FF50}" dt="2025-08-24T15:55:11.843" v="0"/>
        <pc:sldMkLst>
          <pc:docMk/>
          <pc:sldMk cId="0" sldId="261"/>
        </pc:sldMkLst>
        <pc:spChg chg="mod">
          <ac:chgData name="mohammed Nadeem" userId="bb2310911cf8919f" providerId="LiveId" clId="{851A5F40-EFB6-4697-A223-86ECA448FF50}" dt="2025-08-24T15:55:11.843" v="0"/>
          <ac:spMkLst>
            <pc:docMk/>
            <pc:sldMk cId="0" sldId="261"/>
            <ac:spMk id="2" creationId="{00000000-0000-0000-0000-000000000000}"/>
          </ac:spMkLst>
        </pc:spChg>
        <pc:spChg chg="mod">
          <ac:chgData name="mohammed Nadeem" userId="bb2310911cf8919f" providerId="LiveId" clId="{851A5F40-EFB6-4697-A223-86ECA448FF50}" dt="2025-08-24T15:55:11.843" v="0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mohammed Nadeem" userId="bb2310911cf8919f" providerId="LiveId" clId="{851A5F40-EFB6-4697-A223-86ECA448FF50}" dt="2025-08-24T15:55:11.843" v="0"/>
        <pc:sldMkLst>
          <pc:docMk/>
          <pc:sldMk cId="0" sldId="262"/>
        </pc:sldMkLst>
        <pc:spChg chg="mod">
          <ac:chgData name="mohammed Nadeem" userId="bb2310911cf8919f" providerId="LiveId" clId="{851A5F40-EFB6-4697-A223-86ECA448FF50}" dt="2025-08-24T15:55:11.843" v="0"/>
          <ac:spMkLst>
            <pc:docMk/>
            <pc:sldMk cId="0" sldId="262"/>
            <ac:spMk id="2" creationId="{00000000-0000-0000-0000-000000000000}"/>
          </ac:spMkLst>
        </pc:spChg>
        <pc:spChg chg="mod">
          <ac:chgData name="mohammed Nadeem" userId="bb2310911cf8919f" providerId="LiveId" clId="{851A5F40-EFB6-4697-A223-86ECA448FF50}" dt="2025-08-24T15:55:11.843" v="0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mohammed Nadeem" userId="bb2310911cf8919f" providerId="LiveId" clId="{851A5F40-EFB6-4697-A223-86ECA448FF50}" dt="2025-08-24T15:55:11.843" v="0"/>
        <pc:sldMkLst>
          <pc:docMk/>
          <pc:sldMk cId="0" sldId="263"/>
        </pc:sldMkLst>
        <pc:spChg chg="mod">
          <ac:chgData name="mohammed Nadeem" userId="bb2310911cf8919f" providerId="LiveId" clId="{851A5F40-EFB6-4697-A223-86ECA448FF50}" dt="2025-08-24T15:55:11.843" v="0"/>
          <ac:spMkLst>
            <pc:docMk/>
            <pc:sldMk cId="0" sldId="263"/>
            <ac:spMk id="2" creationId="{00000000-0000-0000-0000-000000000000}"/>
          </ac:spMkLst>
        </pc:spChg>
        <pc:spChg chg="mod">
          <ac:chgData name="mohammed Nadeem" userId="bb2310911cf8919f" providerId="LiveId" clId="{851A5F40-EFB6-4697-A223-86ECA448FF50}" dt="2025-08-24T15:55:11.843" v="0"/>
          <ac:spMkLst>
            <pc:docMk/>
            <pc:sldMk cId="0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2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7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081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21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47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7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57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3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6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7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7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5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6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1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0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89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AWS KMS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AWS Key Management Service (KMS) is a managed encryption service.</a:t>
            </a:r>
          </a:p>
          <a:p>
            <a:r>
              <a:t>Helps create and control cryptographic keys used for data security.</a:t>
            </a:r>
          </a:p>
          <a:p>
            <a:r>
              <a:t>Integrated with most AWS services for seamless encryption.</a:t>
            </a:r>
          </a:p>
          <a:p>
            <a:r>
              <a:t>Removes complexity of managing encryption manually.</a:t>
            </a:r>
          </a:p>
          <a:p>
            <a:r>
              <a:t>Provides centralized control over keys.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AWS KMS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Fully managed encryption service.</a:t>
            </a:r>
          </a:p>
          <a:p>
            <a:r>
              <a:t>Automatic key rotation for better security.</a:t>
            </a:r>
          </a:p>
          <a:p>
            <a:r>
              <a:t>Integration with AWS CloudTrail for auditing.</a:t>
            </a:r>
          </a:p>
          <a:p>
            <a:r>
              <a:t>Supports symmetric and asymmetric keys.</a:t>
            </a:r>
          </a:p>
          <a:p>
            <a:r>
              <a:t>High availability and durability.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Keys in KMS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Customer Managed Keys (CMKs) – created and controlled by users.</a:t>
            </a:r>
          </a:p>
          <a:p>
            <a:r>
              <a:t>AWS Managed Keys – automatically created by AWS services.</a:t>
            </a:r>
          </a:p>
          <a:p>
            <a:r>
              <a:t>AWS Owned Keys – used internally by AWS, not visible to users.</a:t>
            </a:r>
          </a:p>
          <a:p>
            <a:r>
              <a:t>Symmetric Keys – same key for encryption and decryption.</a:t>
            </a:r>
          </a:p>
          <a:p>
            <a:r>
              <a:t>Asymmetric Keys – different keys for encryption and decryption.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AWS KMS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User or service requests encryption/decryption.</a:t>
            </a:r>
          </a:p>
          <a:p>
            <a:r>
              <a:t>KMS validates IAM permissions for key usage.</a:t>
            </a:r>
          </a:p>
          <a:p>
            <a:r>
              <a:t>Data key is generated if required.</a:t>
            </a:r>
          </a:p>
          <a:p>
            <a:r>
              <a:t>KMS encrypts/decrypts data keys securely.</a:t>
            </a:r>
          </a:p>
          <a:p>
            <a:r>
              <a:t>Encrypted data is returned to the service or user.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in AWS KMS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Keys are protected using FIPS 140-2 validated hardware security modules (HSMs).</a:t>
            </a:r>
          </a:p>
          <a:p>
            <a:r>
              <a:t>Granular IAM policies control access to keys.</a:t>
            </a:r>
          </a:p>
          <a:p>
            <a:r>
              <a:t>Automatic key rotation enhances security.</a:t>
            </a:r>
          </a:p>
          <a:p>
            <a:r>
              <a:t>Encryption operations logged via CloudTrail.</a:t>
            </a:r>
          </a:p>
          <a:p>
            <a:r>
              <a:t>Seamless compliance with security standards.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AWS KMS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Encrypting data stored in S3, EBS, RDS, and DynamoDB.</a:t>
            </a:r>
          </a:p>
          <a:p>
            <a:r>
              <a:t>Managing database credentials securely.</a:t>
            </a:r>
          </a:p>
          <a:p>
            <a:r>
              <a:t>Securing API keys and application secrets.</a:t>
            </a:r>
          </a:p>
          <a:p>
            <a:r>
              <a:t>Signing and verifying digital documents.</a:t>
            </a:r>
          </a:p>
          <a:p>
            <a:r>
              <a:t>Encrypting messages in queues (SQS, SNS).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AWS KMS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Simplifies encryption management for developers.</a:t>
            </a:r>
          </a:p>
          <a:p>
            <a:r>
              <a:t>Highly secure and compliant with regulations.</a:t>
            </a:r>
          </a:p>
          <a:p>
            <a:r>
              <a:t>Cost-effective compared to on-premise solutions.</a:t>
            </a:r>
          </a:p>
          <a:p>
            <a:r>
              <a:t>Scalable with AWS services.</a:t>
            </a:r>
          </a:p>
          <a:p>
            <a:r>
              <a:t>Improves data protection and trust.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AWS KMS provides a secure and scalable encryption solution.</a:t>
            </a:r>
          </a:p>
          <a:p>
            <a:r>
              <a:t>Centralized key management simplifies operations.</a:t>
            </a:r>
          </a:p>
          <a:p>
            <a:r>
              <a:t>Integrated with most AWS services for ease of use.</a:t>
            </a:r>
          </a:p>
          <a:p>
            <a:r>
              <a:t>Supports compliance with global regulations.</a:t>
            </a:r>
          </a:p>
          <a:p>
            <a:r>
              <a:t>Essential for data security in cloud environments.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355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Ion</vt:lpstr>
      <vt:lpstr>Introduction to AWS KMS</vt:lpstr>
      <vt:lpstr>Key Features of AWS KMS</vt:lpstr>
      <vt:lpstr>Types of Keys in KMS</vt:lpstr>
      <vt:lpstr>How AWS KMS Works</vt:lpstr>
      <vt:lpstr>Security in AWS KMS</vt:lpstr>
      <vt:lpstr>Use Cases of AWS KMS</vt:lpstr>
      <vt:lpstr>Benefits of AWS KMS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mohammed Nadeem</dc:creator>
  <cp:keywords/>
  <dc:description>generated using python-pptx</dc:description>
  <cp:lastModifiedBy>mohammed Nadeem</cp:lastModifiedBy>
  <cp:revision>1</cp:revision>
  <dcterms:created xsi:type="dcterms:W3CDTF">2013-01-27T09:14:16Z</dcterms:created>
  <dcterms:modified xsi:type="dcterms:W3CDTF">2025-08-24T15:55:20Z</dcterms:modified>
  <cp:category/>
</cp:coreProperties>
</file>