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968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400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031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098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229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1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931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5674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3973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741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89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064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70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266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12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79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675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222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Parameter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Definition – A capability of AWS Systems Manager to store configuration data and secrets securely.</a:t>
            </a:r>
          </a:p>
          <a:p>
            <a:r>
              <a:t>Data Types – Stores plain-text parameters (like app settings) and secure strings (like passwords).</a:t>
            </a:r>
          </a:p>
          <a:p>
            <a:r>
              <a:t>Managed Service – Fully managed by AWS, reducing admin overhead.</a:t>
            </a:r>
          </a:p>
          <a:p>
            <a:r>
              <a:t>Usage – Provides centralized storage for configs across multiple applications and services.</a:t>
            </a:r>
          </a:p>
          <a:p>
            <a:r>
              <a:t>Free Tier – Offers a basic tier at no cost for many use cases.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Parameter Store?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Centralized Configuration – Store and retrieve config values from a single location.</a:t>
            </a:r>
          </a:p>
          <a:p>
            <a:r>
              <a:t>Security – Encrypts sensitive parameters with AWS KMS keys.</a:t>
            </a:r>
          </a:p>
          <a:p>
            <a:r>
              <a:t>Separation of Code &amp; Config – Keeps app code clean by externalizing configuration.</a:t>
            </a:r>
          </a:p>
          <a:p>
            <a:r>
              <a:t>Multi-Environment Support – Manage different parameters for dev, test, and production.</a:t>
            </a:r>
          </a:p>
          <a:p>
            <a:r>
              <a:t>Reliability – Reduces errors from hardcoded values or manual config changes.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Hierarchical Storage – Organize parameters in a tree structure for easy management.</a:t>
            </a:r>
          </a:p>
          <a:p>
            <a:r>
              <a:t>Versioning – Every change creates a new version, enabling rollback if needed.</a:t>
            </a:r>
          </a:p>
          <a:p>
            <a:r>
              <a:t>Secure String Parameters – Encrypt sensitive data with KMS.</a:t>
            </a:r>
          </a:p>
          <a:p>
            <a:r>
              <a:t>Integration with AWS Services – Works with EC2, ECS, Lambda, CloudFormation, etc.</a:t>
            </a:r>
          </a:p>
          <a:p>
            <a:r>
              <a:t>Parameter Policies – Define rules like expiration and rotation for parameters.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Parameter Store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Store Parameters – Admin adds values like DB connection strings, API keys, or app configs.</a:t>
            </a:r>
          </a:p>
          <a:p>
            <a:r>
              <a:t>Encryption – Parameters are encrypted using AWS KMS if stored as SecureString.</a:t>
            </a:r>
          </a:p>
          <a:p>
            <a:r>
              <a:t>Access Control – IAM policies control who can view or modify parameters.</a:t>
            </a:r>
          </a:p>
          <a:p>
            <a:r>
              <a:t>Application Retrieval – Applications fetch values at runtime via API/SDK/CLI.</a:t>
            </a:r>
          </a:p>
          <a:p>
            <a:r>
              <a:t>Versioning &amp; Auditing – Keeps track of changes and supports rollbacks when needed.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Standard vs. Advanced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Standard Parameters – Up to 4 KB in size, 10,000 max per account, free to use.</a:t>
            </a:r>
          </a:p>
          <a:p>
            <a:r>
              <a:t>Advanced Parameters – Up to 8 KB in size, more scalable, with additional features.</a:t>
            </a:r>
          </a:p>
          <a:p>
            <a:r>
              <a:t>Policies Support – Only available in advanced parameters (like expiration).</a:t>
            </a:r>
          </a:p>
          <a:p>
            <a:r>
              <a:t>Pricing – Standard is free, advanced incurs charges.</a:t>
            </a:r>
          </a:p>
          <a:p>
            <a:r>
              <a:t>Use Cases – Standard for basic configs, advanced for larger or critical secrets.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Parameter Store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Cost-Effective – Free tier covers many scenarios, reducing expenses.</a:t>
            </a:r>
          </a:p>
          <a:p>
            <a:r>
              <a:t>Improved Security – Protects sensitive values using KMS encryption.</a:t>
            </a:r>
          </a:p>
          <a:p>
            <a:r>
              <a:t>Operational Efficiency – Automates configuration management across systems.</a:t>
            </a:r>
          </a:p>
          <a:p>
            <a:r>
              <a:t>Flexibility – Supports both plain text and encrypted secret values.</a:t>
            </a:r>
          </a:p>
          <a:p>
            <a:r>
              <a:t>Seamless DevOps Integration – Fits easily into CI/CD pipelines.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Parameter Store vs Secrets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Rotation – Secrets Manager supports auto rotation; Parameter Store does not.</a:t>
            </a:r>
          </a:p>
          <a:p>
            <a:r>
              <a:t>Cost – Parameter Store standard tier is free; Secrets Manager is paid.</a:t>
            </a:r>
          </a:p>
          <a:p>
            <a:r>
              <a:t>Use Case – Parameter Store is best for configs; Secrets Manager for sensitive credentials.</a:t>
            </a:r>
          </a:p>
          <a:p>
            <a:r>
              <a:t>Features – Secrets Manager offers richer auditing, rotation, and secret management.</a:t>
            </a:r>
          </a:p>
          <a:p>
            <a:r>
              <a:t>Integration – Both integrate with AWS apps, but Secrets Manager is stronger for compliance.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Central Config Storage – Parameter Store simplifies managing configs.</a:t>
            </a:r>
          </a:p>
          <a:p>
            <a:r>
              <a:t>Secure &amp; Encrypted – KMS integration ensures protection of sensitive values.</a:t>
            </a:r>
          </a:p>
          <a:p>
            <a:r>
              <a:t>Flexible Options – Standard (free) and advanced (premium) parameters available.</a:t>
            </a:r>
          </a:p>
          <a:p>
            <a:r>
              <a:t>Integration – Works seamlessly with AWS services and automation workflows.</a:t>
            </a:r>
          </a:p>
          <a:p>
            <a:r>
              <a:t>Best Choice – Ideal for cost-effective, secure, and centralized configuration management.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</TotalTime>
  <Words>567</Words>
  <Application>Microsoft Office PowerPoint</Application>
  <PresentationFormat>On-screen Show (4:3)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Century Gothic</vt:lpstr>
      <vt:lpstr>Wingdings 3</vt:lpstr>
      <vt:lpstr>Ion</vt:lpstr>
      <vt:lpstr>Introduction to Parameter Store</vt:lpstr>
      <vt:lpstr>Why Use Parameter Store?</vt:lpstr>
      <vt:lpstr>Key Features</vt:lpstr>
      <vt:lpstr>How Parameter Store Works</vt:lpstr>
      <vt:lpstr>Standard vs. Advanced Parameters</vt:lpstr>
      <vt:lpstr>Benefits of Parameter Store</vt:lpstr>
      <vt:lpstr>Parameter Store vs Secrets Manager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mohammed Nadeem</dc:creator>
  <cp:keywords/>
  <dc:description>generated using python-pptx</dc:description>
  <cp:lastModifiedBy>mohammed Nadeem</cp:lastModifiedBy>
  <cp:revision>2</cp:revision>
  <dcterms:created xsi:type="dcterms:W3CDTF">2013-01-27T09:14:16Z</dcterms:created>
  <dcterms:modified xsi:type="dcterms:W3CDTF">2025-08-22T15:44:27Z</dcterms:modified>
  <cp:category/>
</cp:coreProperties>
</file>