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9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70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91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63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0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78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77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85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4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0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79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3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6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96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Amazon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 – A fully managed message queuing service from AWS.</a:t>
            </a:r>
          </a:p>
          <a:p>
            <a:r>
              <a:t>Purpose – Enables decoupling of components in distributed systems.</a:t>
            </a:r>
          </a:p>
          <a:p>
            <a:r>
              <a:t>Asynchronous Communication – Applications send, store, and receive messages reliably.</a:t>
            </a:r>
          </a:p>
          <a:p>
            <a:r>
              <a:t>Fully Managed – No servers to manage, AWS handles scaling and reliability.</a:t>
            </a:r>
          </a:p>
          <a:p>
            <a:r>
              <a:t>Use Cases – Microservices, event-driven apps, and distributed workloads.</a:t>
            </a: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Amazon SQS?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Decoupling Applications – Breaks dependencies between components for scalability.</a:t>
            </a:r>
          </a:p>
          <a:p>
            <a:r>
              <a:t>Message Durability – Messages are stored redundantly across multiple servers.</a:t>
            </a:r>
          </a:p>
          <a:p>
            <a:r>
              <a:t>Scalability – Handles unlimited messages per second without manual scaling.</a:t>
            </a:r>
          </a:p>
          <a:p>
            <a:r>
              <a:t>Cost-Effective – Pay-as-you-go pricing based on requests and data transfer.</a:t>
            </a:r>
          </a:p>
          <a:p>
            <a:r>
              <a:t>Reliability – Ensures message delivery even during component failures.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Amazon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Standard Queues – High throughput, at-least-once delivery, best-effort ordering.</a:t>
            </a:r>
          </a:p>
          <a:p>
            <a:r>
              <a:t>FIFO Queues – First-in-first-out processing with exactly-once message delivery.</a:t>
            </a:r>
          </a:p>
          <a:p>
            <a:r>
              <a:t>Message Retention – Retains messages for up to 14 days.</a:t>
            </a:r>
          </a:p>
          <a:p>
            <a:r>
              <a:t>Visibility Timeout – Prevents duplicate processing while a message is being handled.</a:t>
            </a:r>
          </a:p>
          <a:p>
            <a:r>
              <a:t>Dead Letter Queues (DLQ) – Stores messages that failed to be processed successfully.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Amazon SQS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Producer – Sends messages to the SQS queue.</a:t>
            </a:r>
          </a:p>
          <a:p>
            <a:r>
              <a:t>Queue Storage – Messages are stored until a consumer retrieves them.</a:t>
            </a:r>
          </a:p>
          <a:p>
            <a:r>
              <a:t>Consumer – Applications poll or subscribe to fetch messages from the queue.</a:t>
            </a:r>
          </a:p>
          <a:p>
            <a:r>
              <a:t>Message Processing – Consumers handle and acknowledge the message.</a:t>
            </a:r>
          </a:p>
          <a:p>
            <a:r>
              <a:t>Message Deletion – Once processed, the message is removed from the queue.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 vs FIFO Queues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Standard Queue – Nearly unlimited throughput and at-least-once delivery.</a:t>
            </a:r>
          </a:p>
          <a:p>
            <a:r>
              <a:t>FIFO Queue – Maintains strict message order and exactly-once processing.</a:t>
            </a:r>
          </a:p>
          <a:p>
            <a:r>
              <a:t>Performance – Standard is faster; FIFO provides stricter guarantees.</a:t>
            </a:r>
          </a:p>
          <a:p>
            <a:r>
              <a:t>Use Cases (Standard) – Big data ingestion, IoT, asynchronous workflows.</a:t>
            </a:r>
          </a:p>
          <a:p>
            <a:r>
              <a:t>Use Cases (FIFO) – Financial transactions, inventory updates, and order 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Amazon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Fully Managed – No need to maintain servers for messaging.</a:t>
            </a:r>
          </a:p>
          <a:p>
            <a:r>
              <a:t>Scalable &amp; Elastic – Automatically adjusts to workload demand.</a:t>
            </a:r>
          </a:p>
          <a:p>
            <a:r>
              <a:t>Secure – Integrates with IAM policies for access control.</a:t>
            </a:r>
          </a:p>
          <a:p>
            <a:r>
              <a:t>Reliable – Provides redundant storage and fault tolerance.</a:t>
            </a:r>
          </a:p>
          <a:p>
            <a:r>
              <a:t>Easy Integration – Works seamlessly with AWS Lambda, SNS, and EC2.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&amp;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Pricing Model – Based on number of requests and data transfer.</a:t>
            </a:r>
          </a:p>
          <a:p>
            <a:r>
              <a:t>Free Tier – First 1 million requests per month are free.</a:t>
            </a:r>
          </a:p>
          <a:p>
            <a:r>
              <a:t>Cost Efficiency – Standard queues are cheaper; FIFO slightly costlier due to ordering guarantees.</a:t>
            </a:r>
          </a:p>
          <a:p>
            <a:r>
              <a:t>Message Size Limit – Supports messages up to 256 KB; larger messages use S3 with pointers.</a:t>
            </a:r>
          </a:p>
          <a:p>
            <a:r>
              <a:t>Design Considerations – Choose FIFO when order matters, standard when throughput is key.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Decoupled Communication – Simplifies distributed and event-driven applications.</a:t>
            </a:r>
          </a:p>
          <a:p>
            <a:r>
              <a:t>Queue Types – Offers Standard (scalable) and FIFO (ordered) options.</a:t>
            </a:r>
          </a:p>
          <a:p>
            <a:r>
              <a:t>Integration – Works with AWS Lambda, SNS, EC2, and microservices.</a:t>
            </a:r>
          </a:p>
          <a:p>
            <a:r>
              <a:t>Cost-Effective – Pay only for what you use, with a free tier included.</a:t>
            </a:r>
          </a:p>
          <a:p>
            <a:r>
              <a:t>Reliable Choice – Ensures durable, secure, and scalable message delivery.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519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Introduction to Amazon SQS</vt:lpstr>
      <vt:lpstr>Why Use Amazon SQS?</vt:lpstr>
      <vt:lpstr>Key Features of Amazon SQS</vt:lpstr>
      <vt:lpstr>How Amazon SQS Works</vt:lpstr>
      <vt:lpstr>Standard vs FIFO Queues</vt:lpstr>
      <vt:lpstr>Benefits of Amazon SQS</vt:lpstr>
      <vt:lpstr>Pricing &amp; Considerations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Nadeem</dc:creator>
  <cp:keywords/>
  <dc:description>generated using python-pptx</dc:description>
  <cp:lastModifiedBy>mohammed Nadeem</cp:lastModifiedBy>
  <cp:revision>2</cp:revision>
  <dcterms:created xsi:type="dcterms:W3CDTF">2013-01-27T09:14:16Z</dcterms:created>
  <dcterms:modified xsi:type="dcterms:W3CDTF">2025-08-22T15:42:51Z</dcterms:modified>
  <cp:category/>
</cp:coreProperties>
</file>