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82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5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37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41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4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5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0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2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3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92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Secrets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Definition – A managed service by AWS to securely store, manage, and retrieve secrets like passwords, API keys, and certificates.</a:t>
            </a:r>
          </a:p>
          <a:p>
            <a:r>
              <a:t>Purpose – Eliminates the need to hardcode secrets in code or configuration files.</a:t>
            </a:r>
          </a:p>
          <a:p>
            <a:r>
              <a:t>Managed Service – Fully managed by AWS with built-in integrations for many AWS services.</a:t>
            </a:r>
          </a:p>
          <a:p>
            <a:r>
              <a:t>Use Cases – Database credentials, API tokens, third-party service authentication, and certificate rotation.</a:t>
            </a:r>
          </a:p>
          <a:p>
            <a:r>
              <a:t>Security Focus – Ensures confidentiality, integrity, and controlled access of secrets.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Secrets Manager?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Avoid Hardcoding Secrets – Prevents exposing sensitive data in source code or repositories.</a:t>
            </a:r>
          </a:p>
          <a:p>
            <a:r>
              <a:t>Centralized Secret Storage – Stores all secrets in one place with encryption.</a:t>
            </a:r>
          </a:p>
          <a:p>
            <a:r>
              <a:t>Access Control – Integrates with IAM policies to restrict who can access what secret.</a:t>
            </a:r>
          </a:p>
          <a:p>
            <a:r>
              <a:t>Audit and Monitoring – Secrets Manager integrates with AWS CloudTrail for tracking secret usage.</a:t>
            </a:r>
          </a:p>
          <a:p>
            <a:r>
              <a:t>Compliance Support – Helps meet security standards like PCI-DSS, HIPAA, and GDPR.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Automatic Secret Rotation – Rotates credentials automatically without downtime.</a:t>
            </a:r>
          </a:p>
          <a:p>
            <a:r>
              <a:t>AWS Integration – Works seamlessly with RDS, Redshift, EC2, Lambda, and more.</a:t>
            </a:r>
          </a:p>
          <a:p>
            <a:r>
              <a:t>Encryption with KMS – Secrets are encrypted with AWS Key Management Service.</a:t>
            </a:r>
          </a:p>
          <a:p>
            <a:r>
              <a:t>Secure Retrieval – Applications retrieve secrets using APIs or SDKs at runtime.</a:t>
            </a:r>
          </a:p>
          <a:p>
            <a:r>
              <a:t>Version Control – Maintains multiple versions of a secret for rollback if needed.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Secrets Manager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Store Secret – Admin adds a secret (e.g., DB password) into the service.</a:t>
            </a:r>
          </a:p>
          <a:p>
            <a:r>
              <a:t>Encryption – Secret is encrypted automatically using KMS keys.</a:t>
            </a:r>
          </a:p>
          <a:p>
            <a:r>
              <a:t>Access Control – IAM roles/policies decide which apps/users can retrieve the secret.</a:t>
            </a:r>
          </a:p>
          <a:p>
            <a:r>
              <a:t>Application Retrieval – Applications call the Secrets Manager API to fetch secrets securely.</a:t>
            </a:r>
          </a:p>
          <a:p>
            <a:r>
              <a:t>Rotation &amp; Update – Secrets can be rotated automatically or manually without affecting applications.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Automatic Secret Rotation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Supported Services – Works with RDS, Aurora, and custom databases.</a:t>
            </a:r>
          </a:p>
          <a:p>
            <a:r>
              <a:t>Lambda Rotation Functions – Uses AWS Lambda to rotate and update credentials.</a:t>
            </a:r>
          </a:p>
          <a:p>
            <a:r>
              <a:t>No Downtime – Secrets are rotated in the background, ensuring app availability.</a:t>
            </a:r>
          </a:p>
          <a:p>
            <a:r>
              <a:t>Security Best Practice – Reduces risk of long-lived credentials being compromised.</a:t>
            </a:r>
          </a:p>
          <a:p>
            <a:r>
              <a:t>Custom Rotation – You can build custom rotation workflows for non-standard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Secrets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Improved Security – Minimizes risk of secret leakage.</a:t>
            </a:r>
          </a:p>
          <a:p>
            <a:r>
              <a:t>Scalability – Easily handles secrets for applications across multiple environments.</a:t>
            </a:r>
          </a:p>
          <a:p>
            <a:r>
              <a:t>Reduced Ops Workload – Automatic rotation reduces manual secret updates.</a:t>
            </a:r>
          </a:p>
          <a:p>
            <a:r>
              <a:t>Auditability – Central logs allow compliance and governance.</a:t>
            </a:r>
          </a:p>
          <a:p>
            <a:r>
              <a:t>Integration with DevOps – Works well with CI/CD pipelines and automation tools.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&amp;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Pricing Model – Charged per secret stored per month and per 10,000 API calls.</a:t>
            </a:r>
          </a:p>
          <a:p>
            <a:r>
              <a:t>Comparison with SSM Parameter Store – Secrets Manager offers rotation, while Parameter Store is more basic.</a:t>
            </a:r>
          </a:p>
          <a:p>
            <a:r>
              <a:t>Security Cost Justification – The cost is offset by reduced risk of breaches.</a:t>
            </a:r>
          </a:p>
          <a:p>
            <a:r>
              <a:t>Scalability of Costs – Costs increase with number of secrets and retrievals.</a:t>
            </a:r>
          </a:p>
          <a:p>
            <a:r>
              <a:t>Best Practices – Use Secrets Manager for highly sensitive credentials; Parameter Store for less critical configs.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Secure Storage – AWS Secrets Manager is a central solution for storing secrets.</a:t>
            </a:r>
          </a:p>
          <a:p>
            <a:r>
              <a:t>Automatic Rotation – Eliminates manual credential management.</a:t>
            </a:r>
          </a:p>
          <a:p>
            <a:r>
              <a:t>Integration – Works across AWS services and custom apps.</a:t>
            </a:r>
          </a:p>
          <a:p>
            <a:r>
              <a:t>Compliance Support – Meets security regulations with auditing and monitoring.</a:t>
            </a:r>
          </a:p>
          <a:p>
            <a:r>
              <a:t>Best Choice – Recommended for enterprises needing strong secret security and automation.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</TotalTime>
  <Words>580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Introduction to AWS Secrets Manager</vt:lpstr>
      <vt:lpstr>Why Use Secrets Manager?</vt:lpstr>
      <vt:lpstr>Key Features</vt:lpstr>
      <vt:lpstr>How Secrets Manager Works</vt:lpstr>
      <vt:lpstr>Automatic Secret Rotation</vt:lpstr>
      <vt:lpstr>Benefits of Secrets Manager</vt:lpstr>
      <vt:lpstr>Pricing &amp; Considerations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mohammed Nadeem</dc:creator>
  <cp:keywords/>
  <dc:description>generated using python-pptx</dc:description>
  <cp:lastModifiedBy>mohammed Nadeem</cp:lastModifiedBy>
  <cp:revision>2</cp:revision>
  <dcterms:created xsi:type="dcterms:W3CDTF">2013-01-27T09:14:16Z</dcterms:created>
  <dcterms:modified xsi:type="dcterms:W3CDTF">2025-08-22T15:41:36Z</dcterms:modified>
  <cp:category/>
</cp:coreProperties>
</file>