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9DD67B-E75A-4FB8-8993-612153715079}" v="1" dt="2025-08-22T15:47:19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Nadeem" userId="bb2310911cf8919f" providerId="LiveId" clId="{CD9DD67B-E75A-4FB8-8993-612153715079}"/>
    <pc:docChg chg="modSld">
      <pc:chgData name="mohammed Nadeem" userId="bb2310911cf8919f" providerId="LiveId" clId="{CD9DD67B-E75A-4FB8-8993-612153715079}" dt="2025-08-22T15:47:19.092" v="0"/>
      <pc:docMkLst>
        <pc:docMk/>
      </pc:docMkLst>
      <pc:sldChg chg="modSp">
        <pc:chgData name="mohammed Nadeem" userId="bb2310911cf8919f" providerId="LiveId" clId="{CD9DD67B-E75A-4FB8-8993-612153715079}" dt="2025-08-22T15:47:19.092" v="0"/>
        <pc:sldMkLst>
          <pc:docMk/>
          <pc:sldMk cId="0" sldId="256"/>
        </pc:sldMkLst>
        <pc:spChg chg="mod">
          <ac:chgData name="mohammed Nadeem" userId="bb2310911cf8919f" providerId="LiveId" clId="{CD9DD67B-E75A-4FB8-8993-612153715079}" dt="2025-08-22T15:47:19.092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hammed Nadeem" userId="bb2310911cf8919f" providerId="LiveId" clId="{CD9DD67B-E75A-4FB8-8993-612153715079}" dt="2025-08-22T15:47:19.092" v="0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mohammed Nadeem" userId="bb2310911cf8919f" providerId="LiveId" clId="{CD9DD67B-E75A-4FB8-8993-612153715079}" dt="2025-08-22T15:47:19.092" v="0"/>
        <pc:sldMkLst>
          <pc:docMk/>
          <pc:sldMk cId="0" sldId="257"/>
        </pc:sldMkLst>
        <pc:spChg chg="mod">
          <ac:chgData name="mohammed Nadeem" userId="bb2310911cf8919f" providerId="LiveId" clId="{CD9DD67B-E75A-4FB8-8993-612153715079}" dt="2025-08-22T15:47:19.092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hammed Nadeem" userId="bb2310911cf8919f" providerId="LiveId" clId="{CD9DD67B-E75A-4FB8-8993-612153715079}" dt="2025-08-22T15:47:19.092" v="0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mohammed Nadeem" userId="bb2310911cf8919f" providerId="LiveId" clId="{CD9DD67B-E75A-4FB8-8993-612153715079}" dt="2025-08-22T15:47:19.092" v="0"/>
        <pc:sldMkLst>
          <pc:docMk/>
          <pc:sldMk cId="0" sldId="258"/>
        </pc:sldMkLst>
        <pc:spChg chg="mod">
          <ac:chgData name="mohammed Nadeem" userId="bb2310911cf8919f" providerId="LiveId" clId="{CD9DD67B-E75A-4FB8-8993-612153715079}" dt="2025-08-22T15:47:19.092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mohammed Nadeem" userId="bb2310911cf8919f" providerId="LiveId" clId="{CD9DD67B-E75A-4FB8-8993-612153715079}" dt="2025-08-22T15:47:19.092" v="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mohammed Nadeem" userId="bb2310911cf8919f" providerId="LiveId" clId="{CD9DD67B-E75A-4FB8-8993-612153715079}" dt="2025-08-22T15:47:19.092" v="0"/>
        <pc:sldMkLst>
          <pc:docMk/>
          <pc:sldMk cId="0" sldId="259"/>
        </pc:sldMkLst>
        <pc:spChg chg="mod">
          <ac:chgData name="mohammed Nadeem" userId="bb2310911cf8919f" providerId="LiveId" clId="{CD9DD67B-E75A-4FB8-8993-612153715079}" dt="2025-08-22T15:47:19.092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mohammed Nadeem" userId="bb2310911cf8919f" providerId="LiveId" clId="{CD9DD67B-E75A-4FB8-8993-612153715079}" dt="2025-08-22T15:47:19.092" v="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mohammed Nadeem" userId="bb2310911cf8919f" providerId="LiveId" clId="{CD9DD67B-E75A-4FB8-8993-612153715079}" dt="2025-08-22T15:47:19.092" v="0"/>
        <pc:sldMkLst>
          <pc:docMk/>
          <pc:sldMk cId="0" sldId="260"/>
        </pc:sldMkLst>
        <pc:spChg chg="mod">
          <ac:chgData name="mohammed Nadeem" userId="bb2310911cf8919f" providerId="LiveId" clId="{CD9DD67B-E75A-4FB8-8993-612153715079}" dt="2025-08-22T15:47:19.092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mohammed Nadeem" userId="bb2310911cf8919f" providerId="LiveId" clId="{CD9DD67B-E75A-4FB8-8993-612153715079}" dt="2025-08-22T15:47:19.092" v="0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mohammed Nadeem" userId="bb2310911cf8919f" providerId="LiveId" clId="{CD9DD67B-E75A-4FB8-8993-612153715079}" dt="2025-08-22T15:47:19.092" v="0"/>
        <pc:sldMkLst>
          <pc:docMk/>
          <pc:sldMk cId="0" sldId="261"/>
        </pc:sldMkLst>
        <pc:spChg chg="mod">
          <ac:chgData name="mohammed Nadeem" userId="bb2310911cf8919f" providerId="LiveId" clId="{CD9DD67B-E75A-4FB8-8993-612153715079}" dt="2025-08-22T15:47:19.092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mohammed Nadeem" userId="bb2310911cf8919f" providerId="LiveId" clId="{CD9DD67B-E75A-4FB8-8993-612153715079}" dt="2025-08-22T15:47:19.092" v="0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mohammed Nadeem" userId="bb2310911cf8919f" providerId="LiveId" clId="{CD9DD67B-E75A-4FB8-8993-612153715079}" dt="2025-08-22T15:47:19.092" v="0"/>
        <pc:sldMkLst>
          <pc:docMk/>
          <pc:sldMk cId="0" sldId="262"/>
        </pc:sldMkLst>
        <pc:spChg chg="mod">
          <ac:chgData name="mohammed Nadeem" userId="bb2310911cf8919f" providerId="LiveId" clId="{CD9DD67B-E75A-4FB8-8993-612153715079}" dt="2025-08-22T15:47:19.092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mohammed Nadeem" userId="bb2310911cf8919f" providerId="LiveId" clId="{CD9DD67B-E75A-4FB8-8993-612153715079}" dt="2025-08-22T15:47:19.092" v="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mohammed Nadeem" userId="bb2310911cf8919f" providerId="LiveId" clId="{CD9DD67B-E75A-4FB8-8993-612153715079}" dt="2025-08-22T15:47:19.092" v="0"/>
        <pc:sldMkLst>
          <pc:docMk/>
          <pc:sldMk cId="0" sldId="263"/>
        </pc:sldMkLst>
        <pc:spChg chg="mod">
          <ac:chgData name="mohammed Nadeem" userId="bb2310911cf8919f" providerId="LiveId" clId="{CD9DD67B-E75A-4FB8-8993-612153715079}" dt="2025-08-22T15:47:19.092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mohammed Nadeem" userId="bb2310911cf8919f" providerId="LiveId" clId="{CD9DD67B-E75A-4FB8-8993-612153715079}" dt="2025-08-22T15:47:19.092" v="0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1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25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8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0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7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0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0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7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6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8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17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WAF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Definition – A Web Application Firewall (WAF) is a security solution that monitors and filters HTTP/HTTPS traffic between a web application and the internet.</a:t>
            </a:r>
          </a:p>
          <a:p>
            <a:r>
              <a:rPr sz="1800"/>
              <a:t>Purpose – Its main role is to protect web applications from common cyber threats and vulnerabilities.</a:t>
            </a:r>
          </a:p>
          <a:p>
            <a:r>
              <a:rPr sz="1800"/>
              <a:t>Focus – Unlike network firewalls, WAF specifically protects web applications.</a:t>
            </a:r>
          </a:p>
          <a:p>
            <a:r>
              <a:rPr sz="1800"/>
              <a:t>Working Level – Operates at the application layer (OSI Layer 7).</a:t>
            </a:r>
          </a:p>
          <a:p>
            <a:r>
              <a:rPr sz="1800"/>
              <a:t>Importance – Essential for safeguarding sensitive data and preventing attacks.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WAF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Growing Cyber Threats – Increasing attacks on web applications like SQL Injection and XSS.</a:t>
            </a:r>
          </a:p>
          <a:p>
            <a:r>
              <a:rPr sz="1800"/>
              <a:t>Sensitive Data Protection – Prevents theft of financial data, passwords, and personal information.</a:t>
            </a:r>
          </a:p>
          <a:p>
            <a:r>
              <a:rPr sz="1800"/>
              <a:t>Compliance Requirements – Helps meet regulations like PCI-DSS, GDPR.</a:t>
            </a:r>
          </a:p>
          <a:p>
            <a:r>
              <a:rPr sz="1800"/>
              <a:t>Business Continuity – Protects applications from downtime due to attacks.</a:t>
            </a:r>
          </a:p>
          <a:p>
            <a:r>
              <a:rPr sz="1800"/>
              <a:t>Customer Trust – Provides security assurance to users accessing web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WAF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Traffic Monitoring – Inspects every incoming HTTP/HTTPS request.</a:t>
            </a:r>
          </a:p>
          <a:p>
            <a:r>
              <a:rPr sz="1800"/>
              <a:t>Rule-Based Filtering – Matches requests against pre-defined rules or policies.</a:t>
            </a:r>
          </a:p>
          <a:p>
            <a:r>
              <a:rPr sz="1800"/>
              <a:t>Blocking Attacks – Malicious requests are blocked before reaching the application.</a:t>
            </a:r>
          </a:p>
          <a:p>
            <a:r>
              <a:rPr sz="1800"/>
              <a:t>Allowing Legitimate Traffic – Only safe traffic is passed to the web server.</a:t>
            </a:r>
          </a:p>
          <a:p>
            <a:r>
              <a:rPr sz="1800"/>
              <a:t>Adaptive Learning – Modern WAFs can learn and adapt to new threats automatically.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WAF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SQL Injection Protection – Prevents attackers from injecting malicious queries.</a:t>
            </a:r>
          </a:p>
          <a:p>
            <a:r>
              <a:rPr sz="1800"/>
              <a:t>Cross-Site Scripting (XSS) Defense – Stops execution of malicious scripts.</a:t>
            </a:r>
          </a:p>
          <a:p>
            <a:r>
              <a:rPr sz="1800"/>
              <a:t>DDoS Mitigation – Controls abnormal traffic to prevent denial-of-service attacks.</a:t>
            </a:r>
          </a:p>
          <a:p>
            <a:r>
              <a:rPr sz="1800"/>
              <a:t>Bot Protection – Identifies and blocks malicious bots.</a:t>
            </a:r>
          </a:p>
          <a:p>
            <a:r>
              <a:rPr sz="1800"/>
              <a:t>Logging &amp; Reporting – Provides detailed logs for monitoring and audits.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WAF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Network-based WAF – Installed physically in a data center, offers low latency.</a:t>
            </a:r>
          </a:p>
          <a:p>
            <a:r>
              <a:rPr sz="1800"/>
              <a:t>Host-based WAF – Integrated into the application software, customizable but resource-heavy.</a:t>
            </a:r>
          </a:p>
          <a:p>
            <a:r>
              <a:rPr sz="1800"/>
              <a:t>Cloud-based WAF – Provided as a managed service by vendors, easy to deploy.</a:t>
            </a:r>
          </a:p>
          <a:p>
            <a:r>
              <a:rPr sz="1800"/>
              <a:t>Hybrid WAF – Combines on-premises and cloud solutions for flexibility.</a:t>
            </a:r>
          </a:p>
          <a:p>
            <a:r>
              <a:rPr sz="1800"/>
              <a:t>Comparison – Cloud is cost-effective, host-based is flexible, and network-based is powerful.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WAF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Application Security – Protects against OWASP Top 10 vulnerabilities.</a:t>
            </a:r>
          </a:p>
          <a:p>
            <a:r>
              <a:rPr sz="1800"/>
              <a:t>Cost Savings – Prevents financial loss from breaches and downtime.</a:t>
            </a:r>
          </a:p>
          <a:p>
            <a:r>
              <a:rPr sz="1800"/>
              <a:t>Regulatory Compliance – Helps meet mandatory security standards.</a:t>
            </a:r>
          </a:p>
          <a:p>
            <a:r>
              <a:rPr sz="1800"/>
              <a:t>Improved Performance – Some WAFs provide caching and load balancing.</a:t>
            </a:r>
          </a:p>
          <a:p>
            <a:r>
              <a:rPr sz="1800"/>
              <a:t>Peace of Mind – Developers can focus on building apps while WAF handles threats.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WAF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Not a Complete Security Solution – Cannot prevent all types of cyberattacks.</a:t>
            </a:r>
          </a:p>
          <a:p>
            <a:r>
              <a:rPr sz="1800"/>
              <a:t>False Positives – Sometimes blocks legitimate traffic.</a:t>
            </a:r>
          </a:p>
          <a:p>
            <a:r>
              <a:rPr sz="1800"/>
              <a:t>Performance Overhead – May introduce latency if not optimized.</a:t>
            </a:r>
          </a:p>
          <a:p>
            <a:r>
              <a:rPr sz="1800"/>
              <a:t>Maintenance Required – Rules need regular updates.</a:t>
            </a:r>
          </a:p>
          <a:p>
            <a:r>
              <a:rPr sz="1800"/>
              <a:t>Cost Factor – Enterprise-grade WAFs can be expensive.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Defense in Depth – Use WAF as part of a multi-layered security strategy.</a:t>
            </a:r>
          </a:p>
          <a:p>
            <a:r>
              <a:rPr sz="1800"/>
              <a:t>Regular Updates – Keep WAF rules and signatures updated.</a:t>
            </a:r>
          </a:p>
          <a:p>
            <a:r>
              <a:rPr sz="1800"/>
              <a:t>Monitor Logs – Continuously analyze traffic and alerts.</a:t>
            </a:r>
          </a:p>
          <a:p>
            <a:r>
              <a:rPr sz="1800"/>
              <a:t>Combine with Other Tools – Use IDS/IPS, firewalls, and SIEM along with WAF.</a:t>
            </a:r>
          </a:p>
          <a:p>
            <a:r>
              <a:rPr sz="1800"/>
              <a:t>Future Outlook – AI and ML are enhancing WAF capabilities for smarter security.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531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Introduction to WAF</vt:lpstr>
      <vt:lpstr>Why WAF is Needed</vt:lpstr>
      <vt:lpstr>How WAF Works</vt:lpstr>
      <vt:lpstr>Key Features of WAF</vt:lpstr>
      <vt:lpstr>Types of WAF Deployment</vt:lpstr>
      <vt:lpstr>Benefits of Using WAF</vt:lpstr>
      <vt:lpstr>Limitations of WAF</vt:lpstr>
      <vt:lpstr>Conclusion &amp; Best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mohammed Nadeem</cp:lastModifiedBy>
  <cp:revision>1</cp:revision>
  <dcterms:created xsi:type="dcterms:W3CDTF">2013-01-27T09:14:16Z</dcterms:created>
  <dcterms:modified xsi:type="dcterms:W3CDTF">2025-08-22T15:47:21Z</dcterms:modified>
  <cp:category/>
</cp:coreProperties>
</file>