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B12B7E-12B6-84D9-1C38-0CDB687B10A7}" v="386" dt="2024-09-16T07:47:49.881"/>
    <p1510:client id="{A9797BCD-BFA6-2A0A-9FDD-204D7EA8755C}" v="304" dt="2024-09-16T10:49:29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9220EA-09CD-4497-AC2D-83499BADECB6}" type="doc">
      <dgm:prSet loTypeId="urn:microsoft.com/office/officeart/2005/8/layout/process2" loCatId="process" qsTypeId="urn:microsoft.com/office/officeart/2005/8/quickstyle/simple2" qsCatId="simple" csTypeId="urn:microsoft.com/office/officeart/2005/8/colors/accent6_1" csCatId="accent6" phldr="1"/>
      <dgm:spPr/>
    </dgm:pt>
    <dgm:pt modelId="{7EB56CFE-B245-4673-AD5F-BAF39D9FAD99}">
      <dgm:prSet phldrT="[Text]" phldr="0"/>
      <dgm:spPr/>
      <dgm:t>
        <a:bodyPr/>
        <a:lstStyle/>
        <a:p>
          <a:pPr rtl="0"/>
          <a:r>
            <a:rPr lang="en-US" dirty="0">
              <a:latin typeface="Segoe UI"/>
              <a:cs typeface="Segoe UI"/>
            </a:rPr>
            <a:t>Development and Maintenance</a:t>
          </a:r>
        </a:p>
      </dgm:t>
    </dgm:pt>
    <dgm:pt modelId="{6CECB8DE-FF23-4CA0-9C2B-614B4FA75757}" type="parTrans" cxnId="{826CD09E-94AA-4B41-B35F-79EE589DB107}">
      <dgm:prSet/>
      <dgm:spPr/>
      <dgm:t>
        <a:bodyPr/>
        <a:lstStyle/>
        <a:p>
          <a:endParaRPr lang="en-US"/>
        </a:p>
      </dgm:t>
    </dgm:pt>
    <dgm:pt modelId="{ADF7C0BF-5057-41F1-9058-C0B07F5B2011}" type="sibTrans" cxnId="{826CD09E-94AA-4B41-B35F-79EE589DB10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2B946C5-DCC1-4FB4-A3FF-C2447C1EAE41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Subscription and Account Management</a:t>
          </a:r>
        </a:p>
      </dgm:t>
    </dgm:pt>
    <dgm:pt modelId="{08720B12-DA80-41BB-A402-B68C6BCD4BF7}" type="parTrans" cxnId="{444B8741-FCF8-4B9C-811B-CF87B32BFF78}">
      <dgm:prSet/>
      <dgm:spPr/>
      <dgm:t>
        <a:bodyPr/>
        <a:lstStyle/>
        <a:p>
          <a:endParaRPr lang="en-US"/>
        </a:p>
      </dgm:t>
    </dgm:pt>
    <dgm:pt modelId="{A54903FE-6CD9-4F5D-A529-6CE2DB5C6EEE}" type="sibTrans" cxnId="{444B8741-FCF8-4B9C-811B-CF87B32BFF78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8950006-FFD1-4558-B110-2D3407781653}">
      <dgm:prSet phldrT="[Text]" phldr="0"/>
      <dgm:spPr/>
      <dgm:t>
        <a:bodyPr/>
        <a:lstStyle/>
        <a:p>
          <a:pPr rtl="0"/>
          <a:r>
            <a:rPr lang="en-US" dirty="0">
              <a:latin typeface="Segoe UI"/>
              <a:cs typeface="Segoe UI"/>
            </a:rPr>
            <a:t>Customer Support</a:t>
          </a:r>
        </a:p>
      </dgm:t>
    </dgm:pt>
    <dgm:pt modelId="{37A61635-23AB-487E-BD6B-3349696FF674}" type="parTrans" cxnId="{1FE35477-0AA1-4C81-80F9-AE19250E3060}">
      <dgm:prSet/>
      <dgm:spPr/>
      <dgm:t>
        <a:bodyPr/>
        <a:lstStyle/>
        <a:p>
          <a:endParaRPr lang="en-US"/>
        </a:p>
      </dgm:t>
    </dgm:pt>
    <dgm:pt modelId="{2F37367C-F7E6-43DB-BE5E-8D445D3FBFC3}" type="sibTrans" cxnId="{1FE35477-0AA1-4C81-80F9-AE19250E3060}">
      <dgm:prSet/>
      <dgm:spPr/>
      <dgm:t>
        <a:bodyPr/>
        <a:lstStyle/>
        <a:p>
          <a:endParaRPr lang="en-US"/>
        </a:p>
      </dgm:t>
    </dgm:pt>
    <dgm:pt modelId="{C247D73D-597E-4A61-8A61-C757287E0B55}">
      <dgm:prSet phldr="0"/>
      <dgm:spPr/>
      <dgm:t>
        <a:bodyPr/>
        <a:lstStyle/>
        <a:p>
          <a:pPr rtl="0"/>
          <a:r>
            <a:rPr lang="en-US" dirty="0">
              <a:latin typeface="Segoe UI"/>
              <a:cs typeface="Segoe UI"/>
            </a:rPr>
            <a:t>Advertising Management</a:t>
          </a:r>
        </a:p>
      </dgm:t>
    </dgm:pt>
    <dgm:pt modelId="{6DE40A7D-1515-41FF-B316-2FD501643A5E}" type="parTrans" cxnId="{8CC94141-26CB-4B47-AAE7-E8C3D2BEC6D3}">
      <dgm:prSet/>
      <dgm:spPr/>
    </dgm:pt>
    <dgm:pt modelId="{2F26545E-43DA-426B-9581-1AB15AEB8353}" type="sibTrans" cxnId="{8CC94141-26CB-4B47-AAE7-E8C3D2BEC6D3}">
      <dgm:prSet/>
      <dgm:spPr/>
      <dgm:t>
        <a:bodyPr/>
        <a:lstStyle/>
        <a:p>
          <a:endParaRPr lang="en-US"/>
        </a:p>
      </dgm:t>
    </dgm:pt>
    <dgm:pt modelId="{FA2958B7-E372-475E-B17A-E2FD7A3EC13D}">
      <dgm:prSet phldr="0"/>
      <dgm:spPr/>
      <dgm:t>
        <a:bodyPr/>
        <a:lstStyle/>
        <a:p>
          <a:pPr rtl="0"/>
          <a:r>
            <a:rPr lang="en-US" dirty="0">
              <a:latin typeface="Segoe UI"/>
              <a:cs typeface="Segoe UI"/>
            </a:rPr>
            <a:t>Financial operations</a:t>
          </a:r>
        </a:p>
      </dgm:t>
    </dgm:pt>
    <dgm:pt modelId="{A93CB656-5718-4D50-A7A8-925516421041}" type="parTrans" cxnId="{B610D934-C9E5-4AF8-86EE-27B23BF17C5A}">
      <dgm:prSet/>
      <dgm:spPr/>
    </dgm:pt>
    <dgm:pt modelId="{70E979ED-1020-43CE-95E7-2D38B8CD1EF6}" type="sibTrans" cxnId="{B610D934-C9E5-4AF8-86EE-27B23BF17C5A}">
      <dgm:prSet/>
      <dgm:spPr/>
    </dgm:pt>
    <dgm:pt modelId="{2AE2CF12-7406-4272-9F5C-6D1BA7B4CD70}" type="pres">
      <dgm:prSet presAssocID="{089220EA-09CD-4497-AC2D-83499BADECB6}" presName="linearFlow" presStyleCnt="0">
        <dgm:presLayoutVars>
          <dgm:resizeHandles val="exact"/>
        </dgm:presLayoutVars>
      </dgm:prSet>
      <dgm:spPr/>
    </dgm:pt>
    <dgm:pt modelId="{E4C6447C-7F69-4FE8-A458-7EAB38BEDA81}" type="pres">
      <dgm:prSet presAssocID="{7EB56CFE-B245-4673-AD5F-BAF39D9FAD99}" presName="node" presStyleLbl="node1" presStyleIdx="0" presStyleCnt="5">
        <dgm:presLayoutVars>
          <dgm:bulletEnabled val="1"/>
        </dgm:presLayoutVars>
      </dgm:prSet>
      <dgm:spPr/>
    </dgm:pt>
    <dgm:pt modelId="{F0E25432-DD68-4D22-8165-E367275C17D4}" type="pres">
      <dgm:prSet presAssocID="{ADF7C0BF-5057-41F1-9058-C0B07F5B2011}" presName="sibTrans" presStyleLbl="sibTrans2D1" presStyleIdx="0" presStyleCnt="4"/>
      <dgm:spPr/>
    </dgm:pt>
    <dgm:pt modelId="{70A4E248-126A-4B79-B8BD-3E05A99D4630}" type="pres">
      <dgm:prSet presAssocID="{ADF7C0BF-5057-41F1-9058-C0B07F5B2011}" presName="connectorText" presStyleLbl="sibTrans2D1" presStyleIdx="0" presStyleCnt="4"/>
      <dgm:spPr/>
    </dgm:pt>
    <dgm:pt modelId="{EF9012BD-A3BE-4B8E-B940-BC7AE447D737}" type="pres">
      <dgm:prSet presAssocID="{E2B946C5-DCC1-4FB4-A3FF-C2447C1EAE41}" presName="node" presStyleLbl="node1" presStyleIdx="1" presStyleCnt="5">
        <dgm:presLayoutVars>
          <dgm:bulletEnabled val="1"/>
        </dgm:presLayoutVars>
      </dgm:prSet>
      <dgm:spPr/>
    </dgm:pt>
    <dgm:pt modelId="{AD115ED0-E35F-4863-A3CD-DB56C290A630}" type="pres">
      <dgm:prSet presAssocID="{A54903FE-6CD9-4F5D-A529-6CE2DB5C6EEE}" presName="sibTrans" presStyleLbl="sibTrans2D1" presStyleIdx="1" presStyleCnt="4"/>
      <dgm:spPr/>
    </dgm:pt>
    <dgm:pt modelId="{5F0FF0D0-720F-4874-9B07-3C75C2DF21B4}" type="pres">
      <dgm:prSet presAssocID="{A54903FE-6CD9-4F5D-A529-6CE2DB5C6EEE}" presName="connectorText" presStyleLbl="sibTrans2D1" presStyleIdx="1" presStyleCnt="4"/>
      <dgm:spPr/>
    </dgm:pt>
    <dgm:pt modelId="{E8C8F9A9-8810-4184-A7E9-13A71E06BE23}" type="pres">
      <dgm:prSet presAssocID="{08950006-FFD1-4558-B110-2D3407781653}" presName="node" presStyleLbl="node1" presStyleIdx="2" presStyleCnt="5">
        <dgm:presLayoutVars>
          <dgm:bulletEnabled val="1"/>
        </dgm:presLayoutVars>
      </dgm:prSet>
      <dgm:spPr/>
    </dgm:pt>
    <dgm:pt modelId="{59EAB65B-1AEC-4239-9137-D5DCE0A3FB59}" type="pres">
      <dgm:prSet presAssocID="{2F37367C-F7E6-43DB-BE5E-8D445D3FBFC3}" presName="sibTrans" presStyleLbl="sibTrans2D1" presStyleIdx="2" presStyleCnt="4"/>
      <dgm:spPr/>
    </dgm:pt>
    <dgm:pt modelId="{2078A211-E7D5-4D43-90B7-44F06F1F3D94}" type="pres">
      <dgm:prSet presAssocID="{2F37367C-F7E6-43DB-BE5E-8D445D3FBFC3}" presName="connectorText" presStyleLbl="sibTrans2D1" presStyleIdx="2" presStyleCnt="4"/>
      <dgm:spPr/>
    </dgm:pt>
    <dgm:pt modelId="{4FA6932A-1C9C-4626-AE6F-555BC61114CA}" type="pres">
      <dgm:prSet presAssocID="{C247D73D-597E-4A61-8A61-C757287E0B55}" presName="node" presStyleLbl="node1" presStyleIdx="3" presStyleCnt="5">
        <dgm:presLayoutVars>
          <dgm:bulletEnabled val="1"/>
        </dgm:presLayoutVars>
      </dgm:prSet>
      <dgm:spPr/>
    </dgm:pt>
    <dgm:pt modelId="{CED413F7-7FBE-48D4-93E3-AA65C375A1FA}" type="pres">
      <dgm:prSet presAssocID="{2F26545E-43DA-426B-9581-1AB15AEB8353}" presName="sibTrans" presStyleLbl="sibTrans2D1" presStyleIdx="3" presStyleCnt="4"/>
      <dgm:spPr/>
    </dgm:pt>
    <dgm:pt modelId="{B4FF55E8-890B-422C-930F-8C13CDF4680D}" type="pres">
      <dgm:prSet presAssocID="{2F26545E-43DA-426B-9581-1AB15AEB8353}" presName="connectorText" presStyleLbl="sibTrans2D1" presStyleIdx="3" presStyleCnt="4"/>
      <dgm:spPr/>
    </dgm:pt>
    <dgm:pt modelId="{41F7C034-9E84-4DD9-A1AA-395FF572262A}" type="pres">
      <dgm:prSet presAssocID="{FA2958B7-E372-475E-B17A-E2FD7A3EC13D}" presName="node" presStyleLbl="node1" presStyleIdx="4" presStyleCnt="5">
        <dgm:presLayoutVars>
          <dgm:bulletEnabled val="1"/>
        </dgm:presLayoutVars>
      </dgm:prSet>
      <dgm:spPr/>
    </dgm:pt>
  </dgm:ptLst>
  <dgm:cxnLst>
    <dgm:cxn modelId="{7746A60D-FEB6-47FC-A362-8E4ECE826120}" type="presOf" srcId="{A54903FE-6CD9-4F5D-A529-6CE2DB5C6EEE}" destId="{AD115ED0-E35F-4863-A3CD-DB56C290A630}" srcOrd="0" destOrd="0" presId="urn:microsoft.com/office/officeart/2005/8/layout/process2"/>
    <dgm:cxn modelId="{D16FD30E-B481-400E-9242-5A4EEA75D51F}" type="presOf" srcId="{2F37367C-F7E6-43DB-BE5E-8D445D3FBFC3}" destId="{2078A211-E7D5-4D43-90B7-44F06F1F3D94}" srcOrd="1" destOrd="0" presId="urn:microsoft.com/office/officeart/2005/8/layout/process2"/>
    <dgm:cxn modelId="{415FC513-F464-4C95-B4FE-BEBBD2D8056E}" type="presOf" srcId="{ADF7C0BF-5057-41F1-9058-C0B07F5B2011}" destId="{F0E25432-DD68-4D22-8165-E367275C17D4}" srcOrd="0" destOrd="0" presId="urn:microsoft.com/office/officeart/2005/8/layout/process2"/>
    <dgm:cxn modelId="{803CC430-96A6-4178-A7DC-1068E6646882}" type="presOf" srcId="{E2B946C5-DCC1-4FB4-A3FF-C2447C1EAE41}" destId="{EF9012BD-A3BE-4B8E-B940-BC7AE447D737}" srcOrd="0" destOrd="0" presId="urn:microsoft.com/office/officeart/2005/8/layout/process2"/>
    <dgm:cxn modelId="{B610D934-C9E5-4AF8-86EE-27B23BF17C5A}" srcId="{089220EA-09CD-4497-AC2D-83499BADECB6}" destId="{FA2958B7-E372-475E-B17A-E2FD7A3EC13D}" srcOrd="4" destOrd="0" parTransId="{A93CB656-5718-4D50-A7A8-925516421041}" sibTransId="{70E979ED-1020-43CE-95E7-2D38B8CD1EF6}"/>
    <dgm:cxn modelId="{3EE1863F-6A7D-482F-9D1C-EEE42EB85D8D}" type="presOf" srcId="{C247D73D-597E-4A61-8A61-C757287E0B55}" destId="{4FA6932A-1C9C-4626-AE6F-555BC61114CA}" srcOrd="0" destOrd="0" presId="urn:microsoft.com/office/officeart/2005/8/layout/process2"/>
    <dgm:cxn modelId="{8CC94141-26CB-4B47-AAE7-E8C3D2BEC6D3}" srcId="{089220EA-09CD-4497-AC2D-83499BADECB6}" destId="{C247D73D-597E-4A61-8A61-C757287E0B55}" srcOrd="3" destOrd="0" parTransId="{6DE40A7D-1515-41FF-B316-2FD501643A5E}" sibTransId="{2F26545E-43DA-426B-9581-1AB15AEB8353}"/>
    <dgm:cxn modelId="{444B8741-FCF8-4B9C-811B-CF87B32BFF78}" srcId="{089220EA-09CD-4497-AC2D-83499BADECB6}" destId="{E2B946C5-DCC1-4FB4-A3FF-C2447C1EAE41}" srcOrd="1" destOrd="0" parTransId="{08720B12-DA80-41BB-A402-B68C6BCD4BF7}" sibTransId="{A54903FE-6CD9-4F5D-A529-6CE2DB5C6EEE}"/>
    <dgm:cxn modelId="{B881E346-8512-4CB0-BB74-E48C1F901428}" type="presOf" srcId="{2F26545E-43DA-426B-9581-1AB15AEB8353}" destId="{B4FF55E8-890B-422C-930F-8C13CDF4680D}" srcOrd="1" destOrd="0" presId="urn:microsoft.com/office/officeart/2005/8/layout/process2"/>
    <dgm:cxn modelId="{4145ED72-B090-417C-943F-003A2F112858}" type="presOf" srcId="{2F26545E-43DA-426B-9581-1AB15AEB8353}" destId="{CED413F7-7FBE-48D4-93E3-AA65C375A1FA}" srcOrd="0" destOrd="0" presId="urn:microsoft.com/office/officeart/2005/8/layout/process2"/>
    <dgm:cxn modelId="{1FE35477-0AA1-4C81-80F9-AE19250E3060}" srcId="{089220EA-09CD-4497-AC2D-83499BADECB6}" destId="{08950006-FFD1-4558-B110-2D3407781653}" srcOrd="2" destOrd="0" parTransId="{37A61635-23AB-487E-BD6B-3349696FF674}" sibTransId="{2F37367C-F7E6-43DB-BE5E-8D445D3FBFC3}"/>
    <dgm:cxn modelId="{B935597F-D8DE-4452-94E1-8FABC0C8C452}" type="presOf" srcId="{089220EA-09CD-4497-AC2D-83499BADECB6}" destId="{2AE2CF12-7406-4272-9F5C-6D1BA7B4CD70}" srcOrd="0" destOrd="0" presId="urn:microsoft.com/office/officeart/2005/8/layout/process2"/>
    <dgm:cxn modelId="{5127FC89-89BC-461A-B497-8DDAA1705417}" type="presOf" srcId="{08950006-FFD1-4558-B110-2D3407781653}" destId="{E8C8F9A9-8810-4184-A7E9-13A71E06BE23}" srcOrd="0" destOrd="0" presId="urn:microsoft.com/office/officeart/2005/8/layout/process2"/>
    <dgm:cxn modelId="{04D5018D-ED2E-4FEA-BCFC-F79EBD903E64}" type="presOf" srcId="{FA2958B7-E372-475E-B17A-E2FD7A3EC13D}" destId="{41F7C034-9E84-4DD9-A1AA-395FF572262A}" srcOrd="0" destOrd="0" presId="urn:microsoft.com/office/officeart/2005/8/layout/process2"/>
    <dgm:cxn modelId="{826CD09E-94AA-4B41-B35F-79EE589DB107}" srcId="{089220EA-09CD-4497-AC2D-83499BADECB6}" destId="{7EB56CFE-B245-4673-AD5F-BAF39D9FAD99}" srcOrd="0" destOrd="0" parTransId="{6CECB8DE-FF23-4CA0-9C2B-614B4FA75757}" sibTransId="{ADF7C0BF-5057-41F1-9058-C0B07F5B2011}"/>
    <dgm:cxn modelId="{91D12BB7-6A30-4BF6-8F4A-AD7F43770B5D}" type="presOf" srcId="{7EB56CFE-B245-4673-AD5F-BAF39D9FAD99}" destId="{E4C6447C-7F69-4FE8-A458-7EAB38BEDA81}" srcOrd="0" destOrd="0" presId="urn:microsoft.com/office/officeart/2005/8/layout/process2"/>
    <dgm:cxn modelId="{7F3B3BBA-C2D0-455C-BCC5-959BF89BD5A3}" type="presOf" srcId="{A54903FE-6CD9-4F5D-A529-6CE2DB5C6EEE}" destId="{5F0FF0D0-720F-4874-9B07-3C75C2DF21B4}" srcOrd="1" destOrd="0" presId="urn:microsoft.com/office/officeart/2005/8/layout/process2"/>
    <dgm:cxn modelId="{2FDE0EC5-C9DB-491A-A66B-5753EB99A5C6}" type="presOf" srcId="{ADF7C0BF-5057-41F1-9058-C0B07F5B2011}" destId="{70A4E248-126A-4B79-B8BD-3E05A99D4630}" srcOrd="1" destOrd="0" presId="urn:microsoft.com/office/officeart/2005/8/layout/process2"/>
    <dgm:cxn modelId="{A7C976E2-926E-4DB5-96E6-1A5055A8C9EA}" type="presOf" srcId="{2F37367C-F7E6-43DB-BE5E-8D445D3FBFC3}" destId="{59EAB65B-1AEC-4239-9137-D5DCE0A3FB59}" srcOrd="0" destOrd="0" presId="urn:microsoft.com/office/officeart/2005/8/layout/process2"/>
    <dgm:cxn modelId="{74DCE77C-E534-4B88-BAC3-25BBA940AAA6}" type="presParOf" srcId="{2AE2CF12-7406-4272-9F5C-6D1BA7B4CD70}" destId="{E4C6447C-7F69-4FE8-A458-7EAB38BEDA81}" srcOrd="0" destOrd="0" presId="urn:microsoft.com/office/officeart/2005/8/layout/process2"/>
    <dgm:cxn modelId="{2F7A4030-3473-4744-8324-21451DE63B87}" type="presParOf" srcId="{2AE2CF12-7406-4272-9F5C-6D1BA7B4CD70}" destId="{F0E25432-DD68-4D22-8165-E367275C17D4}" srcOrd="1" destOrd="0" presId="urn:microsoft.com/office/officeart/2005/8/layout/process2"/>
    <dgm:cxn modelId="{D0C7CA1F-5AD5-49B1-B661-646E1C1396FF}" type="presParOf" srcId="{F0E25432-DD68-4D22-8165-E367275C17D4}" destId="{70A4E248-126A-4B79-B8BD-3E05A99D4630}" srcOrd="0" destOrd="0" presId="urn:microsoft.com/office/officeart/2005/8/layout/process2"/>
    <dgm:cxn modelId="{CDFEFEAC-76F7-4DB9-8A99-1E9B6383C242}" type="presParOf" srcId="{2AE2CF12-7406-4272-9F5C-6D1BA7B4CD70}" destId="{EF9012BD-A3BE-4B8E-B940-BC7AE447D737}" srcOrd="2" destOrd="0" presId="urn:microsoft.com/office/officeart/2005/8/layout/process2"/>
    <dgm:cxn modelId="{E58DFAEE-4815-4D18-96FB-4FEE3A8938DA}" type="presParOf" srcId="{2AE2CF12-7406-4272-9F5C-6D1BA7B4CD70}" destId="{AD115ED0-E35F-4863-A3CD-DB56C290A630}" srcOrd="3" destOrd="0" presId="urn:microsoft.com/office/officeart/2005/8/layout/process2"/>
    <dgm:cxn modelId="{7B2052C4-174A-48FE-AE9F-B3C738294138}" type="presParOf" srcId="{AD115ED0-E35F-4863-A3CD-DB56C290A630}" destId="{5F0FF0D0-720F-4874-9B07-3C75C2DF21B4}" srcOrd="0" destOrd="0" presId="urn:microsoft.com/office/officeart/2005/8/layout/process2"/>
    <dgm:cxn modelId="{30B98860-9817-4899-B9F5-C255A828B085}" type="presParOf" srcId="{2AE2CF12-7406-4272-9F5C-6D1BA7B4CD70}" destId="{E8C8F9A9-8810-4184-A7E9-13A71E06BE23}" srcOrd="4" destOrd="0" presId="urn:microsoft.com/office/officeart/2005/8/layout/process2"/>
    <dgm:cxn modelId="{B5347579-C1BB-4FF8-9722-EEA69018D647}" type="presParOf" srcId="{2AE2CF12-7406-4272-9F5C-6D1BA7B4CD70}" destId="{59EAB65B-1AEC-4239-9137-D5DCE0A3FB59}" srcOrd="5" destOrd="0" presId="urn:microsoft.com/office/officeart/2005/8/layout/process2"/>
    <dgm:cxn modelId="{4557E8DD-5D2C-4C27-8C82-D3FE8F9D560F}" type="presParOf" srcId="{59EAB65B-1AEC-4239-9137-D5DCE0A3FB59}" destId="{2078A211-E7D5-4D43-90B7-44F06F1F3D94}" srcOrd="0" destOrd="0" presId="urn:microsoft.com/office/officeart/2005/8/layout/process2"/>
    <dgm:cxn modelId="{43D9C328-3600-49C6-8F32-7C56E7FD133D}" type="presParOf" srcId="{2AE2CF12-7406-4272-9F5C-6D1BA7B4CD70}" destId="{4FA6932A-1C9C-4626-AE6F-555BC61114CA}" srcOrd="6" destOrd="0" presId="urn:microsoft.com/office/officeart/2005/8/layout/process2"/>
    <dgm:cxn modelId="{7B5F1258-C793-4FEE-A993-42A59DAFAE8E}" type="presParOf" srcId="{2AE2CF12-7406-4272-9F5C-6D1BA7B4CD70}" destId="{CED413F7-7FBE-48D4-93E3-AA65C375A1FA}" srcOrd="7" destOrd="0" presId="urn:microsoft.com/office/officeart/2005/8/layout/process2"/>
    <dgm:cxn modelId="{7C09BDEB-D242-4B76-987E-857FA8AE501A}" type="presParOf" srcId="{CED413F7-7FBE-48D4-93E3-AA65C375A1FA}" destId="{B4FF55E8-890B-422C-930F-8C13CDF4680D}" srcOrd="0" destOrd="0" presId="urn:microsoft.com/office/officeart/2005/8/layout/process2"/>
    <dgm:cxn modelId="{F5157C45-C9FF-4124-989F-39B7CC5983B8}" type="presParOf" srcId="{2AE2CF12-7406-4272-9F5C-6D1BA7B4CD70}" destId="{41F7C034-9E84-4DD9-A1AA-395FF572262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6447C-7F69-4FE8-A458-7EAB38BEDA81}">
      <dsp:nvSpPr>
        <dsp:cNvPr id="0" name=""/>
        <dsp:cNvSpPr/>
      </dsp:nvSpPr>
      <dsp:spPr>
        <a:xfrm>
          <a:off x="4049" y="394"/>
          <a:ext cx="1345900" cy="4613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Segoe UI"/>
              <a:cs typeface="Segoe UI"/>
            </a:rPr>
            <a:t>Development and Maintenance</a:t>
          </a:r>
        </a:p>
      </dsp:txBody>
      <dsp:txXfrm>
        <a:off x="17562" y="13907"/>
        <a:ext cx="1318874" cy="434343"/>
      </dsp:txXfrm>
    </dsp:sp>
    <dsp:sp modelId="{F0E25432-DD68-4D22-8165-E367275C17D4}">
      <dsp:nvSpPr>
        <dsp:cNvPr id="0" name=""/>
        <dsp:cNvSpPr/>
      </dsp:nvSpPr>
      <dsp:spPr>
        <a:xfrm rot="5400000">
          <a:off x="590492" y="473297"/>
          <a:ext cx="173013" cy="207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614714" y="490598"/>
        <a:ext cx="124570" cy="121109"/>
      </dsp:txXfrm>
    </dsp:sp>
    <dsp:sp modelId="{EF9012BD-A3BE-4B8E-B940-BC7AE447D737}">
      <dsp:nvSpPr>
        <dsp:cNvPr id="0" name=""/>
        <dsp:cNvSpPr/>
      </dsp:nvSpPr>
      <dsp:spPr>
        <a:xfrm>
          <a:off x="4049" y="692448"/>
          <a:ext cx="1345900" cy="4613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Segoe UI" panose="020B0502040204020203" pitchFamily="34" charset="0"/>
              <a:cs typeface="Segoe UI" panose="020B0502040204020203" pitchFamily="34" charset="0"/>
            </a:rPr>
            <a:t>Subscription and Account Management</a:t>
          </a:r>
        </a:p>
      </dsp:txBody>
      <dsp:txXfrm>
        <a:off x="17562" y="705961"/>
        <a:ext cx="1318874" cy="434343"/>
      </dsp:txXfrm>
    </dsp:sp>
    <dsp:sp modelId="{AD115ED0-E35F-4863-A3CD-DB56C290A630}">
      <dsp:nvSpPr>
        <dsp:cNvPr id="0" name=""/>
        <dsp:cNvSpPr/>
      </dsp:nvSpPr>
      <dsp:spPr>
        <a:xfrm rot="5400000">
          <a:off x="590492" y="1165351"/>
          <a:ext cx="173013" cy="207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614714" y="1182652"/>
        <a:ext cx="124570" cy="121109"/>
      </dsp:txXfrm>
    </dsp:sp>
    <dsp:sp modelId="{E8C8F9A9-8810-4184-A7E9-13A71E06BE23}">
      <dsp:nvSpPr>
        <dsp:cNvPr id="0" name=""/>
        <dsp:cNvSpPr/>
      </dsp:nvSpPr>
      <dsp:spPr>
        <a:xfrm>
          <a:off x="4049" y="1384501"/>
          <a:ext cx="1345900" cy="4613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Segoe UI"/>
              <a:cs typeface="Segoe UI"/>
            </a:rPr>
            <a:t>Customer Support</a:t>
          </a:r>
        </a:p>
      </dsp:txBody>
      <dsp:txXfrm>
        <a:off x="17562" y="1398014"/>
        <a:ext cx="1318874" cy="434343"/>
      </dsp:txXfrm>
    </dsp:sp>
    <dsp:sp modelId="{59EAB65B-1AEC-4239-9137-D5DCE0A3FB59}">
      <dsp:nvSpPr>
        <dsp:cNvPr id="0" name=""/>
        <dsp:cNvSpPr/>
      </dsp:nvSpPr>
      <dsp:spPr>
        <a:xfrm rot="5400000">
          <a:off x="590492" y="1857405"/>
          <a:ext cx="173013" cy="207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614714" y="1874706"/>
        <a:ext cx="124570" cy="121109"/>
      </dsp:txXfrm>
    </dsp:sp>
    <dsp:sp modelId="{4FA6932A-1C9C-4626-AE6F-555BC61114CA}">
      <dsp:nvSpPr>
        <dsp:cNvPr id="0" name=""/>
        <dsp:cNvSpPr/>
      </dsp:nvSpPr>
      <dsp:spPr>
        <a:xfrm>
          <a:off x="4049" y="2076555"/>
          <a:ext cx="1345900" cy="4613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Segoe UI"/>
              <a:cs typeface="Segoe UI"/>
            </a:rPr>
            <a:t>Advertising Management</a:t>
          </a:r>
        </a:p>
      </dsp:txBody>
      <dsp:txXfrm>
        <a:off x="17562" y="2090068"/>
        <a:ext cx="1318874" cy="434343"/>
      </dsp:txXfrm>
    </dsp:sp>
    <dsp:sp modelId="{CED413F7-7FBE-48D4-93E3-AA65C375A1FA}">
      <dsp:nvSpPr>
        <dsp:cNvPr id="0" name=""/>
        <dsp:cNvSpPr/>
      </dsp:nvSpPr>
      <dsp:spPr>
        <a:xfrm rot="5400000">
          <a:off x="590492" y="2549459"/>
          <a:ext cx="173013" cy="207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614714" y="2566760"/>
        <a:ext cx="124570" cy="121109"/>
      </dsp:txXfrm>
    </dsp:sp>
    <dsp:sp modelId="{41F7C034-9E84-4DD9-A1AA-395FF572262A}">
      <dsp:nvSpPr>
        <dsp:cNvPr id="0" name=""/>
        <dsp:cNvSpPr/>
      </dsp:nvSpPr>
      <dsp:spPr>
        <a:xfrm>
          <a:off x="4049" y="2768609"/>
          <a:ext cx="1345900" cy="4613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Segoe UI"/>
              <a:cs typeface="Segoe UI"/>
            </a:rPr>
            <a:t>Financial operations</a:t>
          </a:r>
        </a:p>
      </dsp:txBody>
      <dsp:txXfrm>
        <a:off x="17562" y="2782122"/>
        <a:ext cx="1318874" cy="434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7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9FBB-D00C-4777-8688-2442DE99CB2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60358" y="97093"/>
            <a:ext cx="8702842" cy="6317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err="1">
                <a:latin typeface="+mn-lt"/>
              </a:rPr>
              <a:t>HireHub</a:t>
            </a:r>
            <a:r>
              <a:rPr lang="en-US" sz="3200" u="sng" dirty="0">
                <a:latin typeface="+mn-lt"/>
              </a:rPr>
              <a:t>-Job Application System: Business Relationship Map</a:t>
            </a:r>
          </a:p>
        </p:txBody>
      </p:sp>
      <p:pic>
        <p:nvPicPr>
          <p:cNvPr id="4" name="Picture 3" descr="A diagram of a company structure&#10;&#10;Description automatically generated">
            <a:extLst>
              <a:ext uri="{FF2B5EF4-FFF2-40B4-BE49-F238E27FC236}">
                <a16:creationId xmlns:a16="http://schemas.microsoft.com/office/drawing/2014/main" id="{A2C1DE40-AC09-EBD8-615D-0E6D60D0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900112"/>
            <a:ext cx="8010525" cy="50577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8C132C-0440-2A84-67A7-0E4A4588732C}"/>
              </a:ext>
            </a:extLst>
          </p:cNvPr>
          <p:cNvCxnSpPr>
            <a:cxnSpLocks/>
          </p:cNvCxnSpPr>
          <p:nvPr/>
        </p:nvCxnSpPr>
        <p:spPr>
          <a:xfrm>
            <a:off x="3433313" y="2242868"/>
            <a:ext cx="1457864" cy="151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9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3820-5160-4FB7-B5BF-3821FFB7A3B8}"/>
              </a:ext>
            </a:extLst>
          </p:cNvPr>
          <p:cNvSpPr txBox="1">
            <a:spLocks/>
          </p:cNvSpPr>
          <p:nvPr/>
        </p:nvSpPr>
        <p:spPr>
          <a:xfrm>
            <a:off x="1660358" y="200297"/>
            <a:ext cx="8702842" cy="528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err="1">
                <a:latin typeface="+mn-lt"/>
              </a:rPr>
              <a:t>HireHub</a:t>
            </a:r>
            <a:r>
              <a:rPr lang="en-US" sz="3200" u="sng" dirty="0">
                <a:latin typeface="+mn-lt"/>
              </a:rPr>
              <a:t>-Job Application System: SIPOC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BE9AC1-BADD-4458-BBF8-1F1C94C44BB7}"/>
              </a:ext>
            </a:extLst>
          </p:cNvPr>
          <p:cNvSpPr/>
          <p:nvPr/>
        </p:nvSpPr>
        <p:spPr>
          <a:xfrm>
            <a:off x="1149531" y="1985554"/>
            <a:ext cx="1602378" cy="4032069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DE4E59-D361-4A9D-B0F0-C26C583CE93A}"/>
              </a:ext>
            </a:extLst>
          </p:cNvPr>
          <p:cNvCxnSpPr/>
          <p:nvPr/>
        </p:nvCxnSpPr>
        <p:spPr>
          <a:xfrm>
            <a:off x="1149531" y="2565659"/>
            <a:ext cx="1602378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3B78DA-2418-4DB6-8275-BFB94E30E2FA}"/>
              </a:ext>
            </a:extLst>
          </p:cNvPr>
          <p:cNvSpPr txBox="1"/>
          <p:nvPr/>
        </p:nvSpPr>
        <p:spPr>
          <a:xfrm>
            <a:off x="1442300" y="2073895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upplier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0A6C1-C163-4B95-A83F-672ABFD96366}"/>
              </a:ext>
            </a:extLst>
          </p:cNvPr>
          <p:cNvSpPr txBox="1"/>
          <p:nvPr/>
        </p:nvSpPr>
        <p:spPr>
          <a:xfrm>
            <a:off x="1122736" y="3035127"/>
            <a:ext cx="1644233" cy="203132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Cloud Service 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Providers (AWS)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Payment Gateway 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Providers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dirty="0">
                <a:latin typeface="Segoe UI"/>
                <a:cs typeface="Segoe UI"/>
              </a:rPr>
              <a:t>External </a:t>
            </a:r>
          </a:p>
          <a:p>
            <a:pPr algn="ctr"/>
            <a:r>
              <a:rPr lang="en-US" sz="1400" dirty="0">
                <a:latin typeface="Segoe UI"/>
                <a:cs typeface="Segoe UI"/>
              </a:rPr>
              <a:t>Integrations </a:t>
            </a:r>
          </a:p>
          <a:p>
            <a:pPr algn="ctr"/>
            <a:r>
              <a:rPr lang="en-US" sz="1400" dirty="0">
                <a:latin typeface="Segoe UI"/>
                <a:cs typeface="Segoe UI"/>
              </a:rPr>
              <a:t>(HR Tools)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99E93A-419C-4E26-B245-4F694411B4F0}"/>
              </a:ext>
            </a:extLst>
          </p:cNvPr>
          <p:cNvSpPr/>
          <p:nvPr/>
        </p:nvSpPr>
        <p:spPr>
          <a:xfrm>
            <a:off x="3149584" y="1987122"/>
            <a:ext cx="1602378" cy="4032069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4C341B-6B85-46AC-ABCD-4F546614EB95}"/>
              </a:ext>
            </a:extLst>
          </p:cNvPr>
          <p:cNvCxnSpPr/>
          <p:nvPr/>
        </p:nvCxnSpPr>
        <p:spPr>
          <a:xfrm>
            <a:off x="3149584" y="2565659"/>
            <a:ext cx="1602378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46128D-46FE-444E-B8F6-8CBA34EB6A79}"/>
              </a:ext>
            </a:extLst>
          </p:cNvPr>
          <p:cNvSpPr txBox="1"/>
          <p:nvPr/>
        </p:nvSpPr>
        <p:spPr>
          <a:xfrm>
            <a:off x="3527196" y="2075463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nputs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2A1729-78E5-455E-B4DD-3F6638CF349A}"/>
              </a:ext>
            </a:extLst>
          </p:cNvPr>
          <p:cNvSpPr/>
          <p:nvPr/>
        </p:nvSpPr>
        <p:spPr>
          <a:xfrm>
            <a:off x="7957250" y="1987125"/>
            <a:ext cx="1602378" cy="4032069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C58572-C74A-49AF-82C3-2DE56775E8FF}"/>
              </a:ext>
            </a:extLst>
          </p:cNvPr>
          <p:cNvCxnSpPr/>
          <p:nvPr/>
        </p:nvCxnSpPr>
        <p:spPr>
          <a:xfrm>
            <a:off x="7957250" y="2565662"/>
            <a:ext cx="1602378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B580D-49CB-4F24-B95A-577C4C071DD2}"/>
              </a:ext>
            </a:extLst>
          </p:cNvPr>
          <p:cNvSpPr txBox="1"/>
          <p:nvPr/>
        </p:nvSpPr>
        <p:spPr>
          <a:xfrm>
            <a:off x="8250019" y="2075466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utputs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2607000-10C5-4F5F-9071-DCA166F85D00}"/>
              </a:ext>
            </a:extLst>
          </p:cNvPr>
          <p:cNvSpPr/>
          <p:nvPr/>
        </p:nvSpPr>
        <p:spPr>
          <a:xfrm>
            <a:off x="9966730" y="1988694"/>
            <a:ext cx="1602378" cy="4032069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E4159B-BAD2-489D-A99D-1A5B4ECB56B2}"/>
              </a:ext>
            </a:extLst>
          </p:cNvPr>
          <p:cNvCxnSpPr/>
          <p:nvPr/>
        </p:nvCxnSpPr>
        <p:spPr>
          <a:xfrm>
            <a:off x="9966730" y="2567231"/>
            <a:ext cx="1602378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DC5341-FCF9-48F0-8834-9E2E0EBFB96C}"/>
              </a:ext>
            </a:extLst>
          </p:cNvPr>
          <p:cNvSpPr txBox="1"/>
          <p:nvPr/>
        </p:nvSpPr>
        <p:spPr>
          <a:xfrm>
            <a:off x="10127521" y="2077035"/>
            <a:ext cx="129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ustomers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7E67CE-2254-419C-A8A5-8257D9DAD8EC}"/>
              </a:ext>
            </a:extLst>
          </p:cNvPr>
          <p:cNvSpPr/>
          <p:nvPr/>
        </p:nvSpPr>
        <p:spPr>
          <a:xfrm>
            <a:off x="5196768" y="1988693"/>
            <a:ext cx="2353380" cy="4032069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DCAADF-8586-4A73-96B4-A3125AF422E2}"/>
              </a:ext>
            </a:extLst>
          </p:cNvPr>
          <p:cNvCxnSpPr>
            <a:cxnSpLocks/>
          </p:cNvCxnSpPr>
          <p:nvPr/>
        </p:nvCxnSpPr>
        <p:spPr>
          <a:xfrm>
            <a:off x="5196768" y="2567230"/>
            <a:ext cx="235338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1DA52B-D889-4919-B835-502F86D06A6F}"/>
              </a:ext>
            </a:extLst>
          </p:cNvPr>
          <p:cNvSpPr txBox="1"/>
          <p:nvPr/>
        </p:nvSpPr>
        <p:spPr>
          <a:xfrm>
            <a:off x="5577176" y="2095635"/>
            <a:ext cx="1533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P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rocess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1FDEC1C-D839-45E5-BEED-BBC389EE17F2}"/>
              </a:ext>
            </a:extLst>
          </p:cNvPr>
          <p:cNvSpPr/>
          <p:nvPr/>
        </p:nvSpPr>
        <p:spPr>
          <a:xfrm>
            <a:off x="1415051" y="1420251"/>
            <a:ext cx="1130187" cy="43677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BD5FBBA-8B9A-4CFA-96EE-C2A8EF8A516F}"/>
              </a:ext>
            </a:extLst>
          </p:cNvPr>
          <p:cNvSpPr/>
          <p:nvPr/>
        </p:nvSpPr>
        <p:spPr>
          <a:xfrm>
            <a:off x="3349115" y="1421819"/>
            <a:ext cx="1130187" cy="43677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I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B0461D4-B30B-488B-8DE6-226F0712A0A8}"/>
              </a:ext>
            </a:extLst>
          </p:cNvPr>
          <p:cNvSpPr/>
          <p:nvPr/>
        </p:nvSpPr>
        <p:spPr>
          <a:xfrm>
            <a:off x="5790656" y="1421822"/>
            <a:ext cx="1130187" cy="43677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P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A4426BD-6FE9-45B4-8E20-85EB4319E63B}"/>
              </a:ext>
            </a:extLst>
          </p:cNvPr>
          <p:cNvSpPr/>
          <p:nvPr/>
        </p:nvSpPr>
        <p:spPr>
          <a:xfrm>
            <a:off x="8175637" y="1421821"/>
            <a:ext cx="1130187" cy="43677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O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567E5-B253-4826-AA47-58A032CC0E6B}"/>
              </a:ext>
            </a:extLst>
          </p:cNvPr>
          <p:cNvSpPr/>
          <p:nvPr/>
        </p:nvSpPr>
        <p:spPr>
          <a:xfrm>
            <a:off x="10166265" y="1423390"/>
            <a:ext cx="1130187" cy="43677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D5C63-8F77-4A62-A135-EFACFA3AB2BE}"/>
              </a:ext>
            </a:extLst>
          </p:cNvPr>
          <p:cNvSpPr txBox="1"/>
          <p:nvPr/>
        </p:nvSpPr>
        <p:spPr>
          <a:xfrm>
            <a:off x="10127521" y="3120065"/>
            <a:ext cx="12109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Job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Seekers</a:t>
            </a: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Employers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61305AF7-E271-4008-BF6A-D4B521FA7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237690"/>
              </p:ext>
            </p:extLst>
          </p:nvPr>
        </p:nvGraphicFramePr>
        <p:xfrm>
          <a:off x="5674220" y="2681717"/>
          <a:ext cx="1353999" cy="3230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F56A1BD-871F-4541-9B5A-6BE98A65D85C}"/>
              </a:ext>
            </a:extLst>
          </p:cNvPr>
          <p:cNvSpPr txBox="1"/>
          <p:nvPr/>
        </p:nvSpPr>
        <p:spPr>
          <a:xfrm>
            <a:off x="3171934" y="2986151"/>
            <a:ext cx="1576072" cy="246221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latin typeface="Segoe UI"/>
                <a:cs typeface="Segoe UI"/>
              </a:rPr>
              <a:t>Cloud services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dirty="0">
                <a:latin typeface="Segoe UI"/>
                <a:cs typeface="Segoe UI"/>
              </a:rPr>
              <a:t>Payment 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dirty="0">
                <a:latin typeface="Segoe UI"/>
                <a:cs typeface="Segoe UI"/>
              </a:rPr>
              <a:t>Information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HR Management 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Data 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Customer 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Feedback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6B07E8-C645-49A8-AD5E-3807183D79E5}"/>
              </a:ext>
            </a:extLst>
          </p:cNvPr>
          <p:cNvSpPr txBox="1"/>
          <p:nvPr/>
        </p:nvSpPr>
        <p:spPr>
          <a:xfrm>
            <a:off x="7862929" y="3033582"/>
            <a:ext cx="1736794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Platform Features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Revenue Streams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  <a:latin typeface="Segoe UI"/>
              <a:cs typeface="Segoe UI"/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Customer Support Solutions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/>
                <a:cs typeface="Segoe UI"/>
              </a:rPr>
              <a:t>Advertising Campaigns 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6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1436" y="375253"/>
            <a:ext cx="509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User Roles by Business Group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824096"/>
              </p:ext>
            </p:extLst>
          </p:nvPr>
        </p:nvGraphicFramePr>
        <p:xfrm>
          <a:off x="1388854" y="2813800"/>
          <a:ext cx="7781025" cy="3401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274">
                  <a:extLst>
                    <a:ext uri="{9D8B030D-6E8A-4147-A177-3AD203B41FA5}">
                      <a16:colId xmlns:a16="http://schemas.microsoft.com/office/drawing/2014/main" val="3726739317"/>
                    </a:ext>
                  </a:extLst>
                </a:gridCol>
                <a:gridCol w="3264153">
                  <a:extLst>
                    <a:ext uri="{9D8B030D-6E8A-4147-A177-3AD203B41FA5}">
                      <a16:colId xmlns:a16="http://schemas.microsoft.com/office/drawing/2014/main" val="1095868709"/>
                    </a:ext>
                  </a:extLst>
                </a:gridCol>
                <a:gridCol w="2081598">
                  <a:extLst>
                    <a:ext uri="{9D8B030D-6E8A-4147-A177-3AD203B41FA5}">
                      <a16:colId xmlns:a16="http://schemas.microsoft.com/office/drawing/2014/main" val="2691159845"/>
                    </a:ext>
                  </a:extLst>
                </a:gridCol>
              </a:tblGrid>
              <a:tr h="9473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Business Group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User Roles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Team Member Name</a:t>
                      </a:r>
                    </a:p>
                    <a:p>
                      <a:pPr algn="l"/>
                      <a:r>
                        <a:rPr lang="en-US" dirty="0"/>
                        <a:t>(Bus. Group Proxy)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805512"/>
                  </a:ext>
                </a:extLst>
              </a:tr>
              <a:tr h="324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Montserrat"/>
                        </a:rPr>
                        <a:t>Sales Group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Montserrat"/>
                        <a:cs typeface="Segoe UI" panose="020B0502040204020203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Business Development Manager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Sales Executive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Client Relationship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Segoe UI"/>
                          <a:cs typeface="Segoe UI"/>
                        </a:rPr>
                        <a:t>Annette</a:t>
                      </a:r>
                      <a:br>
                        <a:rPr lang="en-US" sz="1400" dirty="0">
                          <a:latin typeface="Segoe UI"/>
                          <a:cs typeface="Segoe UI"/>
                        </a:rPr>
                      </a:br>
                      <a:r>
                        <a:rPr lang="en-US" sz="1400" dirty="0">
                          <a:latin typeface="Segoe UI"/>
                          <a:cs typeface="Segoe UI"/>
                        </a:rPr>
                        <a:t>Abhi</a:t>
                      </a:r>
                      <a:br>
                        <a:rPr lang="en-US" sz="1400" dirty="0">
                          <a:latin typeface="Segoe UI"/>
                          <a:cs typeface="Segoe UI"/>
                        </a:rPr>
                      </a:br>
                      <a:r>
                        <a:rPr lang="en-US" sz="1400" dirty="0">
                          <a:latin typeface="Segoe UI"/>
                          <a:cs typeface="Segoe UI"/>
                        </a:rPr>
                        <a:t>Neha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45355"/>
                  </a:ext>
                </a:extLst>
              </a:tr>
              <a:tr h="3518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Finance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/>
                          <a:cs typeface="Segoe UI"/>
                        </a:rPr>
                        <a:t>Financial Analyst</a:t>
                      </a:r>
                    </a:p>
                    <a:p>
                      <a:r>
                        <a:rPr lang="en-US" sz="1400" dirty="0">
                          <a:latin typeface="Segoe UI"/>
                          <a:cs typeface="Segoe UI"/>
                        </a:rPr>
                        <a:t>Business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Manu</a:t>
                      </a:r>
                      <a:b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4310"/>
                  </a:ext>
                </a:extLst>
              </a:tr>
              <a:tr h="32479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Customer Support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/>
                          <a:cs typeface="Segoe UI"/>
                        </a:rPr>
                        <a:t>Customer Support Specialist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/>
                          <a:cs typeface="Segoe UI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519042"/>
                  </a:ext>
                </a:extLst>
              </a:tr>
              <a:tr h="554857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Advertising Management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/>
                          <a:cs typeface="Segoe UI"/>
                        </a:rPr>
                        <a:t>Marketing Analyst</a:t>
                      </a:r>
                    </a:p>
                    <a:p>
                      <a:r>
                        <a:rPr lang="en-US" sz="1400" dirty="0">
                          <a:latin typeface="Segoe UI"/>
                          <a:cs typeface="Segoe UI"/>
                        </a:rPr>
                        <a:t>Product Analyst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Segoe UI"/>
                          <a:cs typeface="Segoe UI"/>
                        </a:rPr>
                        <a:t>Andy</a:t>
                      </a:r>
                    </a:p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Rebecca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839200"/>
                  </a:ext>
                </a:extLst>
              </a:tr>
              <a:tr h="324794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17009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7AFB0C-05AE-46F5-B788-50D377025D66}"/>
              </a:ext>
            </a:extLst>
          </p:cNvPr>
          <p:cNvSpPr txBox="1"/>
          <p:nvPr/>
        </p:nvSpPr>
        <p:spPr>
          <a:xfrm>
            <a:off x="2293515" y="1046432"/>
            <a:ext cx="2737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External Users (Customers)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Seekers (Rohith)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Employers (Raj)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493E6-16AD-4A7A-B6E4-EFD3D5223B13}"/>
              </a:ext>
            </a:extLst>
          </p:cNvPr>
          <p:cNvSpPr txBox="1"/>
          <p:nvPr/>
        </p:nvSpPr>
        <p:spPr>
          <a:xfrm>
            <a:off x="2315327" y="2171083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Internal Users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F39B27B-2303-4541-B8AB-52EDDEC8E4D7}"/>
              </a:ext>
            </a:extLst>
          </p:cNvPr>
          <p:cNvSpPr/>
          <p:nvPr/>
        </p:nvSpPr>
        <p:spPr>
          <a:xfrm>
            <a:off x="9936480" y="2490651"/>
            <a:ext cx="1628503" cy="1314995"/>
          </a:xfrm>
          <a:prstGeom prst="wedgeRoundRectCallout">
            <a:avLst>
              <a:gd name="adj1" fmla="val -101047"/>
              <a:gd name="adj2" fmla="val 129897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Members gather business requirements for their assigned business stakeholders.</a:t>
            </a:r>
          </a:p>
        </p:txBody>
      </p:sp>
    </p:spTree>
    <p:extLst>
      <p:ext uri="{BB962C8B-B14F-4D97-AF65-F5344CB8AC3E}">
        <p14:creationId xmlns:p14="http://schemas.microsoft.com/office/powerpoint/2010/main" val="1410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157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Info</cp:lastModifiedBy>
  <cp:revision>139</cp:revision>
  <dcterms:created xsi:type="dcterms:W3CDTF">2019-10-07T00:45:54Z</dcterms:created>
  <dcterms:modified xsi:type="dcterms:W3CDTF">2024-09-17T15:28:57Z</dcterms:modified>
</cp:coreProperties>
</file>