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e3c00f7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e3c00f7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6AE930-19AC-42A3-85A3-F15EEB5D208F}"/>
              </a:ext>
            </a:extLst>
          </p:cNvPr>
          <p:cNvSpPr txBox="1"/>
          <p:nvPr/>
        </p:nvSpPr>
        <p:spPr>
          <a:xfrm>
            <a:off x="1946563" y="290951"/>
            <a:ext cx="5261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HireHub</a:t>
            </a: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: Functional Decomposition Diagram</a:t>
            </a:r>
          </a:p>
        </p:txBody>
      </p:sp>
      <p:pic>
        <p:nvPicPr>
          <p:cNvPr id="4" name="Picture 3" descr="A diagram of a software application&#10;&#10;Description automatically generated">
            <a:extLst>
              <a:ext uri="{FF2B5EF4-FFF2-40B4-BE49-F238E27FC236}">
                <a16:creationId xmlns:a16="http://schemas.microsoft.com/office/drawing/2014/main" id="{70E3C023-2038-0376-FD9E-214AFF641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1558342"/>
            <a:ext cx="8575965" cy="20098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0E0CA0F0-D92E-47F7-9B57-179F31DD1BCB}"/>
              </a:ext>
            </a:extLst>
          </p:cNvPr>
          <p:cNvSpPr txBox="1"/>
          <p:nvPr/>
        </p:nvSpPr>
        <p:spPr>
          <a:xfrm>
            <a:off x="2860962" y="190500"/>
            <a:ext cx="3421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 err="1">
                <a:latin typeface="Segoe UI" panose="020B0502040204020203" pitchFamily="34" charset="0"/>
                <a:cs typeface="Segoe UI" panose="020B0502040204020203" pitchFamily="34" charset="0"/>
              </a:rPr>
              <a:t>HireHub</a:t>
            </a:r>
            <a:r>
              <a:rPr lang="en-US" sz="2000" u="sng" dirty="0">
                <a:latin typeface="Segoe UI" panose="020B0502040204020203" pitchFamily="34" charset="0"/>
                <a:cs typeface="Segoe UI" panose="020B0502040204020203" pitchFamily="34" charset="0"/>
              </a:rPr>
              <a:t>: Fish-bone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05A9F8-EB92-5DC4-703E-6453C911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48" y="748145"/>
            <a:ext cx="8651634" cy="42048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9</Words>
  <Application>Microsoft Office PowerPoint</Application>
  <PresentationFormat>On-screen Show (16:9)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Segoe UI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Info</cp:lastModifiedBy>
  <cp:revision>4</cp:revision>
  <dcterms:modified xsi:type="dcterms:W3CDTF">2024-10-01T13:58:27Z</dcterms:modified>
</cp:coreProperties>
</file>