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456" y="-549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01.01 </a:t>
            </a:r>
            <a:r>
              <a:rPr lang="en" sz="900" dirty="0" smtClean="0">
                <a:solidFill>
                  <a:schemeClr val="dk1"/>
                </a:solidFill>
              </a:rPr>
              <a:t>SignUp for an Account</a:t>
            </a:r>
            <a:endParaRPr sz="900" dirty="0"/>
          </a:p>
        </p:txBody>
      </p:sp>
      <p:sp>
        <p:nvSpPr>
          <p:cNvPr id="56" name="Google Shape;56;p13"/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01.02 Log in </a:t>
            </a:r>
            <a:r>
              <a:rPr lang="en" sz="900" dirty="0" smtClean="0">
                <a:solidFill>
                  <a:schemeClr val="dk1"/>
                </a:solidFill>
              </a:rPr>
              <a:t>Account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3555075" y="2277889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01.03 Modify </a:t>
            </a:r>
            <a:r>
              <a:rPr lang="en" sz="900" dirty="0" smtClean="0">
                <a:solidFill>
                  <a:schemeClr val="dk1"/>
                </a:solidFill>
              </a:rPr>
              <a:t>Account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>
                <a:solidFill>
                  <a:schemeClr val="dk1"/>
                </a:solidFill>
              </a:rPr>
              <a:t>Information</a:t>
            </a:r>
            <a:r>
              <a:rPr lang="en" sz="900" dirty="0" smtClean="0">
                <a:solidFill>
                  <a:schemeClr val="dk1"/>
                </a:solidFill>
              </a:rPr>
              <a:t> </a:t>
            </a:r>
            <a:endParaRPr sz="900" dirty="0"/>
          </a:p>
        </p:txBody>
      </p:sp>
      <p:sp>
        <p:nvSpPr>
          <p:cNvPr id="58" name="Google Shape;58;p13"/>
          <p:cNvSpPr/>
          <p:nvPr/>
        </p:nvSpPr>
        <p:spPr>
          <a:xfrm>
            <a:off x="3555075" y="2950863"/>
            <a:ext cx="2178300" cy="646453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900" dirty="0">
                <a:solidFill>
                  <a:schemeClr val="dk1"/>
                </a:solidFill>
              </a:rPr>
              <a:t>01.04 </a:t>
            </a:r>
            <a:r>
              <a:rPr lang="en" sz="900" dirty="0" smtClean="0">
                <a:solidFill>
                  <a:schemeClr val="dk1"/>
                </a:solidFill>
              </a:rPr>
              <a:t>Reset Password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3593450" y="3598817"/>
            <a:ext cx="2178300" cy="68588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01.05 Delete Account</a:t>
            </a:r>
            <a:endParaRPr sz="900" dirty="0"/>
          </a:p>
        </p:txBody>
      </p:sp>
      <p:sp>
        <p:nvSpPr>
          <p:cNvPr id="62" name="Google Shape;62;p13"/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3"/>
          <p:cNvCxnSpPr>
            <a:stCxn id="64" idx="3"/>
            <a:endCxn id="64" idx="3"/>
          </p:cNvCxnSpPr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/>
          <p:cNvCxnSpPr>
            <a:endCxn id="66" idx="1"/>
          </p:cNvCxnSpPr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3"/>
          <p:cNvSpPr txBox="1"/>
          <p:nvPr/>
        </p:nvSpPr>
        <p:spPr>
          <a:xfrm>
            <a:off x="21225" y="1896042"/>
            <a:ext cx="1169220" cy="329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Employer</a:t>
            </a:r>
            <a:endParaRPr sz="900" dirty="0"/>
          </a:p>
        </p:txBody>
      </p:sp>
      <p:sp>
        <p:nvSpPr>
          <p:cNvPr id="68" name="Google Shape;68;p13"/>
          <p:cNvSpPr txBox="1"/>
          <p:nvPr/>
        </p:nvSpPr>
        <p:spPr>
          <a:xfrm>
            <a:off x="7755147" y="1078303"/>
            <a:ext cx="1061049" cy="5434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 </a:t>
            </a:r>
            <a:r>
              <a:rPr lang="en-US" sz="1000" dirty="0" smtClean="0"/>
              <a:t>Client Relationship Manager</a:t>
            </a:r>
            <a:endParaRPr sz="1000" dirty="0"/>
          </a:p>
        </p:txBody>
      </p:sp>
      <p:cxnSp>
        <p:nvCxnSpPr>
          <p:cNvPr id="69" name="Google Shape;69;p13"/>
          <p:cNvCxnSpPr>
            <a:cxnSpLocks/>
            <a:stCxn id="83" idx="3"/>
          </p:cNvCxnSpPr>
          <p:nvPr/>
        </p:nvCxnSpPr>
        <p:spPr>
          <a:xfrm flipV="1">
            <a:off x="854200" y="1311275"/>
            <a:ext cx="2688735" cy="212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71;p13"/>
          <p:cNvCxnSpPr>
            <a:cxnSpLocks/>
            <a:endCxn id="56" idx="2"/>
          </p:cNvCxnSpPr>
          <p:nvPr/>
        </p:nvCxnSpPr>
        <p:spPr>
          <a:xfrm>
            <a:off x="854200" y="1515813"/>
            <a:ext cx="2700875" cy="433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3"/>
          <p:cNvCxnSpPr>
            <a:cxnSpLocks/>
            <a:stCxn id="83" idx="3"/>
          </p:cNvCxnSpPr>
          <p:nvPr/>
        </p:nvCxnSpPr>
        <p:spPr>
          <a:xfrm>
            <a:off x="854200" y="1523729"/>
            <a:ext cx="2718058" cy="107912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" name="Google Shape;75;p13"/>
          <p:cNvCxnSpPr>
            <a:cxnSpLocks/>
            <a:stCxn id="83" idx="3"/>
            <a:endCxn id="59" idx="2"/>
          </p:cNvCxnSpPr>
          <p:nvPr/>
        </p:nvCxnSpPr>
        <p:spPr>
          <a:xfrm>
            <a:off x="854200" y="1523729"/>
            <a:ext cx="2739250" cy="24180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" name="Google Shape;76;p13"/>
          <p:cNvCxnSpPr>
            <a:cxnSpLocks/>
            <a:stCxn id="84" idx="1"/>
            <a:endCxn id="56" idx="6"/>
          </p:cNvCxnSpPr>
          <p:nvPr/>
        </p:nvCxnSpPr>
        <p:spPr>
          <a:xfrm flipH="1">
            <a:off x="5733375" y="769892"/>
            <a:ext cx="2442382" cy="11794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5757" y="39757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 txBox="1"/>
          <p:nvPr/>
        </p:nvSpPr>
        <p:spPr>
          <a:xfrm>
            <a:off x="150222" y="4141757"/>
            <a:ext cx="1498267" cy="3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err="1" smtClean="0"/>
              <a:t>Bussiness</a:t>
            </a:r>
            <a:r>
              <a:rPr lang="en-US" sz="900" dirty="0" smtClean="0"/>
              <a:t> Development Manager</a:t>
            </a:r>
            <a:endParaRPr lang="en-US" sz="900" dirty="0"/>
          </a:p>
        </p:txBody>
      </p:sp>
      <p:pic>
        <p:nvPicPr>
          <p:cNvPr id="86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904" y="34233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3"/>
          <p:cNvSpPr txBox="1"/>
          <p:nvPr/>
        </p:nvSpPr>
        <p:spPr>
          <a:xfrm>
            <a:off x="7893170" y="3459192"/>
            <a:ext cx="1250830" cy="38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Customer Support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Specialist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40828" y="283638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1" name="Google Shape;91;p13"/>
          <p:cNvCxnSpPr>
            <a:cxnSpLocks/>
            <a:stCxn id="86" idx="3"/>
            <a:endCxn id="58" idx="2"/>
          </p:cNvCxnSpPr>
          <p:nvPr/>
        </p:nvCxnSpPr>
        <p:spPr>
          <a:xfrm flipV="1">
            <a:off x="1020769" y="3274090"/>
            <a:ext cx="2534306" cy="52159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2" name="Google Shape;92;p13"/>
          <p:cNvCxnSpPr>
            <a:cxnSpLocks/>
            <a:stCxn id="86" idx="3"/>
            <a:endCxn id="57" idx="2"/>
          </p:cNvCxnSpPr>
          <p:nvPr/>
        </p:nvCxnSpPr>
        <p:spPr>
          <a:xfrm flipV="1">
            <a:off x="1020769" y="2617938"/>
            <a:ext cx="2534306" cy="1177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" name="Google Shape;99;p13"/>
          <p:cNvCxnSpPr>
            <a:cxnSpLocks/>
            <a:stCxn id="88" idx="1"/>
            <a:endCxn id="56" idx="6"/>
          </p:cNvCxnSpPr>
          <p:nvPr/>
        </p:nvCxnSpPr>
        <p:spPr>
          <a:xfrm flipH="1" flipV="1">
            <a:off x="5733375" y="1949363"/>
            <a:ext cx="2507453" cy="125933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100;p13"/>
          <p:cNvSpPr txBox="1"/>
          <p:nvPr/>
        </p:nvSpPr>
        <p:spPr>
          <a:xfrm>
            <a:off x="2292200" y="1350"/>
            <a:ext cx="4542600" cy="3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u="sng" dirty="0" smtClean="0"/>
              <a:t>Hirehub</a:t>
            </a:r>
            <a:r>
              <a:rPr lang="en" b="1" u="sng" dirty="0" smtClean="0"/>
              <a:t> </a:t>
            </a:r>
            <a:r>
              <a:rPr lang="en" b="1" u="sng" dirty="0"/>
              <a:t>Use Case Diagram</a:t>
            </a:r>
            <a:endParaRPr b="1" u="sng" dirty="0"/>
          </a:p>
        </p:txBody>
      </p:sp>
      <p:pic>
        <p:nvPicPr>
          <p:cNvPr id="116" name="Google Shape;88;p13">
            <a:extLst>
              <a:ext uri="{FF2B5EF4-FFF2-40B4-BE49-F238E27FC236}">
                <a16:creationId xmlns:a16="http://schemas.microsoft.com/office/drawing/2014/main" xmlns="" id="{E40AF344-49F1-CF23-F19B-94FA0E29D4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84462" y="388302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87;p13">
            <a:extLst>
              <a:ext uri="{FF2B5EF4-FFF2-40B4-BE49-F238E27FC236}">
                <a16:creationId xmlns:a16="http://schemas.microsoft.com/office/drawing/2014/main" xmlns="" id="{14C65076-33C1-8541-42DB-3E163BE9047B}"/>
              </a:ext>
            </a:extLst>
          </p:cNvPr>
          <p:cNvSpPr txBox="1"/>
          <p:nvPr/>
        </p:nvSpPr>
        <p:spPr>
          <a:xfrm>
            <a:off x="8238226" y="4623757"/>
            <a:ext cx="905773" cy="29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Marketing Analyst</a:t>
            </a:r>
            <a:endParaRPr sz="900" dirty="0"/>
          </a:p>
        </p:txBody>
      </p:sp>
      <p:cxnSp>
        <p:nvCxnSpPr>
          <p:cNvPr id="139" name="Google Shape;98;p13">
            <a:extLst>
              <a:ext uri="{FF2B5EF4-FFF2-40B4-BE49-F238E27FC236}">
                <a16:creationId xmlns:a16="http://schemas.microsoft.com/office/drawing/2014/main" xmlns="" id="{10A288F0-CCAA-81DA-E4D2-708E7EEDED4E}"/>
              </a:ext>
            </a:extLst>
          </p:cNvPr>
          <p:cNvCxnSpPr>
            <a:cxnSpLocks/>
            <a:stCxn id="116" idx="1"/>
            <a:endCxn id="56" idx="6"/>
          </p:cNvCxnSpPr>
          <p:nvPr/>
        </p:nvCxnSpPr>
        <p:spPr>
          <a:xfrm flipH="1" flipV="1">
            <a:off x="5733375" y="1949363"/>
            <a:ext cx="2751087" cy="23059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DBC4EC00-7C49-DE29-1F14-5A8FA4BEF89E}"/>
              </a:ext>
            </a:extLst>
          </p:cNvPr>
          <p:cNvSpPr txBox="1"/>
          <p:nvPr/>
        </p:nvSpPr>
        <p:spPr>
          <a:xfrm>
            <a:off x="-47298" y="69738"/>
            <a:ext cx="228180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01. Account Management </a:t>
            </a:r>
          </a:p>
          <a:p>
            <a:endParaRPr lang="en-US" dirty="0"/>
          </a:p>
        </p:txBody>
      </p:sp>
      <p:pic>
        <p:nvPicPr>
          <p:cNvPr id="36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38" y="2425250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69;p13"/>
          <p:cNvCxnSpPr>
            <a:cxnSpLocks/>
            <a:endCxn id="55" idx="2"/>
          </p:cNvCxnSpPr>
          <p:nvPr/>
        </p:nvCxnSpPr>
        <p:spPr>
          <a:xfrm flipV="1">
            <a:off x="868577" y="1311275"/>
            <a:ext cx="2686498" cy="151216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TextBox 38"/>
          <p:cNvSpPr txBox="1"/>
          <p:nvPr/>
        </p:nvSpPr>
        <p:spPr>
          <a:xfrm>
            <a:off x="293298" y="3131389"/>
            <a:ext cx="92302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Job Seeker</a:t>
            </a:r>
            <a:endParaRPr lang="en-US" sz="900" dirty="0"/>
          </a:p>
        </p:txBody>
      </p:sp>
      <p:cxnSp>
        <p:nvCxnSpPr>
          <p:cNvPr id="46" name="Google Shape;69;p13"/>
          <p:cNvCxnSpPr>
            <a:cxnSpLocks/>
            <a:endCxn id="56" idx="2"/>
          </p:cNvCxnSpPr>
          <p:nvPr/>
        </p:nvCxnSpPr>
        <p:spPr>
          <a:xfrm flipV="1">
            <a:off x="851324" y="1949363"/>
            <a:ext cx="2703751" cy="865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9" name="Google Shape;69;p13"/>
          <p:cNvCxnSpPr>
            <a:cxnSpLocks/>
            <a:endCxn id="57" idx="2"/>
          </p:cNvCxnSpPr>
          <p:nvPr/>
        </p:nvCxnSpPr>
        <p:spPr>
          <a:xfrm flipV="1">
            <a:off x="822570" y="2617938"/>
            <a:ext cx="2732505" cy="2112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" name="Google Shape;69;p13"/>
          <p:cNvCxnSpPr>
            <a:cxnSpLocks/>
            <a:endCxn id="58" idx="2"/>
          </p:cNvCxnSpPr>
          <p:nvPr/>
        </p:nvCxnSpPr>
        <p:spPr>
          <a:xfrm>
            <a:off x="859951" y="2814816"/>
            <a:ext cx="2695124" cy="45927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69;p13"/>
          <p:cNvCxnSpPr>
            <a:cxnSpLocks/>
            <a:endCxn id="59" idx="2"/>
          </p:cNvCxnSpPr>
          <p:nvPr/>
        </p:nvCxnSpPr>
        <p:spPr>
          <a:xfrm>
            <a:off x="859951" y="2814816"/>
            <a:ext cx="2733499" cy="112694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9;p13"/>
          <p:cNvCxnSpPr>
            <a:cxnSpLocks/>
            <a:stCxn id="83" idx="3"/>
            <a:endCxn id="58" idx="2"/>
          </p:cNvCxnSpPr>
          <p:nvPr/>
        </p:nvCxnSpPr>
        <p:spPr>
          <a:xfrm>
            <a:off x="854200" y="1523729"/>
            <a:ext cx="2700875" cy="17503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9" name="Google Shape;92;p13"/>
          <p:cNvCxnSpPr>
            <a:cxnSpLocks/>
            <a:stCxn id="86" idx="3"/>
            <a:endCxn id="56" idx="2"/>
          </p:cNvCxnSpPr>
          <p:nvPr/>
        </p:nvCxnSpPr>
        <p:spPr>
          <a:xfrm flipV="1">
            <a:off x="1020769" y="1949363"/>
            <a:ext cx="2534306" cy="18463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73" name="Google Shape;92;p13"/>
          <p:cNvCxnSpPr>
            <a:cxnSpLocks/>
            <a:stCxn id="86" idx="3"/>
            <a:endCxn id="59" idx="2"/>
          </p:cNvCxnSpPr>
          <p:nvPr/>
        </p:nvCxnSpPr>
        <p:spPr>
          <a:xfrm>
            <a:off x="1020769" y="3795688"/>
            <a:ext cx="2572681" cy="1460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77" name="Google Shape;8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4473" y="41106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TextBox 477"/>
          <p:cNvSpPr txBox="1"/>
          <p:nvPr/>
        </p:nvSpPr>
        <p:spPr>
          <a:xfrm>
            <a:off x="1578634" y="4835723"/>
            <a:ext cx="11559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Sales Executive</a:t>
            </a:r>
            <a:endParaRPr lang="en-US" sz="900" dirty="0"/>
          </a:p>
        </p:txBody>
      </p:sp>
      <p:cxnSp>
        <p:nvCxnSpPr>
          <p:cNvPr id="479" name="Google Shape;92;p13"/>
          <p:cNvCxnSpPr>
            <a:cxnSpLocks/>
            <a:stCxn id="477" idx="3"/>
            <a:endCxn id="56" idx="2"/>
          </p:cNvCxnSpPr>
          <p:nvPr/>
        </p:nvCxnSpPr>
        <p:spPr>
          <a:xfrm flipV="1">
            <a:off x="2208338" y="1949363"/>
            <a:ext cx="1346737" cy="25335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83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77569" y="169481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TextBox 483"/>
          <p:cNvSpPr txBox="1"/>
          <p:nvPr/>
        </p:nvSpPr>
        <p:spPr>
          <a:xfrm>
            <a:off x="8100204" y="2389517"/>
            <a:ext cx="707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Financial Analyst</a:t>
            </a:r>
            <a:endParaRPr lang="en-US" sz="900" dirty="0"/>
          </a:p>
        </p:txBody>
      </p:sp>
      <p:cxnSp>
        <p:nvCxnSpPr>
          <p:cNvPr id="485" name="Google Shape;76;p13"/>
          <p:cNvCxnSpPr>
            <a:cxnSpLocks/>
            <a:stCxn id="483" idx="1"/>
            <a:endCxn id="56" idx="6"/>
          </p:cNvCxnSpPr>
          <p:nvPr/>
        </p:nvCxnSpPr>
        <p:spPr>
          <a:xfrm flipH="1" flipV="1">
            <a:off x="5733375" y="1949363"/>
            <a:ext cx="2444194" cy="11776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8" name="Google Shape;76;p13"/>
          <p:cNvCxnSpPr>
            <a:cxnSpLocks/>
            <a:stCxn id="483" idx="1"/>
            <a:endCxn id="57" idx="6"/>
          </p:cNvCxnSpPr>
          <p:nvPr/>
        </p:nvCxnSpPr>
        <p:spPr>
          <a:xfrm flipH="1">
            <a:off x="5733375" y="2067132"/>
            <a:ext cx="2444194" cy="5508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00" name="Google Shape;88;p13">
            <a:extLst>
              <a:ext uri="{FF2B5EF4-FFF2-40B4-BE49-F238E27FC236}">
                <a16:creationId xmlns:a16="http://schemas.microsoft.com/office/drawing/2014/main" xmlns="" id="{E40AF344-49F1-CF23-F19B-94FA0E29D4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24055" y="4035428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88;p13">
            <a:extLst>
              <a:ext uri="{FF2B5EF4-FFF2-40B4-BE49-F238E27FC236}">
                <a16:creationId xmlns:a16="http://schemas.microsoft.com/office/drawing/2014/main" xmlns="" id="{E40AF344-49F1-CF23-F19B-94FA0E29D4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8884" y="4052681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TextBox 501"/>
          <p:cNvSpPr txBox="1"/>
          <p:nvPr/>
        </p:nvSpPr>
        <p:spPr>
          <a:xfrm>
            <a:off x="6107502" y="4770408"/>
            <a:ext cx="11300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Bussiness</a:t>
            </a:r>
            <a:r>
              <a:rPr lang="en-US" sz="900" dirty="0" smtClean="0"/>
              <a:t> Analyst</a:t>
            </a:r>
            <a:endParaRPr lang="en-US" sz="900" dirty="0"/>
          </a:p>
        </p:txBody>
      </p:sp>
      <p:sp>
        <p:nvSpPr>
          <p:cNvPr id="503" name="TextBox 502"/>
          <p:cNvSpPr txBox="1"/>
          <p:nvPr/>
        </p:nvSpPr>
        <p:spPr>
          <a:xfrm>
            <a:off x="7203058" y="4779034"/>
            <a:ext cx="10006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Product Analyst</a:t>
            </a:r>
            <a:endParaRPr lang="en-US" sz="900" dirty="0"/>
          </a:p>
        </p:txBody>
      </p:sp>
      <p:cxnSp>
        <p:nvCxnSpPr>
          <p:cNvPr id="504" name="Google Shape;98;p13">
            <a:extLst>
              <a:ext uri="{FF2B5EF4-FFF2-40B4-BE49-F238E27FC236}">
                <a16:creationId xmlns:a16="http://schemas.microsoft.com/office/drawing/2014/main" xmlns="" id="{10A288F0-CCAA-81DA-E4D2-708E7EEDED4E}"/>
              </a:ext>
            </a:extLst>
          </p:cNvPr>
          <p:cNvCxnSpPr>
            <a:cxnSpLocks/>
            <a:stCxn id="500" idx="0"/>
            <a:endCxn id="56" idx="6"/>
          </p:cNvCxnSpPr>
          <p:nvPr/>
        </p:nvCxnSpPr>
        <p:spPr>
          <a:xfrm flipH="1" flipV="1">
            <a:off x="5733375" y="1949363"/>
            <a:ext cx="1952613" cy="208606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07" name="Google Shape;98;p13">
            <a:extLst>
              <a:ext uri="{FF2B5EF4-FFF2-40B4-BE49-F238E27FC236}">
                <a16:creationId xmlns:a16="http://schemas.microsoft.com/office/drawing/2014/main" xmlns="" id="{10A288F0-CCAA-81DA-E4D2-708E7EEDED4E}"/>
              </a:ext>
            </a:extLst>
          </p:cNvPr>
          <p:cNvCxnSpPr>
            <a:cxnSpLocks/>
            <a:stCxn id="501" idx="0"/>
            <a:endCxn id="56" idx="6"/>
          </p:cNvCxnSpPr>
          <p:nvPr/>
        </p:nvCxnSpPr>
        <p:spPr>
          <a:xfrm flipH="1" flipV="1">
            <a:off x="5733375" y="1949363"/>
            <a:ext cx="917442" cy="210331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1" name="Slide Number Placeholder 51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002F62B0-AFE2-4EC0-6243-AA95A043C96A}"/>
              </a:ext>
            </a:extLst>
          </p:cNvPr>
          <p:cNvSpPr/>
          <p:nvPr/>
        </p:nvSpPr>
        <p:spPr>
          <a:xfrm>
            <a:off x="4251961" y="1007244"/>
            <a:ext cx="2455816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-US" sz="900" dirty="0">
                <a:solidFill>
                  <a:schemeClr val="dk1"/>
                </a:solidFill>
              </a:rPr>
              <a:t>02.01 </a:t>
            </a:r>
            <a:r>
              <a:rPr lang="en-US" sz="900" dirty="0" smtClean="0">
                <a:solidFill>
                  <a:schemeClr val="dk1"/>
                </a:solidFill>
              </a:rPr>
              <a:t>Search Jobs with Filters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2DA34E7C-BC1A-FC69-5BCA-49137621E6BE}"/>
              </a:ext>
            </a:extLst>
          </p:cNvPr>
          <p:cNvSpPr/>
          <p:nvPr/>
        </p:nvSpPr>
        <p:spPr>
          <a:xfrm>
            <a:off x="4349363" y="1672079"/>
            <a:ext cx="2358413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02.02 </a:t>
            </a:r>
            <a:r>
              <a:rPr lang="en-US" sz="900" dirty="0" smtClean="0">
                <a:solidFill>
                  <a:schemeClr val="dk1"/>
                </a:solidFill>
              </a:rPr>
              <a:t>Apply for Jobs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xmlns="" id="{375DEB9C-9571-EF87-FA41-41670C5755D1}"/>
              </a:ext>
            </a:extLst>
          </p:cNvPr>
          <p:cNvSpPr/>
          <p:nvPr/>
        </p:nvSpPr>
        <p:spPr>
          <a:xfrm>
            <a:off x="4354390" y="2312460"/>
            <a:ext cx="2353385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02.03 </a:t>
            </a:r>
            <a:r>
              <a:rPr lang="en-US" sz="900" dirty="0" smtClean="0"/>
              <a:t>Track Application Status</a:t>
            </a:r>
            <a:endParaRPr sz="900" dirty="0"/>
          </a:p>
        </p:txBody>
      </p:sp>
      <p:sp>
        <p:nvSpPr>
          <p:cNvPr id="8" name="Google Shape;62;p13">
            <a:extLst>
              <a:ext uri="{FF2B5EF4-FFF2-40B4-BE49-F238E27FC236}">
                <a16:creationId xmlns:a16="http://schemas.microsoft.com/office/drawing/2014/main" xmlns="" id="{5B9872E9-A3FF-68DA-F1F2-E7761EBAA997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xmlns="" id="{ECA2D8DE-75ED-7375-7653-B98177511760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5;p13">
            <a:extLst>
              <a:ext uri="{FF2B5EF4-FFF2-40B4-BE49-F238E27FC236}">
                <a16:creationId xmlns:a16="http://schemas.microsoft.com/office/drawing/2014/main" xmlns="" id="{72125D4A-4EA1-B1F4-4E08-EE61EC6AD99A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;p13">
            <a:extLst>
              <a:ext uri="{FF2B5EF4-FFF2-40B4-BE49-F238E27FC236}">
                <a16:creationId xmlns:a16="http://schemas.microsoft.com/office/drawing/2014/main" xmlns="" id="{66B77079-A783-587F-1619-770BA7D4D9B4}"/>
              </a:ext>
            </a:extLst>
          </p:cNvPr>
          <p:cNvSpPr txBox="1"/>
          <p:nvPr/>
        </p:nvSpPr>
        <p:spPr>
          <a:xfrm>
            <a:off x="110417" y="1965069"/>
            <a:ext cx="1266357" cy="320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dirty="0" smtClean="0"/>
              <a:t>Job Seeker</a:t>
            </a:r>
            <a:endParaRPr lang="en-US"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13" name="Google Shape;69;p13">
            <a:extLst>
              <a:ext uri="{FF2B5EF4-FFF2-40B4-BE49-F238E27FC236}">
                <a16:creationId xmlns:a16="http://schemas.microsoft.com/office/drawing/2014/main" xmlns="" id="{C920371B-759A-AE94-03E8-5F15B731B596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790303" y="1330520"/>
            <a:ext cx="3461658" cy="3196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1;p13">
            <a:extLst>
              <a:ext uri="{FF2B5EF4-FFF2-40B4-BE49-F238E27FC236}">
                <a16:creationId xmlns:a16="http://schemas.microsoft.com/office/drawing/2014/main" xmlns="" id="{86F6D187-782A-7EE9-D48E-3678B4BF5353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887523" y="1653796"/>
            <a:ext cx="3461840" cy="33668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72;p13">
            <a:extLst>
              <a:ext uri="{FF2B5EF4-FFF2-40B4-BE49-F238E27FC236}">
                <a16:creationId xmlns:a16="http://schemas.microsoft.com/office/drawing/2014/main" xmlns="" id="{798BFC0F-9DBD-103B-18F2-5F69FEE5C8EE}"/>
              </a:ext>
            </a:extLst>
          </p:cNvPr>
          <p:cNvCxnSpPr>
            <a:cxnSpLocks/>
            <a:stCxn id="20" idx="3"/>
            <a:endCxn id="5" idx="2"/>
          </p:cNvCxnSpPr>
          <p:nvPr/>
        </p:nvCxnSpPr>
        <p:spPr>
          <a:xfrm>
            <a:off x="887523" y="1653796"/>
            <a:ext cx="3466867" cy="9987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xmlns="" id="{F2455214-BDF3-FC68-71E0-B9C588AE00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3658" y="1281483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FB1CF31-4B3D-9F04-8B8D-A17D75C10720}"/>
              </a:ext>
            </a:extLst>
          </p:cNvPr>
          <p:cNvSpPr txBox="1"/>
          <p:nvPr/>
        </p:nvSpPr>
        <p:spPr>
          <a:xfrm>
            <a:off x="3266" y="20273"/>
            <a:ext cx="1574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smtClean="0"/>
              <a:t>02.Job Search and Application</a:t>
            </a:r>
            <a:endParaRPr lang="en-US" dirty="0"/>
          </a:p>
        </p:txBody>
      </p:sp>
      <p:sp>
        <p:nvSpPr>
          <p:cNvPr id="17" name="Google Shape;55;p13">
            <a:extLst>
              <a:ext uri="{FF2B5EF4-FFF2-40B4-BE49-F238E27FC236}">
                <a16:creationId xmlns:a16="http://schemas.microsoft.com/office/drawing/2014/main" xmlns="" id="{002F62B0-AFE2-4EC0-6243-AA95A043C96A}"/>
              </a:ext>
            </a:extLst>
          </p:cNvPr>
          <p:cNvSpPr/>
          <p:nvPr/>
        </p:nvSpPr>
        <p:spPr>
          <a:xfrm>
            <a:off x="4335350" y="3652677"/>
            <a:ext cx="2455816" cy="669157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chemeClr val="dk1"/>
                </a:solidFill>
              </a:rPr>
              <a:t> </a:t>
            </a:r>
            <a:r>
              <a:rPr lang="en-US" sz="900" dirty="0" smtClean="0">
                <a:solidFill>
                  <a:schemeClr val="dk1"/>
                </a:solidFill>
              </a:rPr>
              <a:t>02.05 </a:t>
            </a:r>
            <a:r>
              <a:rPr lang="en-US" sz="900" dirty="0" smtClean="0">
                <a:solidFill>
                  <a:schemeClr val="dk1"/>
                </a:solidFill>
              </a:rPr>
              <a:t>Access Career Resources 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endParaRPr sz="900" dirty="0"/>
          </a:p>
        </p:txBody>
      </p:sp>
      <p:sp>
        <p:nvSpPr>
          <p:cNvPr id="18" name="Google Shape;56;p13">
            <a:extLst>
              <a:ext uri="{FF2B5EF4-FFF2-40B4-BE49-F238E27FC236}">
                <a16:creationId xmlns:a16="http://schemas.microsoft.com/office/drawing/2014/main" xmlns="" id="{2DA34E7C-BC1A-FC69-5BCA-49137621E6BE}"/>
              </a:ext>
            </a:extLst>
          </p:cNvPr>
          <p:cNvSpPr/>
          <p:nvPr/>
        </p:nvSpPr>
        <p:spPr>
          <a:xfrm>
            <a:off x="4380993" y="3006298"/>
            <a:ext cx="2358413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02.04 </a:t>
            </a:r>
            <a:r>
              <a:rPr lang="en-US" sz="900" dirty="0" smtClean="0">
                <a:solidFill>
                  <a:schemeClr val="dk1"/>
                </a:solidFill>
              </a:rPr>
              <a:t>Save Job Searches 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19" name="Google Shape;56;p13">
            <a:extLst>
              <a:ext uri="{FF2B5EF4-FFF2-40B4-BE49-F238E27FC236}">
                <a16:creationId xmlns:a16="http://schemas.microsoft.com/office/drawing/2014/main" xmlns="" id="{2DA34E7C-BC1A-FC69-5BCA-49137621E6BE}"/>
              </a:ext>
            </a:extLst>
          </p:cNvPr>
          <p:cNvSpPr/>
          <p:nvPr/>
        </p:nvSpPr>
        <p:spPr>
          <a:xfrm>
            <a:off x="4403997" y="4331890"/>
            <a:ext cx="2358413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02.06 Receive Email Notification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endParaRPr sz="900" dirty="0">
              <a:solidFill>
                <a:schemeClr val="dk1"/>
              </a:solidFill>
            </a:endParaRPr>
          </a:p>
        </p:txBody>
      </p:sp>
      <p:cxnSp>
        <p:nvCxnSpPr>
          <p:cNvPr id="21" name="Google Shape;72;p13">
            <a:extLst>
              <a:ext uri="{FF2B5EF4-FFF2-40B4-BE49-F238E27FC236}">
                <a16:creationId xmlns:a16="http://schemas.microsoft.com/office/drawing/2014/main" xmlns="" id="{798BFC0F-9DBD-103B-18F2-5F69FEE5C8EE}"/>
              </a:ext>
            </a:extLst>
          </p:cNvPr>
          <p:cNvCxnSpPr>
            <a:cxnSpLocks/>
            <a:stCxn id="20" idx="3"/>
            <a:endCxn id="18" idx="2"/>
          </p:cNvCxnSpPr>
          <p:nvPr/>
        </p:nvCxnSpPr>
        <p:spPr>
          <a:xfrm>
            <a:off x="887523" y="1653796"/>
            <a:ext cx="3493470" cy="167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4" name="Google Shape;72;p13">
            <a:extLst>
              <a:ext uri="{FF2B5EF4-FFF2-40B4-BE49-F238E27FC236}">
                <a16:creationId xmlns:a16="http://schemas.microsoft.com/office/drawing/2014/main" xmlns="" id="{798BFC0F-9DBD-103B-18F2-5F69FEE5C8EE}"/>
              </a:ext>
            </a:extLst>
          </p:cNvPr>
          <p:cNvCxnSpPr>
            <a:cxnSpLocks/>
            <a:stCxn id="20" idx="3"/>
            <a:endCxn id="17" idx="2"/>
          </p:cNvCxnSpPr>
          <p:nvPr/>
        </p:nvCxnSpPr>
        <p:spPr>
          <a:xfrm>
            <a:off x="887523" y="1653796"/>
            <a:ext cx="3447827" cy="23334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72;p13">
            <a:extLst>
              <a:ext uri="{FF2B5EF4-FFF2-40B4-BE49-F238E27FC236}">
                <a16:creationId xmlns:a16="http://schemas.microsoft.com/office/drawing/2014/main" xmlns="" id="{798BFC0F-9DBD-103B-18F2-5F69FEE5C8EE}"/>
              </a:ext>
            </a:extLst>
          </p:cNvPr>
          <p:cNvCxnSpPr>
            <a:cxnSpLocks/>
            <a:stCxn id="20" idx="3"/>
            <a:endCxn id="19" idx="2"/>
          </p:cNvCxnSpPr>
          <p:nvPr/>
        </p:nvCxnSpPr>
        <p:spPr>
          <a:xfrm>
            <a:off x="887523" y="1653796"/>
            <a:ext cx="3516474" cy="299649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30" name="Google Shape;83;p13">
            <a:extLst>
              <a:ext uri="{FF2B5EF4-FFF2-40B4-BE49-F238E27FC236}">
                <a16:creationId xmlns:a16="http://schemas.microsoft.com/office/drawing/2014/main" xmlns="" id="{F2455214-BDF3-FC68-71E0-B9C588AE00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3914" y="251218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TextBox 30"/>
          <p:cNvSpPr txBox="1"/>
          <p:nvPr/>
        </p:nvSpPr>
        <p:spPr>
          <a:xfrm>
            <a:off x="224287" y="3269411"/>
            <a:ext cx="113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 smtClean="0"/>
              <a:t>Cilent</a:t>
            </a:r>
            <a:r>
              <a:rPr lang="en-US" sz="900" dirty="0" smtClean="0"/>
              <a:t> Relationship Manager</a:t>
            </a:r>
            <a:endParaRPr lang="en-US" sz="900" dirty="0"/>
          </a:p>
        </p:txBody>
      </p:sp>
      <p:cxnSp>
        <p:nvCxnSpPr>
          <p:cNvPr id="32" name="Google Shape;69;p13">
            <a:extLst>
              <a:ext uri="{FF2B5EF4-FFF2-40B4-BE49-F238E27FC236}">
                <a16:creationId xmlns:a16="http://schemas.microsoft.com/office/drawing/2014/main" xmlns="" id="{C920371B-759A-AE94-03E8-5F15B731B596}"/>
              </a:ext>
            </a:extLst>
          </p:cNvPr>
          <p:cNvCxnSpPr>
            <a:cxnSpLocks/>
            <a:stCxn id="30" idx="3"/>
            <a:endCxn id="3" idx="2"/>
          </p:cNvCxnSpPr>
          <p:nvPr/>
        </p:nvCxnSpPr>
        <p:spPr>
          <a:xfrm flipV="1">
            <a:off x="927779" y="1330520"/>
            <a:ext cx="3324182" cy="15539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" name="Google Shape;69;p13">
            <a:extLst>
              <a:ext uri="{FF2B5EF4-FFF2-40B4-BE49-F238E27FC236}">
                <a16:creationId xmlns:a16="http://schemas.microsoft.com/office/drawing/2014/main" xmlns="" id="{C920371B-759A-AE94-03E8-5F15B731B596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 flipV="1">
            <a:off x="927779" y="2652509"/>
            <a:ext cx="3426611" cy="23198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69;p13">
            <a:extLst>
              <a:ext uri="{FF2B5EF4-FFF2-40B4-BE49-F238E27FC236}">
                <a16:creationId xmlns:a16="http://schemas.microsoft.com/office/drawing/2014/main" xmlns="" id="{C920371B-759A-AE94-03E8-5F15B731B596}"/>
              </a:ext>
            </a:extLst>
          </p:cNvPr>
          <p:cNvCxnSpPr>
            <a:cxnSpLocks/>
            <a:stCxn id="30" idx="3"/>
            <a:endCxn id="17" idx="2"/>
          </p:cNvCxnSpPr>
          <p:nvPr/>
        </p:nvCxnSpPr>
        <p:spPr>
          <a:xfrm>
            <a:off x="927779" y="2884498"/>
            <a:ext cx="3407571" cy="11027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4" name="Google Shape;83;p13">
            <a:extLst>
              <a:ext uri="{FF2B5EF4-FFF2-40B4-BE49-F238E27FC236}">
                <a16:creationId xmlns:a16="http://schemas.microsoft.com/office/drawing/2014/main" xmlns="" id="{F2455214-BDF3-FC68-71E0-B9C588AE00F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4170" y="379464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TextBox 44"/>
          <p:cNvSpPr txBox="1"/>
          <p:nvPr/>
        </p:nvSpPr>
        <p:spPr>
          <a:xfrm>
            <a:off x="327804" y="4589253"/>
            <a:ext cx="13974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Customer Support Specialist</a:t>
            </a:r>
            <a:endParaRPr lang="en-US" sz="900" dirty="0"/>
          </a:p>
        </p:txBody>
      </p:sp>
      <p:cxnSp>
        <p:nvCxnSpPr>
          <p:cNvPr id="46" name="Google Shape;69;p13">
            <a:extLst>
              <a:ext uri="{FF2B5EF4-FFF2-40B4-BE49-F238E27FC236}">
                <a16:creationId xmlns:a16="http://schemas.microsoft.com/office/drawing/2014/main" xmlns="" id="{C920371B-759A-AE94-03E8-5F15B731B596}"/>
              </a:ext>
            </a:extLst>
          </p:cNvPr>
          <p:cNvCxnSpPr>
            <a:cxnSpLocks/>
            <a:stCxn id="44" idx="3"/>
            <a:endCxn id="3" idx="2"/>
          </p:cNvCxnSpPr>
          <p:nvPr/>
        </p:nvCxnSpPr>
        <p:spPr>
          <a:xfrm flipV="1">
            <a:off x="968035" y="1330520"/>
            <a:ext cx="3283926" cy="28364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9" name="Slide Number Placeholder 4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084013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AC1C2C09-1DBB-6F7F-892B-8B1B5198D0B8}"/>
              </a:ext>
            </a:extLst>
          </p:cNvPr>
          <p:cNvSpPr/>
          <p:nvPr/>
        </p:nvSpPr>
        <p:spPr>
          <a:xfrm>
            <a:off x="3559490" y="942494"/>
            <a:ext cx="229267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03.01 </a:t>
            </a:r>
            <a:r>
              <a:rPr lang="en-US" sz="900" dirty="0" smtClean="0">
                <a:solidFill>
                  <a:schemeClr val="dk1"/>
                </a:solidFill>
              </a:rPr>
              <a:t>Create Job Listing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endParaRPr lang="en-US"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AE89AD8D-53F7-70FD-B0DE-27C03D8EEDC4}"/>
              </a:ext>
            </a:extLst>
          </p:cNvPr>
          <p:cNvSpPr/>
          <p:nvPr/>
        </p:nvSpPr>
        <p:spPr>
          <a:xfrm>
            <a:off x="3592287" y="1595989"/>
            <a:ext cx="2259873" cy="64070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03.02 </a:t>
            </a:r>
            <a:r>
              <a:rPr lang="en-US" sz="900" dirty="0" smtClean="0">
                <a:solidFill>
                  <a:schemeClr val="dk1"/>
                </a:solidFill>
              </a:rPr>
              <a:t>Search for Candidates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endParaRPr lang="en-US"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xmlns="" id="{C9F4D039-C019-8E41-D8E6-AD668499807E}"/>
              </a:ext>
            </a:extLst>
          </p:cNvPr>
          <p:cNvSpPr/>
          <p:nvPr/>
        </p:nvSpPr>
        <p:spPr>
          <a:xfrm>
            <a:off x="3661921" y="2233110"/>
            <a:ext cx="2190239" cy="665401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03.03 Update </a:t>
            </a:r>
            <a:r>
              <a:rPr lang="en-US" sz="900" dirty="0" smtClean="0"/>
              <a:t>Job Listing</a:t>
            </a:r>
            <a:endParaRPr sz="900" dirty="0"/>
          </a:p>
        </p:txBody>
      </p:sp>
      <p:sp>
        <p:nvSpPr>
          <p:cNvPr id="6" name="Google Shape;62;p13">
            <a:extLst>
              <a:ext uri="{FF2B5EF4-FFF2-40B4-BE49-F238E27FC236}">
                <a16:creationId xmlns:a16="http://schemas.microsoft.com/office/drawing/2014/main" xmlns="" id="{DE550134-5F43-952C-E630-193F07044CD9}"/>
              </a:ext>
            </a:extLst>
          </p:cNvPr>
          <p:cNvSpPr txBox="1"/>
          <p:nvPr/>
        </p:nvSpPr>
        <p:spPr>
          <a:xfrm>
            <a:off x="7778931" y="2898511"/>
            <a:ext cx="1365069" cy="432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err="1" smtClean="0"/>
              <a:t>Bussiness</a:t>
            </a:r>
            <a:r>
              <a:rPr lang="en-US" sz="900" dirty="0" smtClean="0"/>
              <a:t> Development Manager</a:t>
            </a:r>
            <a:endParaRPr sz="900" dirty="0"/>
          </a:p>
        </p:txBody>
      </p:sp>
      <p:cxnSp>
        <p:nvCxnSpPr>
          <p:cNvPr id="7" name="Google Shape;63;p13">
            <a:extLst>
              <a:ext uri="{FF2B5EF4-FFF2-40B4-BE49-F238E27FC236}">
                <a16:creationId xmlns:a16="http://schemas.microsoft.com/office/drawing/2014/main" xmlns="" id="{520AEA9D-BF94-9881-CF3A-55DC81D4E937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" name="Google Shape;65;p13">
            <a:extLst>
              <a:ext uri="{FF2B5EF4-FFF2-40B4-BE49-F238E27FC236}">
                <a16:creationId xmlns:a16="http://schemas.microsoft.com/office/drawing/2014/main" xmlns="" id="{A1B1A379-5F59-F51E-9892-B12FC1A86621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;p13">
            <a:extLst>
              <a:ext uri="{FF2B5EF4-FFF2-40B4-BE49-F238E27FC236}">
                <a16:creationId xmlns:a16="http://schemas.microsoft.com/office/drawing/2014/main" xmlns="" id="{3AADA192-6708-0E88-903F-06E0927E65B0}"/>
              </a:ext>
            </a:extLst>
          </p:cNvPr>
          <p:cNvSpPr txBox="1"/>
          <p:nvPr/>
        </p:nvSpPr>
        <p:spPr>
          <a:xfrm>
            <a:off x="110415" y="2779610"/>
            <a:ext cx="1266357" cy="712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900" dirty="0"/>
              <a:t>  </a:t>
            </a:r>
            <a:r>
              <a:rPr lang="en-US" sz="900" dirty="0" smtClean="0"/>
              <a:t>Employer</a:t>
            </a:r>
            <a:endParaRPr lang="en-US" sz="9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cxnSp>
        <p:nvCxnSpPr>
          <p:cNvPr id="10" name="Google Shape;69;p13">
            <a:extLst>
              <a:ext uri="{FF2B5EF4-FFF2-40B4-BE49-F238E27FC236}">
                <a16:creationId xmlns:a16="http://schemas.microsoft.com/office/drawing/2014/main" xmlns="" id="{2E4DC6B6-FA4D-395A-E472-8122D4C4B65C}"/>
              </a:ext>
            </a:extLst>
          </p:cNvPr>
          <p:cNvCxnSpPr>
            <a:cxnSpLocks/>
            <a:stCxn id="13" idx="3"/>
            <a:endCxn id="3" idx="2"/>
          </p:cNvCxnSpPr>
          <p:nvPr/>
        </p:nvCxnSpPr>
        <p:spPr>
          <a:xfrm flipV="1">
            <a:off x="905527" y="1265770"/>
            <a:ext cx="2653963" cy="126042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" name="Google Shape;71;p13">
            <a:extLst>
              <a:ext uri="{FF2B5EF4-FFF2-40B4-BE49-F238E27FC236}">
                <a16:creationId xmlns:a16="http://schemas.microsoft.com/office/drawing/2014/main" xmlns="" id="{AAF35CED-6E6A-D53C-4B80-8F33BFCDDCBC}"/>
              </a:ext>
            </a:extLst>
          </p:cNvPr>
          <p:cNvCxnSpPr>
            <a:cxnSpLocks/>
            <a:stCxn id="13" idx="3"/>
            <a:endCxn id="4" idx="2"/>
          </p:cNvCxnSpPr>
          <p:nvPr/>
        </p:nvCxnSpPr>
        <p:spPr>
          <a:xfrm flipV="1">
            <a:off x="905527" y="1916343"/>
            <a:ext cx="2686760" cy="6098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72;p13">
            <a:extLst>
              <a:ext uri="{FF2B5EF4-FFF2-40B4-BE49-F238E27FC236}">
                <a16:creationId xmlns:a16="http://schemas.microsoft.com/office/drawing/2014/main" xmlns="" id="{75252D9C-D59D-8B5F-619C-FFC08AAC7BC5}"/>
              </a:ext>
            </a:extLst>
          </p:cNvPr>
          <p:cNvCxnSpPr>
            <a:cxnSpLocks/>
            <a:stCxn id="13" idx="3"/>
            <a:endCxn id="5" idx="2"/>
          </p:cNvCxnSpPr>
          <p:nvPr/>
        </p:nvCxnSpPr>
        <p:spPr>
          <a:xfrm>
            <a:off x="905527" y="2526199"/>
            <a:ext cx="2756394" cy="396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3" name="Google Shape;83;p13">
            <a:extLst>
              <a:ext uri="{FF2B5EF4-FFF2-40B4-BE49-F238E27FC236}">
                <a16:creationId xmlns:a16="http://schemas.microsoft.com/office/drawing/2014/main" xmlns="" id="{94ABF4E9-28AD-E0E4-245E-F4146C69D2D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1662" y="2153886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21C96AA2-0BDF-D9DC-FCBC-01489F0E72D7}"/>
              </a:ext>
            </a:extLst>
          </p:cNvPr>
          <p:cNvSpPr txBox="1"/>
          <p:nvPr/>
        </p:nvSpPr>
        <p:spPr>
          <a:xfrm>
            <a:off x="3265" y="20273"/>
            <a:ext cx="19808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smtClean="0"/>
              <a:t>03.Job Posting and Management </a:t>
            </a:r>
            <a:endParaRPr lang="en-US" dirty="0"/>
          </a:p>
        </p:txBody>
      </p:sp>
      <p:sp>
        <p:nvSpPr>
          <p:cNvPr id="29" name="Google Shape;56;p13">
            <a:extLst>
              <a:ext uri="{FF2B5EF4-FFF2-40B4-BE49-F238E27FC236}">
                <a16:creationId xmlns:a16="http://schemas.microsoft.com/office/drawing/2014/main" xmlns="" id="{3CFF924C-2305-22BF-C058-0F3A268BB318}"/>
              </a:ext>
            </a:extLst>
          </p:cNvPr>
          <p:cNvSpPr/>
          <p:nvPr/>
        </p:nvSpPr>
        <p:spPr>
          <a:xfrm>
            <a:off x="3592287" y="2898511"/>
            <a:ext cx="2292670" cy="680097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03.04 </a:t>
            </a:r>
            <a:r>
              <a:rPr lang="en-US" sz="900" dirty="0" smtClean="0">
                <a:solidFill>
                  <a:schemeClr val="dk1"/>
                </a:solidFill>
              </a:rPr>
              <a:t>Delete Job Listings</a:t>
            </a:r>
            <a:r>
              <a:rPr lang="en-US" sz="900" dirty="0" smtClean="0">
                <a:solidFill>
                  <a:schemeClr val="dk1"/>
                </a:solidFill>
              </a:rPr>
              <a:t> </a:t>
            </a:r>
            <a:endParaRPr sz="900" dirty="0">
              <a:solidFill>
                <a:schemeClr val="dk1"/>
              </a:solidFill>
            </a:endParaRPr>
          </a:p>
        </p:txBody>
      </p:sp>
      <p:pic>
        <p:nvPicPr>
          <p:cNvPr id="42" name="Google Shape;83;p13">
            <a:extLst>
              <a:ext uri="{FF2B5EF4-FFF2-40B4-BE49-F238E27FC236}">
                <a16:creationId xmlns:a16="http://schemas.microsoft.com/office/drawing/2014/main" xmlns="" id="{6924A3B0-78C2-045B-C694-881137B50B0B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70104" y="215388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" name="Google Shape;72;p13">
            <a:extLst>
              <a:ext uri="{FF2B5EF4-FFF2-40B4-BE49-F238E27FC236}">
                <a16:creationId xmlns:a16="http://schemas.microsoft.com/office/drawing/2014/main" xmlns="" id="{71E804E4-F8A6-D9F1-F5A8-41BBA7CF38FE}"/>
              </a:ext>
            </a:extLst>
          </p:cNvPr>
          <p:cNvCxnSpPr>
            <a:cxnSpLocks/>
          </p:cNvCxnSpPr>
          <p:nvPr/>
        </p:nvCxnSpPr>
        <p:spPr>
          <a:xfrm>
            <a:off x="922910" y="2529283"/>
            <a:ext cx="2687795" cy="6826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72;p13">
            <a:extLst>
              <a:ext uri="{FF2B5EF4-FFF2-40B4-BE49-F238E27FC236}">
                <a16:creationId xmlns:a16="http://schemas.microsoft.com/office/drawing/2014/main" xmlns="" id="{9CA3E6BC-616C-2B17-2B59-EA8503E91754}"/>
              </a:ext>
            </a:extLst>
          </p:cNvPr>
          <p:cNvCxnSpPr>
            <a:cxnSpLocks/>
            <a:stCxn id="42" idx="1"/>
            <a:endCxn id="5" idx="6"/>
          </p:cNvCxnSpPr>
          <p:nvPr/>
        </p:nvCxnSpPr>
        <p:spPr>
          <a:xfrm flipH="1">
            <a:off x="5852160" y="2526199"/>
            <a:ext cx="2317944" cy="3961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72;p13">
            <a:extLst>
              <a:ext uri="{FF2B5EF4-FFF2-40B4-BE49-F238E27FC236}">
                <a16:creationId xmlns:a16="http://schemas.microsoft.com/office/drawing/2014/main" xmlns="" id="{9CA3E6BC-616C-2B17-2B59-EA8503E91754}"/>
              </a:ext>
            </a:extLst>
          </p:cNvPr>
          <p:cNvCxnSpPr>
            <a:cxnSpLocks/>
            <a:stCxn id="42" idx="1"/>
            <a:endCxn id="29" idx="6"/>
          </p:cNvCxnSpPr>
          <p:nvPr/>
        </p:nvCxnSpPr>
        <p:spPr>
          <a:xfrm flipH="1">
            <a:off x="5884957" y="2526199"/>
            <a:ext cx="2285147" cy="71236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Slide Number Placeholder 2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3805990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39EAE55B-B638-E455-44EF-065B04D98846}"/>
              </a:ext>
            </a:extLst>
          </p:cNvPr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04.01 </a:t>
            </a:r>
            <a:r>
              <a:rPr lang="en-US" sz="900" dirty="0" smtClean="0">
                <a:solidFill>
                  <a:schemeClr val="dk1"/>
                </a:solidFill>
              </a:rPr>
              <a:t>Manage Subscription Plans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92E87019-46C3-680B-7E6A-8DB412A72283}"/>
              </a:ext>
            </a:extLst>
          </p:cNvPr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>
                <a:solidFill>
                  <a:schemeClr val="dk1"/>
                </a:solidFill>
              </a:rPr>
              <a:t>04.02 </a:t>
            </a:r>
            <a:r>
              <a:rPr lang="en-US" sz="900" dirty="0" smtClean="0">
                <a:solidFill>
                  <a:schemeClr val="dk1"/>
                </a:solidFill>
              </a:rPr>
              <a:t>Process the Payment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xmlns="" id="{4EB1EC34-9C76-843D-84DD-9FC997F48EE9}"/>
              </a:ext>
            </a:extLst>
          </p:cNvPr>
          <p:cNvSpPr/>
          <p:nvPr/>
        </p:nvSpPr>
        <p:spPr>
          <a:xfrm>
            <a:off x="3555075" y="2269263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chemeClr val="dk1"/>
                </a:solidFill>
              </a:rPr>
              <a:t>04.03 </a:t>
            </a:r>
            <a:r>
              <a:rPr lang="en-US" sz="900" dirty="0" smtClean="0">
                <a:solidFill>
                  <a:schemeClr val="dk1"/>
                </a:solidFill>
              </a:rPr>
              <a:t>Track Active Subscription</a:t>
            </a:r>
            <a:endParaRPr sz="900" dirty="0"/>
          </a:p>
        </p:txBody>
      </p:sp>
      <p:sp>
        <p:nvSpPr>
          <p:cNvPr id="8" name="Google Shape;62;p13">
            <a:extLst>
              <a:ext uri="{FF2B5EF4-FFF2-40B4-BE49-F238E27FC236}">
                <a16:creationId xmlns:a16="http://schemas.microsoft.com/office/drawing/2014/main" xmlns="" id="{A6B27260-7ECD-9D0F-CB43-1A79E217F419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xmlns="" id="{427A4D7A-D1FF-5FCF-CA59-BC7A28CA6B7F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5;p13">
            <a:extLst>
              <a:ext uri="{FF2B5EF4-FFF2-40B4-BE49-F238E27FC236}">
                <a16:creationId xmlns:a16="http://schemas.microsoft.com/office/drawing/2014/main" xmlns="" id="{F7A53352-2A5A-1F73-31E7-1887ACD33479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;p13">
            <a:extLst>
              <a:ext uri="{FF2B5EF4-FFF2-40B4-BE49-F238E27FC236}">
                <a16:creationId xmlns:a16="http://schemas.microsoft.com/office/drawing/2014/main" xmlns="" id="{75D31178-00AD-3552-8E25-B8A01DE0FFF1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Job Seeker</a:t>
            </a:r>
            <a:endParaRPr sz="900" dirty="0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xmlns="" id="{9834A86A-F2F6-E672-A2B8-A6A04A666BA3}"/>
              </a:ext>
            </a:extLst>
          </p:cNvPr>
          <p:cNvSpPr txBox="1"/>
          <p:nvPr/>
        </p:nvSpPr>
        <p:spPr>
          <a:xfrm>
            <a:off x="7634378" y="1714422"/>
            <a:ext cx="1163548" cy="3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Financial Analyst</a:t>
            </a:r>
            <a:endParaRPr sz="1000" dirty="0"/>
          </a:p>
        </p:txBody>
      </p:sp>
      <p:cxnSp>
        <p:nvCxnSpPr>
          <p:cNvPr id="13" name="Google Shape;69;p13">
            <a:extLst>
              <a:ext uri="{FF2B5EF4-FFF2-40B4-BE49-F238E27FC236}">
                <a16:creationId xmlns:a16="http://schemas.microsoft.com/office/drawing/2014/main" xmlns="" id="{7C63EB88-F525-BE0E-0B00-72B84DA83EC0}"/>
              </a:ext>
            </a:extLst>
          </p:cNvPr>
          <p:cNvCxnSpPr>
            <a:cxnSpLocks/>
            <a:stCxn id="20" idx="3"/>
            <a:endCxn id="5" idx="2"/>
          </p:cNvCxnSpPr>
          <p:nvPr/>
        </p:nvCxnSpPr>
        <p:spPr>
          <a:xfrm>
            <a:off x="854200" y="1523729"/>
            <a:ext cx="2700875" cy="10855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1;p13">
            <a:extLst>
              <a:ext uri="{FF2B5EF4-FFF2-40B4-BE49-F238E27FC236}">
                <a16:creationId xmlns:a16="http://schemas.microsoft.com/office/drawing/2014/main" xmlns="" id="{02F7D2EB-8543-0FB1-D9E2-E50F2EA05DA4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854200" y="1523729"/>
            <a:ext cx="2700875" cy="4256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6;p13">
            <a:extLst>
              <a:ext uri="{FF2B5EF4-FFF2-40B4-BE49-F238E27FC236}">
                <a16:creationId xmlns:a16="http://schemas.microsoft.com/office/drawing/2014/main" xmlns="" id="{AE6206E2-E6A9-58A3-1C51-C7A53469C3ED}"/>
              </a:ext>
            </a:extLst>
          </p:cNvPr>
          <p:cNvCxnSpPr>
            <a:cxnSpLocks/>
            <a:stCxn id="21" idx="1"/>
            <a:endCxn id="4" idx="6"/>
          </p:cNvCxnSpPr>
          <p:nvPr/>
        </p:nvCxnSpPr>
        <p:spPr>
          <a:xfrm flipH="1">
            <a:off x="5733375" y="1434125"/>
            <a:ext cx="2356117" cy="5152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xmlns="" id="{CA2738BE-0F68-EFA2-E0BA-48C0040123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4;p13">
            <a:extLst>
              <a:ext uri="{FF2B5EF4-FFF2-40B4-BE49-F238E27FC236}">
                <a16:creationId xmlns:a16="http://schemas.microsoft.com/office/drawing/2014/main" xmlns="" id="{F5FFBA6D-3AFB-71ED-1CDE-99A3AAD283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5;p13">
            <a:extLst>
              <a:ext uri="{FF2B5EF4-FFF2-40B4-BE49-F238E27FC236}">
                <a16:creationId xmlns:a16="http://schemas.microsoft.com/office/drawing/2014/main" xmlns="" id="{354B8463-6C3F-B913-0E02-6C549165021F}"/>
              </a:ext>
            </a:extLst>
          </p:cNvPr>
          <p:cNvSpPr txBox="1"/>
          <p:nvPr/>
        </p:nvSpPr>
        <p:spPr>
          <a:xfrm>
            <a:off x="150222" y="3027873"/>
            <a:ext cx="1204125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smtClean="0"/>
              <a:t>Manager </a:t>
            </a:r>
            <a:r>
              <a:rPr lang="en-US" sz="900" dirty="0" err="1" smtClean="0"/>
              <a:t>Bussiness</a:t>
            </a:r>
            <a:r>
              <a:rPr lang="en-US" sz="900" dirty="0" smtClean="0"/>
              <a:t> </a:t>
            </a:r>
            <a:r>
              <a:rPr lang="en-US" sz="900" dirty="0" smtClean="0"/>
              <a:t>Development </a:t>
            </a:r>
            <a:endParaRPr lang="en-US" sz="900" dirty="0"/>
          </a:p>
        </p:txBody>
      </p:sp>
      <p:pic>
        <p:nvPicPr>
          <p:cNvPr id="23" name="Google Shape;86;p13">
            <a:extLst>
              <a:ext uri="{FF2B5EF4-FFF2-40B4-BE49-F238E27FC236}">
                <a16:creationId xmlns:a16="http://schemas.microsoft.com/office/drawing/2014/main" xmlns="" id="{51770B9F-B24C-34A0-9B70-A49897D5AF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244" y="241408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87;p13">
            <a:extLst>
              <a:ext uri="{FF2B5EF4-FFF2-40B4-BE49-F238E27FC236}">
                <a16:creationId xmlns:a16="http://schemas.microsoft.com/office/drawing/2014/main" xmlns="" id="{AF787CD9-E131-D2A7-4828-A8F37827EEFF}"/>
              </a:ext>
            </a:extLst>
          </p:cNvPr>
          <p:cNvSpPr txBox="1"/>
          <p:nvPr/>
        </p:nvSpPr>
        <p:spPr>
          <a:xfrm>
            <a:off x="7993440" y="37161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smtClean="0"/>
              <a:t>Customer Support Specialist</a:t>
            </a:r>
            <a:endParaRPr sz="900" dirty="0"/>
          </a:p>
        </p:txBody>
      </p:sp>
      <p:pic>
        <p:nvPicPr>
          <p:cNvPr id="25" name="Google Shape;88;p13">
            <a:extLst>
              <a:ext uri="{FF2B5EF4-FFF2-40B4-BE49-F238E27FC236}">
                <a16:creationId xmlns:a16="http://schemas.microsoft.com/office/drawing/2014/main" xmlns="" id="{B356F325-AA89-A998-7EEA-C677A29B8B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3357" y="3077921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89;p13">
            <a:extLst>
              <a:ext uri="{FF2B5EF4-FFF2-40B4-BE49-F238E27FC236}">
                <a16:creationId xmlns:a16="http://schemas.microsoft.com/office/drawing/2014/main" xmlns="" id="{A8785742-7E9B-49D9-AF98-8F2478570A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747469" y="1325362"/>
            <a:ext cx="2342023" cy="1087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23" idx="3"/>
            <a:endCxn id="5" idx="2"/>
          </p:cNvCxnSpPr>
          <p:nvPr/>
        </p:nvCxnSpPr>
        <p:spPr>
          <a:xfrm flipV="1">
            <a:off x="805109" y="2609312"/>
            <a:ext cx="2749966" cy="17708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97;p13">
            <a:extLst>
              <a:ext uri="{FF2B5EF4-FFF2-40B4-BE49-F238E27FC236}">
                <a16:creationId xmlns:a16="http://schemas.microsoft.com/office/drawing/2014/main" xmlns="" id="{E42AF430-CCE7-4B04-74DE-83F096E6D4F3}"/>
              </a:ext>
            </a:extLst>
          </p:cNvPr>
          <p:cNvCxnSpPr>
            <a:cxnSpLocks/>
            <a:endCxn id="5" idx="6"/>
          </p:cNvCxnSpPr>
          <p:nvPr/>
        </p:nvCxnSpPr>
        <p:spPr>
          <a:xfrm flipH="1" flipV="1">
            <a:off x="5733375" y="2609312"/>
            <a:ext cx="2695599" cy="84167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99;p13">
            <a:extLst>
              <a:ext uri="{FF2B5EF4-FFF2-40B4-BE49-F238E27FC236}">
                <a16:creationId xmlns:a16="http://schemas.microsoft.com/office/drawing/2014/main" xmlns="" id="{3022C9C1-2534-3037-733A-15515A4BCCC5}"/>
              </a:ext>
            </a:extLst>
          </p:cNvPr>
          <p:cNvCxnSpPr>
            <a:cxnSpLocks/>
            <a:endCxn id="4" idx="6"/>
          </p:cNvCxnSpPr>
          <p:nvPr/>
        </p:nvCxnSpPr>
        <p:spPr>
          <a:xfrm flipH="1" flipV="1">
            <a:off x="5733375" y="1949363"/>
            <a:ext cx="2695599" cy="150087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87;p13">
            <a:extLst>
              <a:ext uri="{FF2B5EF4-FFF2-40B4-BE49-F238E27FC236}">
                <a16:creationId xmlns:a16="http://schemas.microsoft.com/office/drawing/2014/main" xmlns="" id="{7955D140-BC52-BFBB-9C76-2C5DA46AA844}"/>
              </a:ext>
            </a:extLst>
          </p:cNvPr>
          <p:cNvSpPr txBox="1"/>
          <p:nvPr/>
        </p:nvSpPr>
        <p:spPr>
          <a:xfrm>
            <a:off x="7291449" y="460026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8337C90-71F4-EE0F-9DE7-2B15A66D259B}"/>
              </a:ext>
            </a:extLst>
          </p:cNvPr>
          <p:cNvSpPr txBox="1"/>
          <p:nvPr/>
        </p:nvSpPr>
        <p:spPr>
          <a:xfrm>
            <a:off x="0" y="20273"/>
            <a:ext cx="2281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04. </a:t>
            </a:r>
            <a:r>
              <a:rPr lang="en-US" b="1" u="sng" dirty="0" smtClean="0"/>
              <a:t>Subscription and Payment Plans</a:t>
            </a:r>
            <a:endParaRPr lang="en-US" dirty="0"/>
          </a:p>
        </p:txBody>
      </p:sp>
      <p:cxnSp>
        <p:nvCxnSpPr>
          <p:cNvPr id="35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23" idx="3"/>
            <a:endCxn id="3" idx="2"/>
          </p:cNvCxnSpPr>
          <p:nvPr/>
        </p:nvCxnSpPr>
        <p:spPr>
          <a:xfrm flipV="1">
            <a:off x="805109" y="1311275"/>
            <a:ext cx="2749966" cy="14751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86;p13">
            <a:extLst>
              <a:ext uri="{FF2B5EF4-FFF2-40B4-BE49-F238E27FC236}">
                <a16:creationId xmlns:a16="http://schemas.microsoft.com/office/drawing/2014/main" xmlns="" id="{51770B9F-B24C-34A0-9B70-A49897D5AF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2988" y="349813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810883" y="4252823"/>
            <a:ext cx="1354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Sales Executive</a:t>
            </a:r>
            <a:endParaRPr lang="en-US" sz="900" dirty="0"/>
          </a:p>
        </p:txBody>
      </p:sp>
      <p:cxnSp>
        <p:nvCxnSpPr>
          <p:cNvPr id="42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40" idx="3"/>
            <a:endCxn id="3" idx="2"/>
          </p:cNvCxnSpPr>
          <p:nvPr/>
        </p:nvCxnSpPr>
        <p:spPr>
          <a:xfrm flipV="1">
            <a:off x="1526853" y="1311275"/>
            <a:ext cx="2028222" cy="25591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76;p13">
            <a:extLst>
              <a:ext uri="{FF2B5EF4-FFF2-40B4-BE49-F238E27FC236}">
                <a16:creationId xmlns:a16="http://schemas.microsoft.com/office/drawing/2014/main" xmlns="" id="{AE6206E2-E6A9-58A3-1C51-C7A53469C3ED}"/>
              </a:ext>
            </a:extLst>
          </p:cNvPr>
          <p:cNvCxnSpPr>
            <a:cxnSpLocks/>
            <a:stCxn id="21" idx="1"/>
            <a:endCxn id="5" idx="6"/>
          </p:cNvCxnSpPr>
          <p:nvPr/>
        </p:nvCxnSpPr>
        <p:spPr>
          <a:xfrm flipH="1">
            <a:off x="5733375" y="1434125"/>
            <a:ext cx="2356117" cy="11751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" name="Slide Number Placeholder 30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417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39EAE55B-B638-E455-44EF-065B04D98846}"/>
              </a:ext>
            </a:extLst>
          </p:cNvPr>
          <p:cNvSpPr/>
          <p:nvPr/>
        </p:nvSpPr>
        <p:spPr>
          <a:xfrm>
            <a:off x="3546449" y="1505584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05.01 Track Job Posting </a:t>
            </a:r>
            <a:r>
              <a:rPr lang="en-US" sz="900" dirty="0" err="1" smtClean="0">
                <a:solidFill>
                  <a:schemeClr val="dk1"/>
                </a:solidFill>
              </a:rPr>
              <a:t>Perfromance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92E87019-46C3-680B-7E6A-8DB412A72283}"/>
              </a:ext>
            </a:extLst>
          </p:cNvPr>
          <p:cNvSpPr/>
          <p:nvPr/>
        </p:nvSpPr>
        <p:spPr>
          <a:xfrm>
            <a:off x="3546449" y="2157176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05.02 Generate Financial Reports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8" name="Google Shape;62;p13">
            <a:extLst>
              <a:ext uri="{FF2B5EF4-FFF2-40B4-BE49-F238E27FC236}">
                <a16:creationId xmlns:a16="http://schemas.microsoft.com/office/drawing/2014/main" xmlns="" id="{A6B27260-7ECD-9D0F-CB43-1A79E217F419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xmlns="" id="{427A4D7A-D1FF-5FCF-CA59-BC7A28CA6B7F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5;p13">
            <a:extLst>
              <a:ext uri="{FF2B5EF4-FFF2-40B4-BE49-F238E27FC236}">
                <a16:creationId xmlns:a16="http://schemas.microsoft.com/office/drawing/2014/main" xmlns="" id="{F7A53352-2A5A-1F73-31E7-1887ACD33479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;p13">
            <a:extLst>
              <a:ext uri="{FF2B5EF4-FFF2-40B4-BE49-F238E27FC236}">
                <a16:creationId xmlns:a16="http://schemas.microsoft.com/office/drawing/2014/main" xmlns="" id="{75D31178-00AD-3552-8E25-B8A01DE0FFF1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err="1" smtClean="0"/>
              <a:t>Bussiness</a:t>
            </a:r>
            <a:r>
              <a:rPr lang="en-US" sz="900" dirty="0" smtClean="0"/>
              <a:t> Development Manager</a:t>
            </a:r>
            <a:endParaRPr sz="900" dirty="0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xmlns="" id="{9834A86A-F2F6-E672-A2B8-A6A04A666BA3}"/>
              </a:ext>
            </a:extLst>
          </p:cNvPr>
          <p:cNvSpPr txBox="1"/>
          <p:nvPr/>
        </p:nvSpPr>
        <p:spPr>
          <a:xfrm>
            <a:off x="7634378" y="1714422"/>
            <a:ext cx="1163548" cy="3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Financial Analyst</a:t>
            </a:r>
            <a:endParaRPr sz="1000" dirty="0"/>
          </a:p>
        </p:txBody>
      </p:sp>
      <p:cxnSp>
        <p:nvCxnSpPr>
          <p:cNvPr id="14" name="Google Shape;71;p13">
            <a:extLst>
              <a:ext uri="{FF2B5EF4-FFF2-40B4-BE49-F238E27FC236}">
                <a16:creationId xmlns:a16="http://schemas.microsoft.com/office/drawing/2014/main" xmlns="" id="{02F7D2EB-8543-0FB1-D9E2-E50F2EA05DA4}"/>
              </a:ext>
            </a:extLst>
          </p:cNvPr>
          <p:cNvCxnSpPr>
            <a:cxnSpLocks/>
            <a:stCxn id="20" idx="3"/>
            <a:endCxn id="3" idx="2"/>
          </p:cNvCxnSpPr>
          <p:nvPr/>
        </p:nvCxnSpPr>
        <p:spPr>
          <a:xfrm>
            <a:off x="854200" y="1523729"/>
            <a:ext cx="2692249" cy="30513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6;p13">
            <a:extLst>
              <a:ext uri="{FF2B5EF4-FFF2-40B4-BE49-F238E27FC236}">
                <a16:creationId xmlns:a16="http://schemas.microsoft.com/office/drawing/2014/main" xmlns="" id="{AE6206E2-E6A9-58A3-1C51-C7A53469C3ED}"/>
              </a:ext>
            </a:extLst>
          </p:cNvPr>
          <p:cNvCxnSpPr>
            <a:cxnSpLocks/>
            <a:stCxn id="21" idx="1"/>
            <a:endCxn id="4" idx="6"/>
          </p:cNvCxnSpPr>
          <p:nvPr/>
        </p:nvCxnSpPr>
        <p:spPr>
          <a:xfrm flipH="1">
            <a:off x="5724749" y="1434125"/>
            <a:ext cx="2364743" cy="104144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xmlns="" id="{CA2738BE-0F68-EFA2-E0BA-48C0040123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4;p13">
            <a:extLst>
              <a:ext uri="{FF2B5EF4-FFF2-40B4-BE49-F238E27FC236}">
                <a16:creationId xmlns:a16="http://schemas.microsoft.com/office/drawing/2014/main" xmlns="" id="{F5FFBA6D-3AFB-71ED-1CDE-99A3AAD283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5;p13">
            <a:extLst>
              <a:ext uri="{FF2B5EF4-FFF2-40B4-BE49-F238E27FC236}">
                <a16:creationId xmlns:a16="http://schemas.microsoft.com/office/drawing/2014/main" xmlns="" id="{354B8463-6C3F-B913-0E02-6C549165021F}"/>
              </a:ext>
            </a:extLst>
          </p:cNvPr>
          <p:cNvSpPr txBox="1"/>
          <p:nvPr/>
        </p:nvSpPr>
        <p:spPr>
          <a:xfrm>
            <a:off x="150222" y="3027873"/>
            <a:ext cx="1204125" cy="45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900" dirty="0" err="1" smtClean="0"/>
              <a:t>Bussiness</a:t>
            </a:r>
            <a:r>
              <a:rPr lang="en-US" sz="900" dirty="0" smtClean="0"/>
              <a:t> Analyst</a:t>
            </a:r>
          </a:p>
          <a:p>
            <a:pPr lvl="0" algn="ctr"/>
            <a:r>
              <a:rPr lang="en-US" sz="900" dirty="0" smtClean="0"/>
              <a:t> </a:t>
            </a:r>
            <a:endParaRPr lang="en-US" sz="900" dirty="0"/>
          </a:p>
        </p:txBody>
      </p:sp>
      <p:pic>
        <p:nvPicPr>
          <p:cNvPr id="23" name="Google Shape;86;p13">
            <a:extLst>
              <a:ext uri="{FF2B5EF4-FFF2-40B4-BE49-F238E27FC236}">
                <a16:creationId xmlns:a16="http://schemas.microsoft.com/office/drawing/2014/main" xmlns="" id="{51770B9F-B24C-34A0-9B70-A49897D5AF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244" y="241408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87;p13">
            <a:extLst>
              <a:ext uri="{FF2B5EF4-FFF2-40B4-BE49-F238E27FC236}">
                <a16:creationId xmlns:a16="http://schemas.microsoft.com/office/drawing/2014/main" xmlns="" id="{AF787CD9-E131-D2A7-4828-A8F37827EEFF}"/>
              </a:ext>
            </a:extLst>
          </p:cNvPr>
          <p:cNvSpPr txBox="1"/>
          <p:nvPr/>
        </p:nvSpPr>
        <p:spPr>
          <a:xfrm>
            <a:off x="7993440" y="37161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Marketing Analyst</a:t>
            </a:r>
            <a:endParaRPr sz="900" dirty="0"/>
          </a:p>
        </p:txBody>
      </p:sp>
      <p:pic>
        <p:nvPicPr>
          <p:cNvPr id="25" name="Google Shape;88;p13">
            <a:extLst>
              <a:ext uri="{FF2B5EF4-FFF2-40B4-BE49-F238E27FC236}">
                <a16:creationId xmlns:a16="http://schemas.microsoft.com/office/drawing/2014/main" xmlns="" id="{B356F325-AA89-A998-7EEA-C677A29B8B1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13357" y="3077921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23" idx="3"/>
            <a:endCxn id="4" idx="2"/>
          </p:cNvCxnSpPr>
          <p:nvPr/>
        </p:nvCxnSpPr>
        <p:spPr>
          <a:xfrm flipV="1">
            <a:off x="805109" y="2475574"/>
            <a:ext cx="2741340" cy="3108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99;p13">
            <a:extLst>
              <a:ext uri="{FF2B5EF4-FFF2-40B4-BE49-F238E27FC236}">
                <a16:creationId xmlns:a16="http://schemas.microsoft.com/office/drawing/2014/main" xmlns="" id="{3022C9C1-2534-3037-733A-15515A4BCCC5}"/>
              </a:ext>
            </a:extLst>
          </p:cNvPr>
          <p:cNvCxnSpPr>
            <a:cxnSpLocks/>
            <a:stCxn id="25" idx="1"/>
            <a:endCxn id="4" idx="6"/>
          </p:cNvCxnSpPr>
          <p:nvPr/>
        </p:nvCxnSpPr>
        <p:spPr>
          <a:xfrm flipH="1" flipV="1">
            <a:off x="5724749" y="2475574"/>
            <a:ext cx="2688608" cy="9746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87;p13">
            <a:extLst>
              <a:ext uri="{FF2B5EF4-FFF2-40B4-BE49-F238E27FC236}">
                <a16:creationId xmlns:a16="http://schemas.microsoft.com/office/drawing/2014/main" xmlns="" id="{7955D140-BC52-BFBB-9C76-2C5DA46AA844}"/>
              </a:ext>
            </a:extLst>
          </p:cNvPr>
          <p:cNvSpPr txBox="1"/>
          <p:nvPr/>
        </p:nvSpPr>
        <p:spPr>
          <a:xfrm>
            <a:off x="7291449" y="460026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8337C90-71F4-EE0F-9DE7-2B15A66D259B}"/>
              </a:ext>
            </a:extLst>
          </p:cNvPr>
          <p:cNvSpPr txBox="1"/>
          <p:nvPr/>
        </p:nvSpPr>
        <p:spPr>
          <a:xfrm>
            <a:off x="0" y="20273"/>
            <a:ext cx="2281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smtClean="0"/>
              <a:t>05.Reporting and Analytics.</a:t>
            </a:r>
            <a:endParaRPr lang="en-US" dirty="0"/>
          </a:p>
        </p:txBody>
      </p:sp>
      <p:cxnSp>
        <p:nvCxnSpPr>
          <p:cNvPr id="35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23" idx="3"/>
            <a:endCxn id="3" idx="2"/>
          </p:cNvCxnSpPr>
          <p:nvPr/>
        </p:nvCxnSpPr>
        <p:spPr>
          <a:xfrm flipV="1">
            <a:off x="805109" y="1828860"/>
            <a:ext cx="2741340" cy="9575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0" name="Google Shape;86;p13">
            <a:extLst>
              <a:ext uri="{FF2B5EF4-FFF2-40B4-BE49-F238E27FC236}">
                <a16:creationId xmlns:a16="http://schemas.microsoft.com/office/drawing/2014/main" xmlns="" id="{51770B9F-B24C-34A0-9B70-A49897D5AF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02988" y="3498138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810883" y="4252823"/>
            <a:ext cx="13543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Marketing Analyst</a:t>
            </a:r>
            <a:endParaRPr lang="en-US" sz="900" dirty="0"/>
          </a:p>
        </p:txBody>
      </p:sp>
      <p:cxnSp>
        <p:nvCxnSpPr>
          <p:cNvPr id="42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40" idx="3"/>
            <a:endCxn id="4" idx="2"/>
          </p:cNvCxnSpPr>
          <p:nvPr/>
        </p:nvCxnSpPr>
        <p:spPr>
          <a:xfrm flipV="1">
            <a:off x="1526853" y="2475574"/>
            <a:ext cx="2019596" cy="139487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Slide Number Placeholder 57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41780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39EAE55B-B638-E455-44EF-065B04D98846}"/>
              </a:ext>
            </a:extLst>
          </p:cNvPr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06.01 </a:t>
            </a:r>
            <a:r>
              <a:rPr lang="en-US" sz="900" dirty="0" smtClean="0">
                <a:solidFill>
                  <a:schemeClr val="dk1"/>
                </a:solidFill>
              </a:rPr>
              <a:t>Manage Support Tickets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92E87019-46C3-680B-7E6A-8DB412A72283}"/>
              </a:ext>
            </a:extLst>
          </p:cNvPr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06.02 Assist with Profile Updates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xmlns="" id="{4EB1EC34-9C76-843D-84DD-9FC997F48EE9}"/>
              </a:ext>
            </a:extLst>
          </p:cNvPr>
          <p:cNvSpPr/>
          <p:nvPr/>
        </p:nvSpPr>
        <p:spPr>
          <a:xfrm>
            <a:off x="3555075" y="2269263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06.03 </a:t>
            </a:r>
            <a:r>
              <a:rPr lang="en-US" sz="900" dirty="0" smtClean="0">
                <a:solidFill>
                  <a:schemeClr val="dk1"/>
                </a:solidFill>
              </a:rPr>
              <a:t>Track and Resolve Issues</a:t>
            </a:r>
            <a:endParaRPr sz="900" dirty="0"/>
          </a:p>
        </p:txBody>
      </p:sp>
      <p:sp>
        <p:nvSpPr>
          <p:cNvPr id="8" name="Google Shape;62;p13">
            <a:extLst>
              <a:ext uri="{FF2B5EF4-FFF2-40B4-BE49-F238E27FC236}">
                <a16:creationId xmlns:a16="http://schemas.microsoft.com/office/drawing/2014/main" xmlns="" id="{A6B27260-7ECD-9D0F-CB43-1A79E217F419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" name="Google Shape;63;p13">
            <a:extLst>
              <a:ext uri="{FF2B5EF4-FFF2-40B4-BE49-F238E27FC236}">
                <a16:creationId xmlns:a16="http://schemas.microsoft.com/office/drawing/2014/main" xmlns="" id="{427A4D7A-D1FF-5FCF-CA59-BC7A28CA6B7F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" name="Google Shape;65;p13">
            <a:extLst>
              <a:ext uri="{FF2B5EF4-FFF2-40B4-BE49-F238E27FC236}">
                <a16:creationId xmlns:a16="http://schemas.microsoft.com/office/drawing/2014/main" xmlns="" id="{F7A53352-2A5A-1F73-31E7-1887ACD33479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7;p13">
            <a:extLst>
              <a:ext uri="{FF2B5EF4-FFF2-40B4-BE49-F238E27FC236}">
                <a16:creationId xmlns:a16="http://schemas.microsoft.com/office/drawing/2014/main" xmlns="" id="{75D31178-00AD-3552-8E25-B8A01DE0FFF1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err="1" smtClean="0"/>
              <a:t>Bussiness</a:t>
            </a:r>
            <a:r>
              <a:rPr lang="en-US" sz="900" dirty="0" smtClean="0"/>
              <a:t> Development Manager</a:t>
            </a:r>
            <a:endParaRPr sz="900" dirty="0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xmlns="" id="{9834A86A-F2F6-E672-A2B8-A6A04A666BA3}"/>
              </a:ext>
            </a:extLst>
          </p:cNvPr>
          <p:cNvSpPr txBox="1"/>
          <p:nvPr/>
        </p:nvSpPr>
        <p:spPr>
          <a:xfrm>
            <a:off x="7634378" y="1714422"/>
            <a:ext cx="1163548" cy="3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Customer Support</a:t>
            </a:r>
            <a:endParaRPr sz="1000" dirty="0"/>
          </a:p>
        </p:txBody>
      </p:sp>
      <p:cxnSp>
        <p:nvCxnSpPr>
          <p:cNvPr id="13" name="Google Shape;69;p13">
            <a:extLst>
              <a:ext uri="{FF2B5EF4-FFF2-40B4-BE49-F238E27FC236}">
                <a16:creationId xmlns:a16="http://schemas.microsoft.com/office/drawing/2014/main" xmlns="" id="{7C63EB88-F525-BE0E-0B00-72B84DA83EC0}"/>
              </a:ext>
            </a:extLst>
          </p:cNvPr>
          <p:cNvCxnSpPr>
            <a:cxnSpLocks/>
            <a:stCxn id="20" idx="3"/>
            <a:endCxn id="5" idx="2"/>
          </p:cNvCxnSpPr>
          <p:nvPr/>
        </p:nvCxnSpPr>
        <p:spPr>
          <a:xfrm>
            <a:off x="854200" y="1523729"/>
            <a:ext cx="2700875" cy="10855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71;p13">
            <a:extLst>
              <a:ext uri="{FF2B5EF4-FFF2-40B4-BE49-F238E27FC236}">
                <a16:creationId xmlns:a16="http://schemas.microsoft.com/office/drawing/2014/main" xmlns="" id="{02F7D2EB-8543-0FB1-D9E2-E50F2EA05DA4}"/>
              </a:ext>
            </a:extLst>
          </p:cNvPr>
          <p:cNvCxnSpPr>
            <a:cxnSpLocks/>
            <a:stCxn id="20" idx="3"/>
            <a:endCxn id="4" idx="2"/>
          </p:cNvCxnSpPr>
          <p:nvPr/>
        </p:nvCxnSpPr>
        <p:spPr>
          <a:xfrm>
            <a:off x="854200" y="1523729"/>
            <a:ext cx="2700875" cy="4256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76;p13">
            <a:extLst>
              <a:ext uri="{FF2B5EF4-FFF2-40B4-BE49-F238E27FC236}">
                <a16:creationId xmlns:a16="http://schemas.microsoft.com/office/drawing/2014/main" xmlns="" id="{AE6206E2-E6A9-58A3-1C51-C7A53469C3ED}"/>
              </a:ext>
            </a:extLst>
          </p:cNvPr>
          <p:cNvCxnSpPr>
            <a:cxnSpLocks/>
            <a:stCxn id="21" idx="1"/>
            <a:endCxn id="4" idx="6"/>
          </p:cNvCxnSpPr>
          <p:nvPr/>
        </p:nvCxnSpPr>
        <p:spPr>
          <a:xfrm flipH="1">
            <a:off x="5733375" y="1434125"/>
            <a:ext cx="2347491" cy="5152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0" name="Google Shape;83;p13">
            <a:extLst>
              <a:ext uri="{FF2B5EF4-FFF2-40B4-BE49-F238E27FC236}">
                <a16:creationId xmlns:a16="http://schemas.microsoft.com/office/drawing/2014/main" xmlns="" id="{CA2738BE-0F68-EFA2-E0BA-48C00401239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84;p13">
            <a:extLst>
              <a:ext uri="{FF2B5EF4-FFF2-40B4-BE49-F238E27FC236}">
                <a16:creationId xmlns:a16="http://schemas.microsoft.com/office/drawing/2014/main" xmlns="" id="{F5FFBA6D-3AFB-71ED-1CDE-99A3AAD283F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0866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89;p13">
            <a:extLst>
              <a:ext uri="{FF2B5EF4-FFF2-40B4-BE49-F238E27FC236}">
                <a16:creationId xmlns:a16="http://schemas.microsoft.com/office/drawing/2014/main" xmlns="" id="{A8785742-7E9B-49D9-AF98-8F2478570AC8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738843" y="1325362"/>
            <a:ext cx="2342023" cy="10876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87;p13">
            <a:extLst>
              <a:ext uri="{FF2B5EF4-FFF2-40B4-BE49-F238E27FC236}">
                <a16:creationId xmlns:a16="http://schemas.microsoft.com/office/drawing/2014/main" xmlns="" id="{7955D140-BC52-BFBB-9C76-2C5DA46AA844}"/>
              </a:ext>
            </a:extLst>
          </p:cNvPr>
          <p:cNvSpPr txBox="1"/>
          <p:nvPr/>
        </p:nvSpPr>
        <p:spPr>
          <a:xfrm>
            <a:off x="7291449" y="4600263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C8337C90-71F4-EE0F-9DE7-2B15A66D259B}"/>
              </a:ext>
            </a:extLst>
          </p:cNvPr>
          <p:cNvSpPr txBox="1"/>
          <p:nvPr/>
        </p:nvSpPr>
        <p:spPr>
          <a:xfrm>
            <a:off x="0" y="20273"/>
            <a:ext cx="2281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smtClean="0"/>
              <a:t>06. </a:t>
            </a:r>
            <a:r>
              <a:rPr lang="en-US" b="1" u="sng" dirty="0" smtClean="0"/>
              <a:t>Customer Support</a:t>
            </a:r>
            <a:endParaRPr lang="en-US" dirty="0"/>
          </a:p>
        </p:txBody>
      </p:sp>
      <p:pic>
        <p:nvPicPr>
          <p:cNvPr id="40" name="Google Shape;86;p13">
            <a:extLst>
              <a:ext uri="{FF2B5EF4-FFF2-40B4-BE49-F238E27FC236}">
                <a16:creationId xmlns:a16="http://schemas.microsoft.com/office/drawing/2014/main" xmlns="" id="{51770B9F-B24C-34A0-9B70-A49897D5AF1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6995" y="3015059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extBox 40"/>
          <p:cNvSpPr txBox="1"/>
          <p:nvPr/>
        </p:nvSpPr>
        <p:spPr>
          <a:xfrm>
            <a:off x="0" y="3795623"/>
            <a:ext cx="13543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/>
              <a:t>Client Relationship Manager</a:t>
            </a:r>
            <a:endParaRPr lang="en-US" sz="900" dirty="0"/>
          </a:p>
        </p:txBody>
      </p:sp>
      <p:cxnSp>
        <p:nvCxnSpPr>
          <p:cNvPr id="42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40" idx="3"/>
            <a:endCxn id="3" idx="2"/>
          </p:cNvCxnSpPr>
          <p:nvPr/>
        </p:nvCxnSpPr>
        <p:spPr>
          <a:xfrm flipV="1">
            <a:off x="810860" y="1311275"/>
            <a:ext cx="2744215" cy="207609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6" name="Google Shape;76;p13">
            <a:extLst>
              <a:ext uri="{FF2B5EF4-FFF2-40B4-BE49-F238E27FC236}">
                <a16:creationId xmlns:a16="http://schemas.microsoft.com/office/drawing/2014/main" xmlns="" id="{AE6206E2-E6A9-58A3-1C51-C7A53469C3ED}"/>
              </a:ext>
            </a:extLst>
          </p:cNvPr>
          <p:cNvCxnSpPr>
            <a:cxnSpLocks/>
            <a:stCxn id="21" idx="1"/>
            <a:endCxn id="5" idx="6"/>
          </p:cNvCxnSpPr>
          <p:nvPr/>
        </p:nvCxnSpPr>
        <p:spPr>
          <a:xfrm flipH="1">
            <a:off x="5733375" y="1434125"/>
            <a:ext cx="2347491" cy="11751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40" idx="3"/>
            <a:endCxn id="4" idx="2"/>
          </p:cNvCxnSpPr>
          <p:nvPr/>
        </p:nvCxnSpPr>
        <p:spPr>
          <a:xfrm flipV="1">
            <a:off x="810860" y="1949363"/>
            <a:ext cx="2744215" cy="143800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92;p13">
            <a:extLst>
              <a:ext uri="{FF2B5EF4-FFF2-40B4-BE49-F238E27FC236}">
                <a16:creationId xmlns:a16="http://schemas.microsoft.com/office/drawing/2014/main" xmlns="" id="{C06A9B60-8EC2-1963-3272-DBABC8E88790}"/>
              </a:ext>
            </a:extLst>
          </p:cNvPr>
          <p:cNvCxnSpPr>
            <a:cxnSpLocks/>
            <a:stCxn id="40" idx="3"/>
            <a:endCxn id="5" idx="2"/>
          </p:cNvCxnSpPr>
          <p:nvPr/>
        </p:nvCxnSpPr>
        <p:spPr>
          <a:xfrm flipV="1">
            <a:off x="810860" y="2609312"/>
            <a:ext cx="2744215" cy="77806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" name="Slide Number Placeholder 4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141780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6513698E-99F9-410C-4A80-C907D32321C5}"/>
              </a:ext>
            </a:extLst>
          </p:cNvPr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07.01 </a:t>
            </a:r>
            <a:r>
              <a:rPr lang="en-US" sz="900" dirty="0" err="1" smtClean="0">
                <a:solidFill>
                  <a:schemeClr val="dk1"/>
                </a:solidFill>
              </a:rPr>
              <a:t>Onboarding</a:t>
            </a:r>
            <a:r>
              <a:rPr lang="en-US" sz="900" dirty="0" smtClean="0">
                <a:solidFill>
                  <a:schemeClr val="dk1"/>
                </a:solidFill>
              </a:rPr>
              <a:t> New Employers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994A450F-083B-23D6-D0C7-AA49700C088C}"/>
              </a:ext>
            </a:extLst>
          </p:cNvPr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07.02 </a:t>
            </a:r>
            <a:r>
              <a:rPr lang="en-US" sz="900" dirty="0" smtClean="0">
                <a:solidFill>
                  <a:schemeClr val="dk1"/>
                </a:solidFill>
              </a:rPr>
              <a:t>Manage Employer </a:t>
            </a:r>
            <a:r>
              <a:rPr lang="en-US" sz="900" dirty="0" err="1" smtClean="0">
                <a:solidFill>
                  <a:schemeClr val="dk1"/>
                </a:solidFill>
              </a:rPr>
              <a:t>Subcriptions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5" name="Google Shape;57;p13">
            <a:extLst>
              <a:ext uri="{FF2B5EF4-FFF2-40B4-BE49-F238E27FC236}">
                <a16:creationId xmlns:a16="http://schemas.microsoft.com/office/drawing/2014/main" xmlns="" id="{FF4507F9-EE0D-6D2F-1988-03D80ED2D686}"/>
              </a:ext>
            </a:extLst>
          </p:cNvPr>
          <p:cNvSpPr/>
          <p:nvPr/>
        </p:nvSpPr>
        <p:spPr>
          <a:xfrm>
            <a:off x="3555075" y="2269263"/>
            <a:ext cx="2178300" cy="680098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07.03 </a:t>
            </a:r>
            <a:r>
              <a:rPr lang="en-US" sz="900" dirty="0" smtClean="0">
                <a:solidFill>
                  <a:schemeClr val="dk1"/>
                </a:solidFill>
              </a:rPr>
              <a:t>Provide Performance Insights</a:t>
            </a:r>
            <a:endParaRPr sz="900" dirty="0"/>
          </a:p>
        </p:txBody>
      </p:sp>
      <p:sp>
        <p:nvSpPr>
          <p:cNvPr id="7" name="Google Shape;62;p13">
            <a:extLst>
              <a:ext uri="{FF2B5EF4-FFF2-40B4-BE49-F238E27FC236}">
                <a16:creationId xmlns:a16="http://schemas.microsoft.com/office/drawing/2014/main" xmlns="" id="{8EFD8478-87AC-39A5-E0F8-2D8000D84FDC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3;p13">
            <a:extLst>
              <a:ext uri="{FF2B5EF4-FFF2-40B4-BE49-F238E27FC236}">
                <a16:creationId xmlns:a16="http://schemas.microsoft.com/office/drawing/2014/main" xmlns="" id="{6F0E9407-AB7B-4926-E979-6ADB078774F4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5;p13">
            <a:extLst>
              <a:ext uri="{FF2B5EF4-FFF2-40B4-BE49-F238E27FC236}">
                <a16:creationId xmlns:a16="http://schemas.microsoft.com/office/drawing/2014/main" xmlns="" id="{00FB1CCD-665B-A916-AFDA-483B48484972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7;p13">
            <a:extLst>
              <a:ext uri="{FF2B5EF4-FFF2-40B4-BE49-F238E27FC236}">
                <a16:creationId xmlns:a16="http://schemas.microsoft.com/office/drawing/2014/main" xmlns="" id="{25962894-493E-165C-EC60-ECCD94784A68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err="1" smtClean="0"/>
              <a:t>Bussiness</a:t>
            </a:r>
            <a:r>
              <a:rPr lang="en-US" sz="900" dirty="0" smtClean="0"/>
              <a:t> Development Manager</a:t>
            </a:r>
            <a:endParaRPr sz="900" dirty="0"/>
          </a:p>
        </p:txBody>
      </p:sp>
      <p:sp>
        <p:nvSpPr>
          <p:cNvPr id="11" name="Google Shape;68;p13">
            <a:extLst>
              <a:ext uri="{FF2B5EF4-FFF2-40B4-BE49-F238E27FC236}">
                <a16:creationId xmlns:a16="http://schemas.microsoft.com/office/drawing/2014/main" xmlns="" id="{E8DF02C3-3B00-64AF-040B-F098C0DD6687}"/>
              </a:ext>
            </a:extLst>
          </p:cNvPr>
          <p:cNvSpPr txBox="1"/>
          <p:nvPr/>
        </p:nvSpPr>
        <p:spPr>
          <a:xfrm>
            <a:off x="7873299" y="1800687"/>
            <a:ext cx="1019517" cy="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/>
              <a:t>Bussiness</a:t>
            </a:r>
            <a:r>
              <a:rPr lang="en-US" sz="1000" dirty="0" smtClean="0"/>
              <a:t> Analyst</a:t>
            </a:r>
            <a:endParaRPr sz="1000" dirty="0"/>
          </a:p>
        </p:txBody>
      </p:sp>
      <p:cxnSp>
        <p:nvCxnSpPr>
          <p:cNvPr id="12" name="Google Shape;69;p13">
            <a:extLst>
              <a:ext uri="{FF2B5EF4-FFF2-40B4-BE49-F238E27FC236}">
                <a16:creationId xmlns:a16="http://schemas.microsoft.com/office/drawing/2014/main" xmlns="" id="{61CC5915-9C22-AC5F-90E6-96A6E1E53CA4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 flipV="1">
            <a:off x="854200" y="1311275"/>
            <a:ext cx="2700875" cy="212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1;p13">
            <a:extLst>
              <a:ext uri="{FF2B5EF4-FFF2-40B4-BE49-F238E27FC236}">
                <a16:creationId xmlns:a16="http://schemas.microsoft.com/office/drawing/2014/main" xmlns="" id="{989342A9-5D6F-4210-1345-0E88079D6CDC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>
            <a:off x="854200" y="1523729"/>
            <a:ext cx="2700875" cy="4256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Google Shape;83;p13">
            <a:extLst>
              <a:ext uri="{FF2B5EF4-FFF2-40B4-BE49-F238E27FC236}">
                <a16:creationId xmlns:a16="http://schemas.microsoft.com/office/drawing/2014/main" xmlns="" id="{EED24597-2D6D-92F6-4D4C-B8CF113B376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4;p13">
            <a:extLst>
              <a:ext uri="{FF2B5EF4-FFF2-40B4-BE49-F238E27FC236}">
                <a16:creationId xmlns:a16="http://schemas.microsoft.com/office/drawing/2014/main" xmlns="" id="{91949F3E-A46F-8486-1DE4-6F607129D3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5;p13">
            <a:extLst>
              <a:ext uri="{FF2B5EF4-FFF2-40B4-BE49-F238E27FC236}">
                <a16:creationId xmlns:a16="http://schemas.microsoft.com/office/drawing/2014/main" xmlns="" id="{880560EB-7460-6D2D-6D02-DA99C1B9F489}"/>
              </a:ext>
            </a:extLst>
          </p:cNvPr>
          <p:cNvSpPr txBox="1"/>
          <p:nvPr/>
        </p:nvSpPr>
        <p:spPr>
          <a:xfrm>
            <a:off x="120683" y="4116834"/>
            <a:ext cx="1498267" cy="3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Sales Executive</a:t>
            </a:r>
            <a:endParaRPr lang="en-US" sz="900" dirty="0"/>
          </a:p>
        </p:txBody>
      </p:sp>
      <p:pic>
        <p:nvPicPr>
          <p:cNvPr id="18" name="Google Shape;86;p13">
            <a:extLst>
              <a:ext uri="{FF2B5EF4-FFF2-40B4-BE49-F238E27FC236}">
                <a16:creationId xmlns:a16="http://schemas.microsoft.com/office/drawing/2014/main" xmlns="" id="{2204FB3F-B4E5-5648-BE32-9DD7DE3F3D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6904" y="3423375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87;p13">
            <a:extLst>
              <a:ext uri="{FF2B5EF4-FFF2-40B4-BE49-F238E27FC236}">
                <a16:creationId xmlns:a16="http://schemas.microsoft.com/office/drawing/2014/main" xmlns="" id="{9AD89377-EEAF-23D1-0DC4-1AD4472077E3}"/>
              </a:ext>
            </a:extLst>
          </p:cNvPr>
          <p:cNvSpPr txBox="1"/>
          <p:nvPr/>
        </p:nvSpPr>
        <p:spPr>
          <a:xfrm>
            <a:off x="7993440" y="3716196"/>
            <a:ext cx="11637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Product Analyst</a:t>
            </a:r>
            <a:endParaRPr sz="900" dirty="0"/>
          </a:p>
        </p:txBody>
      </p:sp>
      <p:pic>
        <p:nvPicPr>
          <p:cNvPr id="20" name="Google Shape;88;p13">
            <a:extLst>
              <a:ext uri="{FF2B5EF4-FFF2-40B4-BE49-F238E27FC236}">
                <a16:creationId xmlns:a16="http://schemas.microsoft.com/office/drawing/2014/main" xmlns="" id="{B4AEB2EB-91C2-CB5C-D79E-644FCCC3CE4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31876" y="2921861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92;p13">
            <a:extLst>
              <a:ext uri="{FF2B5EF4-FFF2-40B4-BE49-F238E27FC236}">
                <a16:creationId xmlns:a16="http://schemas.microsoft.com/office/drawing/2014/main" xmlns="" id="{691F6C9E-4E90-FB40-4825-7C41C831826B}"/>
              </a:ext>
            </a:extLst>
          </p:cNvPr>
          <p:cNvCxnSpPr>
            <a:cxnSpLocks/>
            <a:stCxn id="18" idx="3"/>
            <a:endCxn id="3" idx="2"/>
          </p:cNvCxnSpPr>
          <p:nvPr/>
        </p:nvCxnSpPr>
        <p:spPr>
          <a:xfrm flipV="1">
            <a:off x="1020769" y="1311275"/>
            <a:ext cx="2534306" cy="24844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" name="Google Shape;97;p13">
            <a:extLst>
              <a:ext uri="{FF2B5EF4-FFF2-40B4-BE49-F238E27FC236}">
                <a16:creationId xmlns:a16="http://schemas.microsoft.com/office/drawing/2014/main" xmlns="" id="{6DE3136D-0ED9-114F-E295-D99369B391CF}"/>
              </a:ext>
            </a:extLst>
          </p:cNvPr>
          <p:cNvCxnSpPr>
            <a:cxnSpLocks/>
            <a:stCxn id="20" idx="1"/>
            <a:endCxn id="5" idx="6"/>
          </p:cNvCxnSpPr>
          <p:nvPr/>
        </p:nvCxnSpPr>
        <p:spPr>
          <a:xfrm flipH="1" flipV="1">
            <a:off x="5733375" y="2609312"/>
            <a:ext cx="2698501" cy="684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921238C-9DB4-F0C7-AA09-C99163C4E50F}"/>
              </a:ext>
            </a:extLst>
          </p:cNvPr>
          <p:cNvSpPr txBox="1"/>
          <p:nvPr/>
        </p:nvSpPr>
        <p:spPr>
          <a:xfrm>
            <a:off x="0" y="20273"/>
            <a:ext cx="2281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smtClean="0"/>
              <a:t>07.Sales </a:t>
            </a:r>
            <a:r>
              <a:rPr lang="en-US" b="1" u="sng" dirty="0"/>
              <a:t>Support</a:t>
            </a:r>
            <a:endParaRPr lang="en-US" dirty="0"/>
          </a:p>
        </p:txBody>
      </p:sp>
      <p:cxnSp>
        <p:nvCxnSpPr>
          <p:cNvPr id="31" name="Google Shape;71;p13">
            <a:extLst>
              <a:ext uri="{FF2B5EF4-FFF2-40B4-BE49-F238E27FC236}">
                <a16:creationId xmlns:a16="http://schemas.microsoft.com/office/drawing/2014/main" xmlns="" id="{AF34E226-D871-F8B8-BB65-202C635C9D1F}"/>
              </a:ext>
            </a:extLst>
          </p:cNvPr>
          <p:cNvCxnSpPr>
            <a:cxnSpLocks/>
            <a:stCxn id="15" idx="3"/>
            <a:endCxn id="5" idx="2"/>
          </p:cNvCxnSpPr>
          <p:nvPr/>
        </p:nvCxnSpPr>
        <p:spPr>
          <a:xfrm>
            <a:off x="854200" y="1523729"/>
            <a:ext cx="2700875" cy="108558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7" name="Google Shape;71;p13">
            <a:extLst>
              <a:ext uri="{FF2B5EF4-FFF2-40B4-BE49-F238E27FC236}">
                <a16:creationId xmlns:a16="http://schemas.microsoft.com/office/drawing/2014/main" xmlns="" id="{93B8F55C-0CDD-4B15-4B65-E229B6B32AB5}"/>
              </a:ext>
            </a:extLst>
          </p:cNvPr>
          <p:cNvCxnSpPr>
            <a:cxnSpLocks/>
            <a:stCxn id="16" idx="1"/>
            <a:endCxn id="5" idx="6"/>
          </p:cNvCxnSpPr>
          <p:nvPr/>
        </p:nvCxnSpPr>
        <p:spPr>
          <a:xfrm flipH="1">
            <a:off x="5733375" y="1434125"/>
            <a:ext cx="2356117" cy="1175187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92;p13">
            <a:extLst>
              <a:ext uri="{FF2B5EF4-FFF2-40B4-BE49-F238E27FC236}">
                <a16:creationId xmlns:a16="http://schemas.microsoft.com/office/drawing/2014/main" xmlns="" id="{691F6C9E-4E90-FB40-4825-7C41C831826B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1020769" y="1949363"/>
            <a:ext cx="2534306" cy="184632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92;p13">
            <a:extLst>
              <a:ext uri="{FF2B5EF4-FFF2-40B4-BE49-F238E27FC236}">
                <a16:creationId xmlns:a16="http://schemas.microsoft.com/office/drawing/2014/main" xmlns="" id="{691F6C9E-4E90-FB40-4825-7C41C831826B}"/>
              </a:ext>
            </a:extLst>
          </p:cNvPr>
          <p:cNvCxnSpPr>
            <a:cxnSpLocks/>
            <a:stCxn id="18" idx="3"/>
            <a:endCxn id="5" idx="2"/>
          </p:cNvCxnSpPr>
          <p:nvPr/>
        </p:nvCxnSpPr>
        <p:spPr>
          <a:xfrm flipV="1">
            <a:off x="1020769" y="2609312"/>
            <a:ext cx="2534306" cy="118637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" name="Slide Number Placeholder 3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7424696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5;p13">
            <a:extLst>
              <a:ext uri="{FF2B5EF4-FFF2-40B4-BE49-F238E27FC236}">
                <a16:creationId xmlns:a16="http://schemas.microsoft.com/office/drawing/2014/main" xmlns="" id="{6513698E-99F9-410C-4A80-C907D32321C5}"/>
              </a:ext>
            </a:extLst>
          </p:cNvPr>
          <p:cNvSpPr/>
          <p:nvPr/>
        </p:nvSpPr>
        <p:spPr>
          <a:xfrm>
            <a:off x="3555075" y="987999"/>
            <a:ext cx="2178300" cy="646552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08.01 Choose Ad Campaign </a:t>
            </a:r>
            <a:r>
              <a:rPr lang="en-US" sz="900" dirty="0" err="1" smtClean="0">
                <a:solidFill>
                  <a:schemeClr val="dk1"/>
                </a:solidFill>
              </a:rPr>
              <a:t>Pakages</a:t>
            </a:r>
            <a:endParaRPr sz="900" dirty="0"/>
          </a:p>
        </p:txBody>
      </p:sp>
      <p:sp>
        <p:nvSpPr>
          <p:cNvPr id="4" name="Google Shape;56;p13">
            <a:extLst>
              <a:ext uri="{FF2B5EF4-FFF2-40B4-BE49-F238E27FC236}">
                <a16:creationId xmlns:a16="http://schemas.microsoft.com/office/drawing/2014/main" xmlns="" id="{994A450F-083B-23D6-D0C7-AA49700C088C}"/>
              </a:ext>
            </a:extLst>
          </p:cNvPr>
          <p:cNvSpPr/>
          <p:nvPr/>
        </p:nvSpPr>
        <p:spPr>
          <a:xfrm>
            <a:off x="3555075" y="1630965"/>
            <a:ext cx="2178300" cy="636795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900" dirty="0" smtClean="0">
                <a:solidFill>
                  <a:schemeClr val="dk1"/>
                </a:solidFill>
              </a:rPr>
              <a:t>08.02 Set Ad Budget Metrics</a:t>
            </a:r>
            <a:endParaRPr sz="900" dirty="0">
              <a:solidFill>
                <a:schemeClr val="dk1"/>
              </a:solidFill>
            </a:endParaRPr>
          </a:p>
        </p:txBody>
      </p:sp>
      <p:sp>
        <p:nvSpPr>
          <p:cNvPr id="7" name="Google Shape;62;p13">
            <a:extLst>
              <a:ext uri="{FF2B5EF4-FFF2-40B4-BE49-F238E27FC236}">
                <a16:creationId xmlns:a16="http://schemas.microsoft.com/office/drawing/2014/main" xmlns="" id="{8EFD8478-87AC-39A5-E0F8-2D8000D84FDC}"/>
              </a:ext>
            </a:extLst>
          </p:cNvPr>
          <p:cNvSpPr txBox="1"/>
          <p:nvPr/>
        </p:nvSpPr>
        <p:spPr>
          <a:xfrm>
            <a:off x="7507638" y="2960200"/>
            <a:ext cx="12876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" name="Google Shape;63;p13">
            <a:extLst>
              <a:ext uri="{FF2B5EF4-FFF2-40B4-BE49-F238E27FC236}">
                <a16:creationId xmlns:a16="http://schemas.microsoft.com/office/drawing/2014/main" xmlns="" id="{6F0E9407-AB7B-4926-E979-6ADB078774F4}"/>
              </a:ext>
            </a:extLst>
          </p:cNvPr>
          <p:cNvCxnSpPr/>
          <p:nvPr/>
        </p:nvCxnSpPr>
        <p:spPr>
          <a:xfrm>
            <a:off x="892645" y="140077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" name="Google Shape;65;p13">
            <a:extLst>
              <a:ext uri="{FF2B5EF4-FFF2-40B4-BE49-F238E27FC236}">
                <a16:creationId xmlns:a16="http://schemas.microsoft.com/office/drawing/2014/main" xmlns="" id="{00FB1CCD-665B-A916-AFDA-483B48484972}"/>
              </a:ext>
            </a:extLst>
          </p:cNvPr>
          <p:cNvCxnSpPr/>
          <p:nvPr/>
        </p:nvCxnSpPr>
        <p:spPr>
          <a:xfrm>
            <a:off x="7708525" y="21903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" name="Google Shape;67;p13">
            <a:extLst>
              <a:ext uri="{FF2B5EF4-FFF2-40B4-BE49-F238E27FC236}">
                <a16:creationId xmlns:a16="http://schemas.microsoft.com/office/drawing/2014/main" xmlns="" id="{25962894-493E-165C-EC60-ECCD94784A68}"/>
              </a:ext>
            </a:extLst>
          </p:cNvPr>
          <p:cNvSpPr txBox="1"/>
          <p:nvPr/>
        </p:nvSpPr>
        <p:spPr>
          <a:xfrm>
            <a:off x="21225" y="1896042"/>
            <a:ext cx="1163700" cy="57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/>
              <a:t> </a:t>
            </a:r>
            <a:r>
              <a:rPr lang="en-US" sz="900" dirty="0" err="1" smtClean="0"/>
              <a:t>Bussiness</a:t>
            </a:r>
            <a:r>
              <a:rPr lang="en-US" sz="900" dirty="0" smtClean="0"/>
              <a:t> Development Manager</a:t>
            </a:r>
            <a:endParaRPr sz="900" dirty="0"/>
          </a:p>
        </p:txBody>
      </p:sp>
      <p:sp>
        <p:nvSpPr>
          <p:cNvPr id="11" name="Google Shape;68;p13">
            <a:extLst>
              <a:ext uri="{FF2B5EF4-FFF2-40B4-BE49-F238E27FC236}">
                <a16:creationId xmlns:a16="http://schemas.microsoft.com/office/drawing/2014/main" xmlns="" id="{E8DF02C3-3B00-64AF-040B-F098C0DD6687}"/>
              </a:ext>
            </a:extLst>
          </p:cNvPr>
          <p:cNvSpPr txBox="1"/>
          <p:nvPr/>
        </p:nvSpPr>
        <p:spPr>
          <a:xfrm>
            <a:off x="7873299" y="1800687"/>
            <a:ext cx="1019517" cy="733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smtClean="0"/>
              <a:t>Marketing Analyst</a:t>
            </a:r>
            <a:endParaRPr sz="1000" dirty="0"/>
          </a:p>
        </p:txBody>
      </p:sp>
      <p:cxnSp>
        <p:nvCxnSpPr>
          <p:cNvPr id="12" name="Google Shape;69;p13">
            <a:extLst>
              <a:ext uri="{FF2B5EF4-FFF2-40B4-BE49-F238E27FC236}">
                <a16:creationId xmlns:a16="http://schemas.microsoft.com/office/drawing/2014/main" xmlns="" id="{61CC5915-9C22-AC5F-90E6-96A6E1E53CA4}"/>
              </a:ext>
            </a:extLst>
          </p:cNvPr>
          <p:cNvCxnSpPr>
            <a:cxnSpLocks/>
            <a:stCxn id="15" idx="3"/>
            <a:endCxn id="3" idx="2"/>
          </p:cNvCxnSpPr>
          <p:nvPr/>
        </p:nvCxnSpPr>
        <p:spPr>
          <a:xfrm flipV="1">
            <a:off x="854200" y="1311275"/>
            <a:ext cx="2700875" cy="21245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71;p13">
            <a:extLst>
              <a:ext uri="{FF2B5EF4-FFF2-40B4-BE49-F238E27FC236}">
                <a16:creationId xmlns:a16="http://schemas.microsoft.com/office/drawing/2014/main" xmlns="" id="{989342A9-5D6F-4210-1345-0E88079D6CDC}"/>
              </a:ext>
            </a:extLst>
          </p:cNvPr>
          <p:cNvCxnSpPr>
            <a:cxnSpLocks/>
            <a:stCxn id="15" idx="3"/>
            <a:endCxn id="4" idx="2"/>
          </p:cNvCxnSpPr>
          <p:nvPr/>
        </p:nvCxnSpPr>
        <p:spPr>
          <a:xfrm>
            <a:off x="854200" y="1523729"/>
            <a:ext cx="2700875" cy="42563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" name="Google Shape;83;p13">
            <a:extLst>
              <a:ext uri="{FF2B5EF4-FFF2-40B4-BE49-F238E27FC236}">
                <a16:creationId xmlns:a16="http://schemas.microsoft.com/office/drawing/2014/main" xmlns="" id="{EED24597-2D6D-92F6-4D4C-B8CF113B376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35" y="1151416"/>
            <a:ext cx="323865" cy="7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84;p13">
            <a:extLst>
              <a:ext uri="{FF2B5EF4-FFF2-40B4-BE49-F238E27FC236}">
                <a16:creationId xmlns:a16="http://schemas.microsoft.com/office/drawing/2014/main" xmlns="" id="{91949F3E-A46F-8486-1DE4-6F607129D37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9492" y="1061812"/>
            <a:ext cx="323865" cy="74462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85;p13">
            <a:extLst>
              <a:ext uri="{FF2B5EF4-FFF2-40B4-BE49-F238E27FC236}">
                <a16:creationId xmlns:a16="http://schemas.microsoft.com/office/drawing/2014/main" xmlns="" id="{880560EB-7460-6D2D-6D02-DA99C1B9F489}"/>
              </a:ext>
            </a:extLst>
          </p:cNvPr>
          <p:cNvSpPr txBox="1"/>
          <p:nvPr/>
        </p:nvSpPr>
        <p:spPr>
          <a:xfrm>
            <a:off x="0" y="3366336"/>
            <a:ext cx="1498267" cy="3388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 smtClean="0"/>
              <a:t>Financial Analyst</a:t>
            </a:r>
            <a:endParaRPr lang="en-US" sz="900" dirty="0"/>
          </a:p>
        </p:txBody>
      </p:sp>
      <p:pic>
        <p:nvPicPr>
          <p:cNvPr id="18" name="Google Shape;86;p13">
            <a:extLst>
              <a:ext uri="{FF2B5EF4-FFF2-40B4-BE49-F238E27FC236}">
                <a16:creationId xmlns:a16="http://schemas.microsoft.com/office/drawing/2014/main" xmlns="" id="{2204FB3F-B4E5-5648-BE32-9DD7DE3F3D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81243" y="2698756"/>
            <a:ext cx="323865" cy="744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" name="Google Shape;97;p13">
            <a:extLst>
              <a:ext uri="{FF2B5EF4-FFF2-40B4-BE49-F238E27FC236}">
                <a16:creationId xmlns:a16="http://schemas.microsoft.com/office/drawing/2014/main" xmlns="" id="{6DE3136D-0ED9-114F-E295-D99369B391CF}"/>
              </a:ext>
            </a:extLst>
          </p:cNvPr>
          <p:cNvCxnSpPr>
            <a:cxnSpLocks/>
            <a:stCxn id="16" idx="1"/>
            <a:endCxn id="4" idx="6"/>
          </p:cNvCxnSpPr>
          <p:nvPr/>
        </p:nvCxnSpPr>
        <p:spPr>
          <a:xfrm flipH="1">
            <a:off x="5733375" y="1434125"/>
            <a:ext cx="2356117" cy="51523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F921238C-9DB4-F0C7-AA09-C99163C4E50F}"/>
              </a:ext>
            </a:extLst>
          </p:cNvPr>
          <p:cNvSpPr txBox="1"/>
          <p:nvPr/>
        </p:nvSpPr>
        <p:spPr>
          <a:xfrm>
            <a:off x="0" y="20273"/>
            <a:ext cx="2281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 smtClean="0"/>
              <a:t>08. Advertising Management.</a:t>
            </a:r>
            <a:endParaRPr lang="en-US" dirty="0"/>
          </a:p>
        </p:txBody>
      </p:sp>
      <p:cxnSp>
        <p:nvCxnSpPr>
          <p:cNvPr id="37" name="Google Shape;71;p13">
            <a:extLst>
              <a:ext uri="{FF2B5EF4-FFF2-40B4-BE49-F238E27FC236}">
                <a16:creationId xmlns:a16="http://schemas.microsoft.com/office/drawing/2014/main" xmlns="" id="{93B8F55C-0CDD-4B15-4B65-E229B6B32AB5}"/>
              </a:ext>
            </a:extLst>
          </p:cNvPr>
          <p:cNvCxnSpPr>
            <a:cxnSpLocks/>
            <a:stCxn id="16" idx="1"/>
            <a:endCxn id="3" idx="6"/>
          </p:cNvCxnSpPr>
          <p:nvPr/>
        </p:nvCxnSpPr>
        <p:spPr>
          <a:xfrm flipH="1" flipV="1">
            <a:off x="5733375" y="1311275"/>
            <a:ext cx="2356117" cy="1228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92;p13">
            <a:extLst>
              <a:ext uri="{FF2B5EF4-FFF2-40B4-BE49-F238E27FC236}">
                <a16:creationId xmlns:a16="http://schemas.microsoft.com/office/drawing/2014/main" xmlns="" id="{691F6C9E-4E90-FB40-4825-7C41C831826B}"/>
              </a:ext>
            </a:extLst>
          </p:cNvPr>
          <p:cNvCxnSpPr>
            <a:cxnSpLocks/>
            <a:stCxn id="18" idx="3"/>
            <a:endCxn id="4" idx="2"/>
          </p:cNvCxnSpPr>
          <p:nvPr/>
        </p:nvCxnSpPr>
        <p:spPr>
          <a:xfrm flipV="1">
            <a:off x="805108" y="1949363"/>
            <a:ext cx="2749967" cy="11217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" name="Slide Number Placeholder 3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xmlns="" val="1742469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2369</TotalTime>
  <Words>258</Words>
  <Application>Microsoft Office PowerPoint</Application>
  <PresentationFormat>On-screen Show (16:9)</PresentationFormat>
  <Paragraphs>83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Simple Light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30</cp:revision>
  <dcterms:modified xsi:type="dcterms:W3CDTF">2024-10-21T17:20:29Z</dcterms:modified>
</cp:coreProperties>
</file>