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A265B5-B9EE-4D43-9B31-F88E50E055F5}" v="1" dt="2024-10-31T01:03:37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veena Thalupunuri" userId="bc3975325924553e" providerId="LiveId" clId="{77A265B5-B9EE-4D43-9B31-F88E50E055F5}"/>
    <pc:docChg chg="custSel modSld">
      <pc:chgData name="Praveena Thalupunuri" userId="bc3975325924553e" providerId="LiveId" clId="{77A265B5-B9EE-4D43-9B31-F88E50E055F5}" dt="2024-10-31T01:03:59.109" v="8" actId="14100"/>
      <pc:docMkLst>
        <pc:docMk/>
      </pc:docMkLst>
      <pc:sldChg chg="addSp delSp modSp mod">
        <pc:chgData name="Praveena Thalupunuri" userId="bc3975325924553e" providerId="LiveId" clId="{77A265B5-B9EE-4D43-9B31-F88E50E055F5}" dt="2024-10-31T01:03:59.109" v="8" actId="14100"/>
        <pc:sldMkLst>
          <pc:docMk/>
          <pc:sldMk cId="2147938503" sldId="256"/>
        </pc:sldMkLst>
        <pc:spChg chg="del">
          <ac:chgData name="Praveena Thalupunuri" userId="bc3975325924553e" providerId="LiveId" clId="{77A265B5-B9EE-4D43-9B31-F88E50E055F5}" dt="2024-10-31T01:03:44.182" v="3" actId="478"/>
          <ac:spMkLst>
            <pc:docMk/>
            <pc:sldMk cId="2147938503" sldId="256"/>
            <ac:spMk id="2" creationId="{0DD24A41-24DF-2211-121A-ACF8816D5DD6}"/>
          </ac:spMkLst>
        </pc:spChg>
        <pc:spChg chg="del">
          <ac:chgData name="Praveena Thalupunuri" userId="bc3975325924553e" providerId="LiveId" clId="{77A265B5-B9EE-4D43-9B31-F88E50E055F5}" dt="2024-10-31T01:03:46.527" v="4" actId="478"/>
          <ac:spMkLst>
            <pc:docMk/>
            <pc:sldMk cId="2147938503" sldId="256"/>
            <ac:spMk id="3" creationId="{E9ED404E-612D-31FA-926D-1124E1F9FC35}"/>
          </ac:spMkLst>
        </pc:spChg>
        <pc:picChg chg="add mod">
          <ac:chgData name="Praveena Thalupunuri" userId="bc3975325924553e" providerId="LiveId" clId="{77A265B5-B9EE-4D43-9B31-F88E50E055F5}" dt="2024-10-31T01:03:59.109" v="8" actId="14100"/>
          <ac:picMkLst>
            <pc:docMk/>
            <pc:sldMk cId="2147938503" sldId="256"/>
            <ac:picMk id="5" creationId="{EB931005-48BE-A57A-F676-AAD8A33AF05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E16F9-E459-48A3-2281-40D35C14A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B50CB-893A-34F6-3096-247C21A94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A23A3-3A7F-5B20-0752-B5DE392F7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BD06-491E-4250-883B-BB1F20B44B1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2DFA7-28C2-B2D0-E650-01A3D412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FD8BB-44E8-9888-7930-ABAECA72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3901-F081-454E-A209-2883E1258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7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50F7-3DD1-AA20-5F73-D4D0360C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EFC14-4566-582A-0DFF-DB34A4EDA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479A8-8502-7D4F-583F-6AEC7265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BD06-491E-4250-883B-BB1F20B44B1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6FC9-E37E-0949-96BF-5A30F82E7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896E7-530D-0137-E1E1-D9970164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3901-F081-454E-A209-2883E1258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6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606F4-C9B3-9C03-8F4E-1A74ED286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4D41B-9CEA-4F14-9AF3-6F644CBE4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B25C1-AC96-F8AD-68DF-4B3E89AF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BD06-491E-4250-883B-BB1F20B44B1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40F0F-E9FB-6A01-EFBF-21C29406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4CE4D-7201-FD54-EB1F-0F5B911A2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3901-F081-454E-A209-2883E1258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8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632F-1005-008E-B971-DAFE2F7D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A03AD-9368-CB15-C29B-3271B0A74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B68D3-9221-DE52-F7FD-061FDF34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BD06-491E-4250-883B-BB1F20B44B1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CE641-AE0B-1E2F-D814-74C26602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E247A-36A1-52D5-0140-60D73EFA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3901-F081-454E-A209-2883E1258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5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DB496-947B-D7E5-5E64-724D0DA3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6CC4C-5C9E-7B54-8E91-F11FF9D65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90E88-FECA-A4BE-C3A9-317E3558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BD06-491E-4250-883B-BB1F20B44B1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549B6-62D3-33A6-6B75-B7014A077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B65A3-D467-A3B1-2E45-A3CA548B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3901-F081-454E-A209-2883E1258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1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EA2E-D317-25E1-1150-1ED55082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1A8AC-004D-B87C-6D09-5CFF57F2B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BC324-56DE-93B1-4207-C4A97F7B0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40790-24B5-2CE7-3113-1C8D84DE6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BD06-491E-4250-883B-BB1F20B44B1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DDA29-1BE1-E1D1-944B-F0AF4373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30C79-1FB0-4224-471F-808B1B8B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3901-F081-454E-A209-2883E1258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5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28A4-3F12-FAB6-469B-E08B03CE8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8541C-657F-F17A-ACB9-37150A190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F4797-8215-BA3C-C8B1-6135E69C9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DD0B07-0888-35FD-39EC-3E2B61782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7CA4C7-3B57-F5B7-FCF4-44F6B8E88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6A032-D947-644E-D0FF-E0FEE130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BD06-491E-4250-883B-BB1F20B44B1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987530-A38A-8601-0865-38EC279E8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917B94-3FD9-854A-C1D3-17B40DED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3901-F081-454E-A209-2883E1258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9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7163D-CEBD-CB04-F2E9-99A2F7AF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CDEAB7-99E5-1375-8C19-02872234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BD06-491E-4250-883B-BB1F20B44B1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DA408-0AFF-0D37-A447-6944511F7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5494B-771A-B76E-7708-3C3E6D4B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3901-F081-454E-A209-2883E1258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E8682-87BE-E8B3-6B7B-C1758F7D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BD06-491E-4250-883B-BB1F20B44B1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26665-7892-FC98-E9DE-E559AE1D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11C86-72E5-6129-ABBC-A6DA5376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3901-F081-454E-A209-2883E1258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7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39A8-94A7-FDE1-E335-020D46D3E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787B-04A2-110F-95D8-CD4EB8116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A0683-F5A0-77B9-A03B-501B2114E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B1126-424C-69D3-6678-B5F56D8E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BD06-491E-4250-883B-BB1F20B44B1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EDA73-9D7E-1469-8A24-7F8A26E8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6237E-65F0-A916-DBC4-D1D79BB9D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3901-F081-454E-A209-2883E1258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5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75785-482F-7A69-D4E2-BAE258C1E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BA55D2-ADB7-0F2F-EF30-9BB2CC696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45C9C-B710-B38B-B0F5-DFDFA2B37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564BD-405E-A700-6968-25963C13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BD06-491E-4250-883B-BB1F20B44B1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34F20-F92C-BF09-B69D-1FCC75473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B97D7-9686-1999-B44E-52DFEE2B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3901-F081-454E-A209-2883E1258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4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285A4F-2CE8-758C-29BE-1F5862270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D3C9F-846C-4242-487C-9163789E4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23924-B9D4-4F92-778A-C874E80EF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52BD06-491E-4250-883B-BB1F20B44B1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A260F-3E0E-3FA1-48FD-3DE35A150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9134C-F6DC-DA37-860E-FA7B4EA69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C23901-F081-454E-A209-2883E1258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workflow&#10;&#10;Description automatically generated">
            <a:extLst>
              <a:ext uri="{FF2B5EF4-FFF2-40B4-BE49-F238E27FC236}">
                <a16:creationId xmlns:a16="http://schemas.microsoft.com/office/drawing/2014/main" id="{EB931005-48BE-A57A-F676-AAD8A33AF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" y="162560"/>
            <a:ext cx="10972800" cy="64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38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Praveena Thalupunuri</dc:creator>
  <cp:lastModifiedBy>Praveena Thalupunuri</cp:lastModifiedBy>
  <cp:revision>1</cp:revision>
  <dcterms:created xsi:type="dcterms:W3CDTF">2024-10-31T01:02:43Z</dcterms:created>
  <dcterms:modified xsi:type="dcterms:W3CDTF">2024-10-31T01:04:03Z</dcterms:modified>
</cp:coreProperties>
</file>