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3C15-D126-7057-BD46-9F30700B6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722C9-6B74-8003-CAEA-31292DEA9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F9D9-9F09-0AE3-4CDD-EE3A4428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A05D-48E8-E612-8C6B-CF74467A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6E39-6B8D-8463-17C5-55B59EC7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E020-E2CD-D66C-86B0-6252D31A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53E4B-93C7-DFE1-BBED-327B0DA2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6B64F-5773-B6E7-0C09-DC38D86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A5EE3-5405-0725-A156-1FF3AE76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C259-D3EA-9EC9-ABAC-EF04B24D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DF4BB-D7E7-93E7-7D19-9ECC301BD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F0AAF-B6CC-1C80-8175-2E2BF358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28C5-EA29-82E8-DBDD-FDDE87B1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6196-8F4A-DCE7-0702-81D92E04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FAF2-D159-6F2F-D618-5E9599A4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F1B6-50D9-7660-1A08-39340F96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6A69-A366-D7D3-086B-A1F511B7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9CC5-69C7-7448-98B6-7A97479E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4BC0-B1A1-5961-C4B0-4F4D2EA0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02B1-D9B4-7979-595F-14C90C20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8F86-B004-A3A6-49D7-77D5F2C3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D2EA-EB0A-CE1C-1F6B-76AF2826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9B421-D460-50B2-13CD-6A06497A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C2F9-0603-6DC0-F92B-0704A0F8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87EBB-CFBC-6D3A-4523-7545F818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FB8E-5BD5-31DB-C293-E7179349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0B2C-6D66-AB70-E352-D618B8EDE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6E323-C2ED-3A98-0F8E-76B30361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EA66E-6494-099B-E267-99459DD3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29A48-6223-FBF2-CAD9-0C07FF97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9419-00A6-A18A-A4FF-732BE5A0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3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A458-F08A-8780-D3D5-BF07B0D7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3952-DEFF-2815-4856-C99929EA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A9DC0-0CEE-B224-460D-60616E7DC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F365D-1978-AF90-6565-ADCB9274A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70CFD-11D6-3F92-64D6-B2B67B19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7DFA5-B55B-8FF8-A003-EFAE70E4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C7CCE-70F5-41FF-5308-C19D5779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1CAAF-F086-A0BD-E7F6-677FA11E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D5F8-60D2-BFCF-C82F-9C5BC9C7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E4AC2-8898-56A6-D126-D8D17867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10F82-E931-0DEB-DA29-C6F9BFAF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1EF2E-2A9C-F8E5-DA91-9F19A9CD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E5F3F-3102-25B5-BCEB-8E8222D5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5CD70-C95E-1B9E-E2B6-0FC25FE5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C1217-F2AB-71EE-E730-F077A7B4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AA7E-DA1D-28F3-C50F-7523E098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1938-AE1F-7EBB-8F56-6CFF2033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92B57-AEEF-D749-491C-74F12118E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2131B-BFAB-133C-E365-53D7382B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0B675-B963-6211-E353-C5989D58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E2178-9CAD-B0E5-FB3A-FD62E173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4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0729-00B1-CE91-D0B1-64627B64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CAD99-17A1-FC28-0056-76FA0EB56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8F2F8-F728-C039-3CAC-D28F86255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281CE-CC33-ED97-182D-8F72B23C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BFC0E-10B2-7817-6A52-62B18C88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7B72E-81AB-7033-42D0-FCD318AA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0F9E0-FA8D-D14C-2FF2-2793854B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CCFC-5E3D-C0A8-398F-45503033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08A48-0B08-E817-5086-47853F239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90587-6D67-4CE4-B33A-4336E15D63E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FDDB-5D99-BC2C-A8FC-ACD042A51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B486-E99A-E4FC-0D11-12465931C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942F8-66C8-403B-AC8D-8E678A62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5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D2057-230F-FFA0-01AB-B9630603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97971"/>
            <a:ext cx="11876314" cy="67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0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Praveena Thalupunuri</dc:creator>
  <cp:lastModifiedBy>Praveena Thalupunuri</cp:lastModifiedBy>
  <cp:revision>1</cp:revision>
  <dcterms:created xsi:type="dcterms:W3CDTF">2024-12-05T00:06:05Z</dcterms:created>
  <dcterms:modified xsi:type="dcterms:W3CDTF">2024-12-05T00:08:37Z</dcterms:modified>
</cp:coreProperties>
</file>