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7" autoAdjust="0"/>
    <p:restoredTop sz="94660"/>
  </p:normalViewPr>
  <p:slideViewPr>
    <p:cSldViewPr snapToGrid="0">
      <p:cViewPr>
        <p:scale>
          <a:sx n="71" d="100"/>
          <a:sy n="71" d="100"/>
        </p:scale>
        <p:origin x="84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57CF8-7E25-F400-0C62-4811612C0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F7BF4-D5D0-D24C-58F1-2B21B65CD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FC423-A264-D775-0AAB-2BCE49BB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FFFB-4E22-4A94-9A9C-D8D9D3E70AA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DE79B-D1F7-1E9A-DC3F-389B97AE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3497A-2616-FD20-7BFB-210EB17C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C5B2-344E-4C34-BB93-412CAF392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4382E-6EB3-5B60-B447-3B6C9C57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8DC64-26D2-616C-223D-C1EFF0B4F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7E455-4441-0F76-0F19-693746E1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FFFB-4E22-4A94-9A9C-D8D9D3E70AA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D609F-A484-B190-626D-9B60214A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5D973-F24C-0510-5150-48AC39F3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C5B2-344E-4C34-BB93-412CAF392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7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0F49F-2F39-121F-7B1D-9F2621C13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3F2D6-E4BF-5FE6-E318-B5404374B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320E0-2763-DF98-29DE-A9D0A7E53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FFFB-4E22-4A94-9A9C-D8D9D3E70AA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37AE7-D696-8DC0-C965-DCFC3BD39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E3C3A-40A9-29DD-9DA2-E959AD1F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C5B2-344E-4C34-BB93-412CAF392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1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34A7-55D5-BD27-6C7E-BB4D88DF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6B291-EB9B-70BC-F677-B90F2795C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88834-5DB3-2869-9503-0A705615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FFFB-4E22-4A94-9A9C-D8D9D3E70AA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AE0A7-E0CA-756F-AEE0-2A308960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44A4-F5A5-CF68-D25C-A5AA3F11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C5B2-344E-4C34-BB93-412CAF392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6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E689-A86B-2962-91F1-B59591E3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C3585-0702-1160-ED8F-7A9A88DB8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43AA7-1940-A4EF-66C8-38E1233D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FFFB-4E22-4A94-9A9C-D8D9D3E70AA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5D0F8-6CED-BF66-BC0C-13F7583E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11E15-2179-7F5B-84D7-0FF7B360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C5B2-344E-4C34-BB93-412CAF392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0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E318-3426-2BCB-34EA-5679EAC0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A5EED-D5AA-D747-B980-CC2776C0A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91B37-06B2-AD44-B05E-00000D4C6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0BED5-61D3-5567-8D2D-8E1EEE8C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FFFB-4E22-4A94-9A9C-D8D9D3E70AA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167CB-97B5-A86B-4B16-64F33959C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CC8AE-5B32-D85E-C3DA-169AD39E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C5B2-344E-4C34-BB93-412CAF392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3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A821-6316-9CFA-153D-64F5AC6D8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814C3-5F54-5926-4EB4-E70EB4B0B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96492-A76C-8D4E-D2EF-5993DCEB9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23021-EA67-8EBA-ACE0-4C4C1915C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1A1FCF-2552-AC10-9856-30202BACD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A595A-9B16-E283-7C6E-A4764D26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FFFB-4E22-4A94-9A9C-D8D9D3E70AA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D2803-B1D6-FF8D-B526-45F8F400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2835A-9A52-F64F-6708-978B1E66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C5B2-344E-4C34-BB93-412CAF392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5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0AC47-7208-4D27-D84B-417E13A4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28824-AB3F-FEFB-9267-B7081808B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FFFB-4E22-4A94-9A9C-D8D9D3E70AA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4B4F9-0EF3-6371-A55B-C3D61EC6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12F12-CF37-0D48-799F-59431AFE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C5B2-344E-4C34-BB93-412CAF392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4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E87A83-190F-A73D-DEDA-84C2AE910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FFFB-4E22-4A94-9A9C-D8D9D3E70AA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5E40D-2377-B0A4-0166-68D71FD0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E7EC2-B845-F0BA-3C50-72B5F852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C5B2-344E-4C34-BB93-412CAF392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0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6281-62FE-3ACB-CEBA-DF688A93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7B974-065C-1729-9935-E9DED77AB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DFD43-D7FD-E23C-14BB-208904087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48F0E-076D-D5A0-A7AC-F2167F87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FFFB-4E22-4A94-9A9C-D8D9D3E70AA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22C49-FA6C-2489-10E4-35DDF309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C0A55-E95A-79D3-405A-867B6D42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C5B2-344E-4C34-BB93-412CAF392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0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E1A8-C83D-B25F-7C43-0E4B4C0A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F52B43-303B-BA49-9EDD-C5D9BE7FD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5FA98-130C-42D4-B61A-EDF4B3A4F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77913-049C-A520-3A79-A8C91D35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FFFB-4E22-4A94-9A9C-D8D9D3E70AA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62AB5-7418-D125-79D2-AB04D511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53A57-4B38-26C0-7F8F-E18B9C4D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C5B2-344E-4C34-BB93-412CAF392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4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0C66B-38F9-2C1E-F5F5-CC7906401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DB393-225D-DD47-FE78-BB851D8D3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9DC0D-24CD-A56A-A54A-6E3DC5449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8FFFB-4E22-4A94-9A9C-D8D9D3E70AA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E3A83-F2B6-F4B2-B7FD-279334992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9D3FE-3939-B4DC-4093-2E152A0B3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CC5B2-344E-4C34-BB93-412CAF392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5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1FF4C87-B0B0-FADA-943C-87237EF25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896"/>
            <a:ext cx="9144000" cy="70233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HIREHUB SEQUENCE DIAGRAM</a:t>
            </a:r>
          </a:p>
          <a:p>
            <a:r>
              <a:rPr lang="en-US" dirty="0"/>
              <a:t>Use Case – 03.01 Create Job Listings &amp; 02.02 Apply for Jobs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483B81-29E5-B467-50AD-4661A1C23214}"/>
              </a:ext>
            </a:extLst>
          </p:cNvPr>
          <p:cNvSpPr txBox="1"/>
          <p:nvPr/>
        </p:nvSpPr>
        <p:spPr>
          <a:xfrm>
            <a:off x="6515111" y="1882280"/>
            <a:ext cx="458637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/>
              <a:t>Use Case Scenario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Employer creates a new job through the job portal.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job portal makes the job listing visible to job seekers.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job seeker interacts with the job portal to search for jobs or submit an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employer reviews the application, takes action to shortlist the candidates.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portal notifies the job seeker on application updates.</a:t>
            </a:r>
          </a:p>
          <a:p>
            <a:endParaRPr lang="en-US" sz="1800" b="1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6EBEC7-1F39-E6E8-F96D-342D593F2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2" y="780958"/>
            <a:ext cx="5994292" cy="61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6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6962A0C9-6F00-D881-9FC9-313FC3B36DC2}"/>
              </a:ext>
            </a:extLst>
          </p:cNvPr>
          <p:cNvSpPr txBox="1">
            <a:spLocks/>
          </p:cNvSpPr>
          <p:nvPr/>
        </p:nvSpPr>
        <p:spPr>
          <a:xfrm>
            <a:off x="1524000" y="174896"/>
            <a:ext cx="9144000" cy="7023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HIREHUB SEQUENCE DIAGRAM</a:t>
            </a:r>
          </a:p>
          <a:p>
            <a:pPr marL="0" indent="0" algn="ctr">
              <a:buNone/>
            </a:pPr>
            <a:r>
              <a:rPr lang="en-US" dirty="0"/>
              <a:t>Use Case – 04.01 Manage Subscription Plans &amp; 04.02 Process the Payments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43F53A-DDE5-0B2A-9D25-64D3CFB5CFC8}"/>
              </a:ext>
            </a:extLst>
          </p:cNvPr>
          <p:cNvSpPr txBox="1"/>
          <p:nvPr/>
        </p:nvSpPr>
        <p:spPr>
          <a:xfrm>
            <a:off x="6778678" y="1957421"/>
            <a:ext cx="458637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/>
              <a:t>Use Case Scenario</a:t>
            </a:r>
          </a:p>
          <a:p>
            <a:pPr marL="342900" indent="-342900">
              <a:buAutoNum type="arabicPeriod"/>
            </a:pPr>
            <a:r>
              <a:rPr lang="en-US" dirty="0"/>
              <a:t>The user initiates a subscription process by interacting with the Subscription system.</a:t>
            </a:r>
          </a:p>
          <a:p>
            <a:pPr marL="342900" indent="-342900">
              <a:buAutoNum type="arabicPeriod"/>
            </a:pPr>
            <a:r>
              <a:rPr lang="en-US" dirty="0"/>
              <a:t>The Subscription system sends a request to the Payment system to process the payment for the subscription.</a:t>
            </a:r>
          </a:p>
          <a:p>
            <a:pPr marL="342900" indent="-342900">
              <a:buAutoNum type="arabicPeriod"/>
            </a:pPr>
            <a:r>
              <a:rPr lang="en-US" dirty="0"/>
              <a:t>The Payment system processes the payment and returns the transaction result to the Subscription system.</a:t>
            </a:r>
          </a:p>
          <a:p>
            <a:pPr marL="342900" indent="-342900">
              <a:buAutoNum type="arabicPeriod"/>
            </a:pPr>
            <a:r>
              <a:rPr lang="en-US" dirty="0"/>
              <a:t>The Subscription system updates the user’s subscription status based on the payment response.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B7CFE1-D3C9-DBED-14FA-13DF7ADC1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05" y="683092"/>
            <a:ext cx="5868801" cy="625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6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44FAC12C-F5DB-DD5D-17C7-A424B5AB5A51}"/>
              </a:ext>
            </a:extLst>
          </p:cNvPr>
          <p:cNvSpPr txBox="1">
            <a:spLocks/>
          </p:cNvSpPr>
          <p:nvPr/>
        </p:nvSpPr>
        <p:spPr>
          <a:xfrm>
            <a:off x="1524000" y="174896"/>
            <a:ext cx="9144000" cy="7023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HIREHUB SEQUENCE DIAGRAM</a:t>
            </a:r>
          </a:p>
          <a:p>
            <a:pPr marL="0" indent="0" algn="ctr">
              <a:buNone/>
            </a:pPr>
            <a:r>
              <a:rPr lang="en-US" dirty="0"/>
              <a:t>Use Case – 02.04 Save Job Searches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ECBB1A-385E-48C7-1057-4CF40CC8509E}"/>
              </a:ext>
            </a:extLst>
          </p:cNvPr>
          <p:cNvSpPr txBox="1"/>
          <p:nvPr/>
        </p:nvSpPr>
        <p:spPr>
          <a:xfrm>
            <a:off x="7523184" y="1999896"/>
            <a:ext cx="458637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/>
              <a:t>Use Case Scenario</a:t>
            </a:r>
          </a:p>
          <a:p>
            <a:pPr marL="342900" indent="-342900">
              <a:buAutoNum type="arabicPeriod"/>
            </a:pPr>
            <a:r>
              <a:rPr lang="en-US" sz="1800" dirty="0"/>
              <a:t>The user interacts with the Job List system to retrieve a list of available jobs.</a:t>
            </a:r>
          </a:p>
          <a:p>
            <a:pPr marL="342900" indent="-342900">
              <a:buAutoNum type="arabicPeriod"/>
            </a:pPr>
            <a:r>
              <a:rPr lang="en-US" sz="1800" dirty="0"/>
              <a:t>The Job List system processes the request and returns a list of jobs to the user.</a:t>
            </a:r>
          </a:p>
          <a:p>
            <a:pPr marL="342900" indent="-342900">
              <a:buAutoNum type="arabicPeriod"/>
            </a:pPr>
            <a:r>
              <a:rPr lang="en-US" sz="1800" dirty="0"/>
              <a:t>The user selects a job from the list and saves it to their Saved Jobs list.</a:t>
            </a:r>
          </a:p>
          <a:p>
            <a:pPr marL="342900" indent="-342900">
              <a:buAutoNum type="arabicPeriod"/>
            </a:pPr>
            <a:r>
              <a:rPr lang="en-US" sz="1800" dirty="0"/>
              <a:t>The Saved Jobs system updates its database with the selected job and confirms the save action.</a:t>
            </a:r>
          </a:p>
          <a:p>
            <a:pPr marL="342900" indent="-342900">
              <a:buAutoNum type="arabicPeriod"/>
            </a:pPr>
            <a:r>
              <a:rPr lang="en-US" sz="1800" dirty="0"/>
              <a:t>The user can then view the updated list of saved jobs through the Saved Jobs system.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49B5E7-C2EE-B23A-8B40-795D50776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46" y="858941"/>
            <a:ext cx="5952142" cy="599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1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257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Sakshi Singh</dc:creator>
  <cp:lastModifiedBy>Sakshi Singh</cp:lastModifiedBy>
  <cp:revision>5</cp:revision>
  <dcterms:created xsi:type="dcterms:W3CDTF">2024-11-12T02:51:51Z</dcterms:created>
  <dcterms:modified xsi:type="dcterms:W3CDTF">2024-12-04T03:40:40Z</dcterms:modified>
</cp:coreProperties>
</file>