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pto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ptos"/>
      </a:defRPr>
    </a:lvl1pPr>
    <a:lvl2pPr indent="228600" latinLnBrk="0">
      <a:defRPr sz="1200">
        <a:latin typeface="+mj-lt"/>
        <a:ea typeface="+mj-ea"/>
        <a:cs typeface="+mj-cs"/>
        <a:sym typeface="Aptos"/>
      </a:defRPr>
    </a:lvl2pPr>
    <a:lvl3pPr indent="457200" latinLnBrk="0">
      <a:defRPr sz="1200">
        <a:latin typeface="+mj-lt"/>
        <a:ea typeface="+mj-ea"/>
        <a:cs typeface="+mj-cs"/>
        <a:sym typeface="Aptos"/>
      </a:defRPr>
    </a:lvl3pPr>
    <a:lvl4pPr indent="685800" latinLnBrk="0">
      <a:defRPr sz="1200">
        <a:latin typeface="+mj-lt"/>
        <a:ea typeface="+mj-ea"/>
        <a:cs typeface="+mj-cs"/>
        <a:sym typeface="Aptos"/>
      </a:defRPr>
    </a:lvl4pPr>
    <a:lvl5pPr indent="914400" latinLnBrk="0">
      <a:defRPr sz="1200">
        <a:latin typeface="+mj-lt"/>
        <a:ea typeface="+mj-ea"/>
        <a:cs typeface="+mj-cs"/>
        <a:sym typeface="Aptos"/>
      </a:defRPr>
    </a:lvl5pPr>
    <a:lvl6pPr indent="1143000" latinLnBrk="0">
      <a:defRPr sz="1200">
        <a:latin typeface="+mj-lt"/>
        <a:ea typeface="+mj-ea"/>
        <a:cs typeface="+mj-cs"/>
        <a:sym typeface="Aptos"/>
      </a:defRPr>
    </a:lvl6pPr>
    <a:lvl7pPr indent="1371600" latinLnBrk="0">
      <a:defRPr sz="1200">
        <a:latin typeface="+mj-lt"/>
        <a:ea typeface="+mj-ea"/>
        <a:cs typeface="+mj-cs"/>
        <a:sym typeface="Aptos"/>
      </a:defRPr>
    </a:lvl7pPr>
    <a:lvl8pPr indent="1600200" latinLnBrk="0">
      <a:defRPr sz="1200">
        <a:latin typeface="+mj-lt"/>
        <a:ea typeface="+mj-ea"/>
        <a:cs typeface="+mj-cs"/>
        <a:sym typeface="Aptos"/>
      </a:defRPr>
    </a:lvl8pPr>
    <a:lvl9pPr indent="1828800" latinLnBrk="0">
      <a:defRPr sz="1200">
        <a:latin typeface="+mj-lt"/>
        <a:ea typeface="+mj-ea"/>
        <a:cs typeface="+mj-cs"/>
        <a:sym typeface="Apto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524000" y="1533843"/>
            <a:ext cx="9144000" cy="2387601"/>
          </a:xfrm>
          <a:prstGeom prst="rect">
            <a:avLst/>
          </a:prstGeom>
        </p:spPr>
        <p:txBody>
          <a:bodyPr/>
          <a:lstStyle/>
          <a:p>
            <a:pPr/>
            <a:r>
              <a:t>HireHub - DFD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230"/>
          <p:cNvSpPr txBox="1"/>
          <p:nvPr/>
        </p:nvSpPr>
        <p:spPr>
          <a:xfrm>
            <a:off x="497263" y="175193"/>
            <a:ext cx="3239651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HireHub – Logical DFD</a:t>
            </a:r>
          </a:p>
        </p:txBody>
      </p:sp>
      <p:pic>
        <p:nvPicPr>
          <p:cNvPr id="9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8200" y="883214"/>
            <a:ext cx="10191750" cy="52754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32"/>
          <p:cNvSpPr txBox="1"/>
          <p:nvPr/>
        </p:nvSpPr>
        <p:spPr>
          <a:xfrm>
            <a:off x="497263" y="70418"/>
            <a:ext cx="3358267" cy="421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 u="sng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HireHub – Physical DFD</a:t>
            </a:r>
          </a:p>
        </p:txBody>
      </p:sp>
      <p:pic>
        <p:nvPicPr>
          <p:cNvPr id="100" name="Blank diagram.svg" descr="Blank diagram.sv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095" y="368779"/>
            <a:ext cx="11508664" cy="5652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Aptos"/>
        <a:ea typeface="Aptos"/>
        <a:cs typeface="Aptos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pto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