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33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E09B-37F1-F69F-5FD7-8D124BD79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3E9A4-25EE-9EE7-8F34-5366AA214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C7CF89-EEB2-BF9B-7979-154BAA6A7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FDF63-E7ED-0A73-58B6-9A2E5368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C5D3-4117-F9E4-56D2-1D69061D9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09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D207-DB6A-E9CC-6105-CB18AA7D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9CCF3E-D69E-2786-771F-8736917B2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C6BCE-A84E-815E-4A26-2B9B317E5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AA85-2486-929A-C1F7-80A88B78A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F6517-131A-B663-F67C-BA867DFF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961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848E46-463A-FCE0-5362-039FF23E6D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9872EB-F826-47C3-6681-25F8926BFF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652B6-C833-FE58-AB66-AC82D8B51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BB88B-6B49-428F-45A3-61E71589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F176F-B85F-0C23-FECA-7E0CFF915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76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2CF2F-C145-8968-7267-79D4182A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16F9D-9B0E-3272-3337-02F077A04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04DFA-D36F-73F7-CF6E-7850D2C9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8118-0EC2-D983-108B-79F3703A1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BC88F-A3E2-BE2C-F76F-40F689CF6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598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C5EBB-4B76-4232-384D-8B4312A7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C4A9B-C1AC-E575-2AFF-EBB4050F6B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1FAA-BE3C-444F-EC44-B991F92A9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C26779-1216-96E1-AAF6-2AB9CB813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0FCB8-52EA-698A-193E-1D717193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925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72850-1402-E744-8788-56C2D450A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B668F-9B8C-9F55-687F-4692DC552E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074AC-9DED-0660-37B4-79AB6E1CE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4BFBF-8AE8-E2AB-5F38-43C97A20E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2B45D-7ABD-E880-F3DA-86486B34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A226EA-0F2A-E0A4-B236-9090A50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980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857EA-E8B8-D1C9-81D4-CE653B71C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ADB31-C027-4D6F-5EDA-64A6E12E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EAF063-95F7-22C2-DC67-344C8D87D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5A8523-F67A-BBC5-D64E-EDCB9D567B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3F1823-1044-EE79-20D2-069A2B524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122F9D-F63A-5F57-0BEF-6E660E446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A0B55E-9C67-E6F3-8EF6-05CEDAAF1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3A3E55-6B61-BE61-99DB-40AB20ED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285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F535B-9EA8-0DE2-A4E5-3FDEAB7CB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49A21D-D72C-E085-496A-0F87945B4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7A843-04D0-B82B-940A-4F2DD1398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0E103C-CADF-B294-B5DF-879177617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53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58A507-676A-BA5F-AE60-A272A5F6E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2D4EB-0DCE-8696-2B58-76D1C43E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3A6E04-E64F-E6B5-B543-D43E6BCF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50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43A5E-2269-3551-878C-92A308161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1DE24-B21F-78FD-0CF9-59A325419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7DB28-9CB4-4C71-3593-8E8D6B498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C7DB9-DC05-2F07-D227-4B3E52439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8ED05-EDDC-42BE-082F-9EFE4F8BC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87FB7-FA41-4FC1-6120-8F02F463F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7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0780-7F4F-B942-7635-B6776D5E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2ACA15-A075-10F6-BEBC-695F1A4910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CA13C-6F7F-3097-A78D-67A997365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6E1AE-B4AD-DDF4-F19F-C67AD2CFE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DB4E7-AD23-A100-3538-D84F27952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C5F3D-F5A8-ABA6-0D3C-A7F7DEBE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889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ADE3BD-A624-2837-4E84-FB3D21E4F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3CE06-3D96-BA80-EA91-2ED933043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87AFA-BDAD-DB9D-A489-4CB008D044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E0EE55-D841-40E3-89A1-43530F4B9D54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0BFAC-E67E-7EE9-9B05-51D112F25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594E6-D509-7CD4-241A-16BBFE820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5EC409-6D78-4790-B883-46263025B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2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892A-703A-1028-ABA9-8949CBD63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183" y="242639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5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Hirehub</a:t>
            </a: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ER Diagram </a:t>
            </a:r>
          </a:p>
        </p:txBody>
      </p:sp>
    </p:spTree>
    <p:extLst>
      <p:ext uri="{BB962C8B-B14F-4D97-AF65-F5344CB8AC3E}">
        <p14:creationId xmlns:p14="http://schemas.microsoft.com/office/powerpoint/2010/main" val="5318913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62E8A3-E108-25EF-9DDA-0A06049B62A9}"/>
              </a:ext>
            </a:extLst>
          </p:cNvPr>
          <p:cNvSpPr txBox="1"/>
          <p:nvPr/>
        </p:nvSpPr>
        <p:spPr>
          <a:xfrm>
            <a:off x="4631179" y="557939"/>
            <a:ext cx="23407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 of Entities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E6122C-54B1-75F7-05AF-669BBCC85A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283169"/>
              </p:ext>
            </p:extLst>
          </p:nvPr>
        </p:nvGraphicFramePr>
        <p:xfrm>
          <a:off x="1857829" y="1631996"/>
          <a:ext cx="8128000" cy="44746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4571">
                  <a:extLst>
                    <a:ext uri="{9D8B030D-6E8A-4147-A177-3AD203B41FA5}">
                      <a16:colId xmlns:a16="http://schemas.microsoft.com/office/drawing/2014/main" val="3093596440"/>
                    </a:ext>
                  </a:extLst>
                </a:gridCol>
                <a:gridCol w="6023429">
                  <a:extLst>
                    <a:ext uri="{9D8B030D-6E8A-4147-A177-3AD203B41FA5}">
                      <a16:colId xmlns:a16="http://schemas.microsoft.com/office/drawing/2014/main" val="4164567521"/>
                    </a:ext>
                  </a:extLst>
                </a:gridCol>
              </a:tblGrid>
              <a:tr h="384746">
                <a:tc>
                  <a:txBody>
                    <a:bodyPr/>
                    <a:lstStyle/>
                    <a:p>
                      <a:r>
                        <a:rPr lang="en-US" dirty="0"/>
                        <a:t>Entity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Entity Primary Attributes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2937069"/>
                  </a:ext>
                </a:extLst>
              </a:tr>
              <a:tr h="384746">
                <a:tc>
                  <a:txBody>
                    <a:bodyPr/>
                    <a:lstStyle/>
                    <a:p>
                      <a:r>
                        <a:rPr lang="en-US" dirty="0"/>
                        <a:t>Job Seeker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r>
                        <a:rPr lang="en-US" dirty="0"/>
                        <a:t>, name, email, password, role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6984391"/>
                  </a:ext>
                </a:extLst>
              </a:tr>
              <a:tr h="664082">
                <a:tc>
                  <a:txBody>
                    <a:bodyPr/>
                    <a:lstStyle/>
                    <a:p>
                      <a:r>
                        <a:rPr lang="en-US" dirty="0"/>
                        <a:t>Job Listing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job_id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company_id</a:t>
                      </a:r>
                      <a:r>
                        <a:rPr lang="en-US" dirty="0"/>
                        <a:t>, title, description, location,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210817"/>
                  </a:ext>
                </a:extLst>
              </a:tr>
              <a:tr h="384746">
                <a:tc>
                  <a:txBody>
                    <a:bodyPr/>
                    <a:lstStyle/>
                    <a:p>
                      <a:r>
                        <a:rPr lang="en-US" dirty="0"/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application_id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job_id</a:t>
                      </a:r>
                      <a:r>
                        <a:rPr lang="en-US" dirty="0"/>
                        <a:t>,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0681796"/>
                  </a:ext>
                </a:extLst>
              </a:tr>
              <a:tr h="664082"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emp_name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emp_email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emp_password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company_id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548010"/>
                  </a:ext>
                </a:extLst>
              </a:tr>
              <a:tr h="664082">
                <a:tc>
                  <a:txBody>
                    <a:bodyPr/>
                    <a:lstStyle/>
                    <a:p>
                      <a:r>
                        <a:rPr lang="en-US" dirty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subscription_id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plan_type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end_date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789139"/>
                  </a:ext>
                </a:extLst>
              </a:tr>
              <a:tr h="664082">
                <a:tc>
                  <a:txBody>
                    <a:bodyPr/>
                    <a:lstStyle/>
                    <a:p>
                      <a:r>
                        <a:rPr lang="en-US" dirty="0"/>
                        <a:t>Support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ticket_id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issue_type</a:t>
                      </a:r>
                      <a:r>
                        <a:rPr lang="en-US" dirty="0"/>
                        <a:t>, status, description, </a:t>
                      </a:r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807636"/>
                  </a:ext>
                </a:extLst>
              </a:tr>
              <a:tr h="664082">
                <a:tc>
                  <a:txBody>
                    <a:bodyPr/>
                    <a:lstStyle/>
                    <a:p>
                      <a:r>
                        <a:rPr lang="en-US" dirty="0"/>
                        <a:t>Ad Campaign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campaign_id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user_id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start_date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end_date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45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16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6088E3F-4E20-1C91-A515-07A4A0CB86E5}"/>
              </a:ext>
            </a:extLst>
          </p:cNvPr>
          <p:cNvSpPr/>
          <p:nvPr/>
        </p:nvSpPr>
        <p:spPr>
          <a:xfrm>
            <a:off x="1546758" y="1118245"/>
            <a:ext cx="1438540" cy="7284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Seeker</a:t>
            </a:r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53364D0F-C637-6D0B-4BB8-750AC475B789}"/>
              </a:ext>
            </a:extLst>
          </p:cNvPr>
          <p:cNvSpPr/>
          <p:nvPr/>
        </p:nvSpPr>
        <p:spPr>
          <a:xfrm>
            <a:off x="8066820" y="956260"/>
            <a:ext cx="1828801" cy="518357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219470-6011-4CF9-8A2A-6F285592D8AB}"/>
              </a:ext>
            </a:extLst>
          </p:cNvPr>
          <p:cNvSpPr/>
          <p:nvPr/>
        </p:nvSpPr>
        <p:spPr>
          <a:xfrm>
            <a:off x="10298466" y="2182655"/>
            <a:ext cx="1828801" cy="7516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Listing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090E67-E04B-E6A1-20FA-CAB509544A8C}"/>
              </a:ext>
            </a:extLst>
          </p:cNvPr>
          <p:cNvSpPr/>
          <p:nvPr/>
        </p:nvSpPr>
        <p:spPr>
          <a:xfrm>
            <a:off x="52421" y="3816090"/>
            <a:ext cx="1828801" cy="75167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878CFC-04CE-0C4F-BC0F-D48958C1E050}"/>
              </a:ext>
            </a:extLst>
          </p:cNvPr>
          <p:cNvSpPr/>
          <p:nvPr/>
        </p:nvSpPr>
        <p:spPr>
          <a:xfrm>
            <a:off x="10298467" y="4080912"/>
            <a:ext cx="1828801" cy="728420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Employer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78DAF470-EC9F-7E20-E734-DB00B051C14E}"/>
              </a:ext>
            </a:extLst>
          </p:cNvPr>
          <p:cNvSpPr/>
          <p:nvPr/>
        </p:nvSpPr>
        <p:spPr>
          <a:xfrm>
            <a:off x="44146" y="3109109"/>
            <a:ext cx="1828801" cy="51835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3D1E14D0-4B53-243F-EBF8-79D3434B5A6A}"/>
              </a:ext>
            </a:extLst>
          </p:cNvPr>
          <p:cNvSpPr/>
          <p:nvPr/>
        </p:nvSpPr>
        <p:spPr>
          <a:xfrm>
            <a:off x="10416619" y="3153615"/>
            <a:ext cx="1592493" cy="53292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182923A8-5CF4-531A-528D-F29D9EE1ECA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985298" y="1215439"/>
            <a:ext cx="5081522" cy="267016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819C313-0E0F-993E-20A2-84F320BC58B1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895621" y="1215439"/>
            <a:ext cx="2113785" cy="972815"/>
          </a:xfrm>
          <a:prstGeom prst="bentConnector3">
            <a:avLst>
              <a:gd name="adj1" fmla="val 99793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9C8B45C3-9483-64C3-0D36-D6DA169FE7D8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981066" y="1824147"/>
            <a:ext cx="1262444" cy="1307481"/>
          </a:xfrm>
          <a:prstGeom prst="bentConnector3">
            <a:avLst>
              <a:gd name="adj1" fmla="val 69642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CBF12B29-FD18-4A7B-D355-D2D0329FD504}"/>
              </a:ext>
            </a:extLst>
          </p:cNvPr>
          <p:cNvSpPr/>
          <p:nvPr/>
        </p:nvSpPr>
        <p:spPr>
          <a:xfrm>
            <a:off x="766571" y="103225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10D35F8-063C-D0B1-6534-1E003E16159D}"/>
              </a:ext>
            </a:extLst>
          </p:cNvPr>
          <p:cNvSpPr/>
          <p:nvPr/>
        </p:nvSpPr>
        <p:spPr>
          <a:xfrm>
            <a:off x="58458" y="486319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2039FA7-0858-5FB9-D669-84A203537304}"/>
              </a:ext>
            </a:extLst>
          </p:cNvPr>
          <p:cNvSpPr/>
          <p:nvPr/>
        </p:nvSpPr>
        <p:spPr>
          <a:xfrm>
            <a:off x="195626" y="992555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35203D-84D5-BBEB-BCC3-9A2784D78D79}"/>
              </a:ext>
            </a:extLst>
          </p:cNvPr>
          <p:cNvSpPr/>
          <p:nvPr/>
        </p:nvSpPr>
        <p:spPr>
          <a:xfrm>
            <a:off x="52633" y="1615063"/>
            <a:ext cx="1379350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DC9422E-A5E1-7B5B-0377-333CEBB32D33}"/>
              </a:ext>
            </a:extLst>
          </p:cNvPr>
          <p:cNvSpPr/>
          <p:nvPr/>
        </p:nvSpPr>
        <p:spPr>
          <a:xfrm>
            <a:off x="966822" y="2089821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BE9A4E-33F4-73A5-F772-4A6C552E2D3E}"/>
              </a:ext>
            </a:extLst>
          </p:cNvPr>
          <p:cNvSpPr/>
          <p:nvPr/>
        </p:nvSpPr>
        <p:spPr>
          <a:xfrm>
            <a:off x="8620134" y="2975215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9E50C2-0AC7-0D9A-C90A-E4DDAA348C21}"/>
              </a:ext>
            </a:extLst>
          </p:cNvPr>
          <p:cNvSpPr/>
          <p:nvPr/>
        </p:nvSpPr>
        <p:spPr>
          <a:xfrm>
            <a:off x="9273671" y="3532870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2581151-377A-AB87-AAED-E1FB5C5A0A47}"/>
              </a:ext>
            </a:extLst>
          </p:cNvPr>
          <p:cNvSpPr/>
          <p:nvPr/>
        </p:nvSpPr>
        <p:spPr>
          <a:xfrm>
            <a:off x="8928314" y="2216012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8E505AB-6DF9-36DE-844D-B163A3B669D2}"/>
              </a:ext>
            </a:extLst>
          </p:cNvPr>
          <p:cNvSpPr/>
          <p:nvPr/>
        </p:nvSpPr>
        <p:spPr>
          <a:xfrm>
            <a:off x="7620405" y="2532755"/>
            <a:ext cx="1606659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514E81E-0915-1E77-9306-2FC0E9F6B5C9}"/>
              </a:ext>
            </a:extLst>
          </p:cNvPr>
          <p:cNvSpPr/>
          <p:nvPr/>
        </p:nvSpPr>
        <p:spPr>
          <a:xfrm>
            <a:off x="10512200" y="1751547"/>
            <a:ext cx="1208867" cy="3220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location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A59F4FF-1A40-FEBE-4100-D9CEE33BF35A}"/>
              </a:ext>
            </a:extLst>
          </p:cNvPr>
          <p:cNvSpPr/>
          <p:nvPr/>
        </p:nvSpPr>
        <p:spPr>
          <a:xfrm>
            <a:off x="9016294" y="1452498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8EA498E3-7929-0388-15F6-4F63B61755F4}"/>
              </a:ext>
            </a:extLst>
          </p:cNvPr>
          <p:cNvSpPr/>
          <p:nvPr/>
        </p:nvSpPr>
        <p:spPr>
          <a:xfrm>
            <a:off x="10126962" y="1272856"/>
            <a:ext cx="1846889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company_id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68C9639-DA22-29BE-889E-AB24138349AB}"/>
              </a:ext>
            </a:extLst>
          </p:cNvPr>
          <p:cNvCxnSpPr>
            <a:cxnSpLocks/>
            <a:endCxn id="26" idx="5"/>
          </p:cNvCxnSpPr>
          <p:nvPr/>
        </p:nvCxnSpPr>
        <p:spPr>
          <a:xfrm flipH="1" flipV="1">
            <a:off x="1798404" y="471975"/>
            <a:ext cx="134968" cy="6306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F3B015B-77EB-A025-98AA-B7A7FAC75773}"/>
              </a:ext>
            </a:extLst>
          </p:cNvPr>
          <p:cNvCxnSpPr>
            <a:cxnSpLocks/>
            <a:endCxn id="28" idx="6"/>
          </p:cNvCxnSpPr>
          <p:nvPr/>
        </p:nvCxnSpPr>
        <p:spPr>
          <a:xfrm flipH="1" flipV="1">
            <a:off x="1267325" y="702328"/>
            <a:ext cx="504768" cy="4076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1ED079-0305-0D04-1BA2-1E57987CDE73}"/>
              </a:ext>
            </a:extLst>
          </p:cNvPr>
          <p:cNvCxnSpPr>
            <a:cxnSpLocks/>
            <a:endCxn id="29" idx="6"/>
          </p:cNvCxnSpPr>
          <p:nvPr/>
        </p:nvCxnSpPr>
        <p:spPr>
          <a:xfrm flipH="1" flipV="1">
            <a:off x="1404493" y="1208564"/>
            <a:ext cx="142265" cy="769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2F44107-8761-B8B2-780E-806D17C33C29}"/>
              </a:ext>
            </a:extLst>
          </p:cNvPr>
          <p:cNvCxnSpPr>
            <a:cxnSpLocks/>
            <a:stCxn id="4" idx="1"/>
            <a:endCxn id="30" idx="7"/>
          </p:cNvCxnSpPr>
          <p:nvPr/>
        </p:nvCxnSpPr>
        <p:spPr>
          <a:xfrm flipH="1">
            <a:off x="1229982" y="1482455"/>
            <a:ext cx="316776" cy="1958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D48B8DA-E91B-F366-181E-D8D384DA8FB3}"/>
              </a:ext>
            </a:extLst>
          </p:cNvPr>
          <p:cNvCxnSpPr>
            <a:cxnSpLocks/>
            <a:endCxn id="31" idx="0"/>
          </p:cNvCxnSpPr>
          <p:nvPr/>
        </p:nvCxnSpPr>
        <p:spPr>
          <a:xfrm flipH="1">
            <a:off x="1571256" y="1828316"/>
            <a:ext cx="329610" cy="2615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4958837-C59F-70FE-AF5D-743D5CB51C3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0147068" y="2493556"/>
            <a:ext cx="151398" cy="6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F0765E1-00C7-3F61-0D5B-2B0F9D340E8D}"/>
              </a:ext>
            </a:extLst>
          </p:cNvPr>
          <p:cNvCxnSpPr>
            <a:cxnSpLocks/>
            <a:endCxn id="35" idx="6"/>
          </p:cNvCxnSpPr>
          <p:nvPr/>
        </p:nvCxnSpPr>
        <p:spPr>
          <a:xfrm flipH="1">
            <a:off x="9227064" y="2631168"/>
            <a:ext cx="1050985" cy="1175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C2EB296-4C89-5461-F32E-E458227D0548}"/>
              </a:ext>
            </a:extLst>
          </p:cNvPr>
          <p:cNvCxnSpPr>
            <a:cxnSpLocks/>
            <a:endCxn id="39" idx="5"/>
          </p:cNvCxnSpPr>
          <p:nvPr/>
        </p:nvCxnSpPr>
        <p:spPr>
          <a:xfrm flipH="1" flipV="1">
            <a:off x="11544033" y="2026457"/>
            <a:ext cx="144668" cy="1534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AA4A1AE-624B-40B5-127E-622B702D7129}"/>
              </a:ext>
            </a:extLst>
          </p:cNvPr>
          <p:cNvCxnSpPr>
            <a:cxnSpLocks/>
          </p:cNvCxnSpPr>
          <p:nvPr/>
        </p:nvCxnSpPr>
        <p:spPr>
          <a:xfrm flipH="1" flipV="1">
            <a:off x="10150898" y="1805186"/>
            <a:ext cx="558500" cy="3553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E80ABB0-D998-2E52-583A-99704281DED1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9878105" y="2960500"/>
            <a:ext cx="438795" cy="5723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4E269DF-FB03-F502-EACD-647F2D352E55}"/>
              </a:ext>
            </a:extLst>
          </p:cNvPr>
          <p:cNvCxnSpPr>
            <a:cxnSpLocks/>
          </p:cNvCxnSpPr>
          <p:nvPr/>
        </p:nvCxnSpPr>
        <p:spPr>
          <a:xfrm flipH="1" flipV="1">
            <a:off x="11758904" y="1631994"/>
            <a:ext cx="193504" cy="5342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6127F78-C8C2-29EA-C229-D49A117982F5}"/>
              </a:ext>
            </a:extLst>
          </p:cNvPr>
          <p:cNvCxnSpPr>
            <a:cxnSpLocks/>
            <a:endCxn id="32" idx="7"/>
          </p:cNvCxnSpPr>
          <p:nvPr/>
        </p:nvCxnSpPr>
        <p:spPr>
          <a:xfrm flipH="1">
            <a:off x="9651967" y="2809394"/>
            <a:ext cx="607596" cy="2290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7544DDC-B610-3B47-5053-6799BDD7CEB7}"/>
              </a:ext>
            </a:extLst>
          </p:cNvPr>
          <p:cNvSpPr/>
          <p:nvPr/>
        </p:nvSpPr>
        <p:spPr>
          <a:xfrm>
            <a:off x="10569216" y="6083214"/>
            <a:ext cx="1557439" cy="461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company_id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8D8B1965-AD6E-7EE8-D6F1-BBA2DD3A97AD}"/>
              </a:ext>
            </a:extLst>
          </p:cNvPr>
          <p:cNvSpPr/>
          <p:nvPr/>
        </p:nvSpPr>
        <p:spPr>
          <a:xfrm>
            <a:off x="11288596" y="4947724"/>
            <a:ext cx="903402" cy="40005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emp_name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ECF730E5-D6C6-8ABC-6563-76CF9202CDEF}"/>
              </a:ext>
            </a:extLst>
          </p:cNvPr>
          <p:cNvCxnSpPr>
            <a:cxnSpLocks/>
          </p:cNvCxnSpPr>
          <p:nvPr/>
        </p:nvCxnSpPr>
        <p:spPr>
          <a:xfrm>
            <a:off x="10871848" y="4795732"/>
            <a:ext cx="295004" cy="1277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11F391B-2EAA-09B3-179A-71DB2144EC54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11740296" y="4809329"/>
            <a:ext cx="1" cy="13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68D05209-C1B6-930B-4F7C-D362689B25D7}"/>
              </a:ext>
            </a:extLst>
          </p:cNvPr>
          <p:cNvSpPr/>
          <p:nvPr/>
        </p:nvSpPr>
        <p:spPr>
          <a:xfrm>
            <a:off x="11124297" y="5536340"/>
            <a:ext cx="999648" cy="4320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emp_email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ADA8E2F-1458-BFFE-099A-B0DF0D6704F0}"/>
              </a:ext>
            </a:extLst>
          </p:cNvPr>
          <p:cNvSpPr/>
          <p:nvPr/>
        </p:nvSpPr>
        <p:spPr>
          <a:xfrm>
            <a:off x="9775334" y="5130056"/>
            <a:ext cx="1188844" cy="46141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Emp_password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5B9C4690-98B5-CB36-A478-D8F8684F8338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0369756" y="4830369"/>
            <a:ext cx="152350" cy="2996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710524A-D34A-71DA-92B7-1B5E9C5F1FE1}"/>
              </a:ext>
            </a:extLst>
          </p:cNvPr>
          <p:cNvCxnSpPr>
            <a:cxnSpLocks/>
            <a:stCxn id="9" idx="2"/>
            <a:endCxn id="91" idx="1"/>
          </p:cNvCxnSpPr>
          <p:nvPr/>
        </p:nvCxnSpPr>
        <p:spPr>
          <a:xfrm>
            <a:off x="11212868" y="4809332"/>
            <a:ext cx="57824" cy="7902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B77B676A-6673-BA69-3C6D-34B830D8FC25}"/>
              </a:ext>
            </a:extLst>
          </p:cNvPr>
          <p:cNvCxnSpPr>
            <a:cxnSpLocks/>
            <a:stCxn id="10" idx="2"/>
            <a:endCxn id="8" idx="0"/>
          </p:cNvCxnSpPr>
          <p:nvPr/>
        </p:nvCxnSpPr>
        <p:spPr>
          <a:xfrm>
            <a:off x="958547" y="3627467"/>
            <a:ext cx="8275" cy="18862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8CC04C04-F306-0ADF-61A2-FE7FA0F1F806}"/>
              </a:ext>
            </a:extLst>
          </p:cNvPr>
          <p:cNvSpPr/>
          <p:nvPr/>
        </p:nvSpPr>
        <p:spPr>
          <a:xfrm>
            <a:off x="44146" y="6010665"/>
            <a:ext cx="1828801" cy="475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application_id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206D275-1AAC-4303-49EE-4FA49A303DC8}"/>
              </a:ext>
            </a:extLst>
          </p:cNvPr>
          <p:cNvSpPr/>
          <p:nvPr/>
        </p:nvSpPr>
        <p:spPr>
          <a:xfrm>
            <a:off x="1289244" y="5024141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B38BEE72-C3FA-9712-F044-351CE3FB7B83}"/>
              </a:ext>
            </a:extLst>
          </p:cNvPr>
          <p:cNvSpPr/>
          <p:nvPr/>
        </p:nvSpPr>
        <p:spPr>
          <a:xfrm>
            <a:off x="145741" y="5011511"/>
            <a:ext cx="932519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job_id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1C7065E-BB95-3045-2FDB-D1F3F1F70BD0}"/>
              </a:ext>
            </a:extLst>
          </p:cNvPr>
          <p:cNvSpPr/>
          <p:nvPr/>
        </p:nvSpPr>
        <p:spPr>
          <a:xfrm>
            <a:off x="-61420" y="5500233"/>
            <a:ext cx="120886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9F4DD5F-455C-9858-57D4-8F86C4581E3E}"/>
              </a:ext>
            </a:extLst>
          </p:cNvPr>
          <p:cNvCxnSpPr>
            <a:cxnSpLocks/>
          </p:cNvCxnSpPr>
          <p:nvPr/>
        </p:nvCxnSpPr>
        <p:spPr>
          <a:xfrm>
            <a:off x="1177040" y="4567760"/>
            <a:ext cx="37020" cy="143008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A429D77-AE51-C5B8-FA2D-0D6E9F4BF651}"/>
              </a:ext>
            </a:extLst>
          </p:cNvPr>
          <p:cNvCxnSpPr>
            <a:cxnSpLocks/>
            <a:endCxn id="115" idx="1"/>
          </p:cNvCxnSpPr>
          <p:nvPr/>
        </p:nvCxnSpPr>
        <p:spPr>
          <a:xfrm>
            <a:off x="1283751" y="4611705"/>
            <a:ext cx="182527" cy="475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080BF6F5-0020-156E-881C-0468F4FB0280}"/>
              </a:ext>
            </a:extLst>
          </p:cNvPr>
          <p:cNvCxnSpPr>
            <a:cxnSpLocks/>
            <a:endCxn id="116" idx="0"/>
          </p:cNvCxnSpPr>
          <p:nvPr/>
        </p:nvCxnSpPr>
        <p:spPr>
          <a:xfrm>
            <a:off x="612001" y="4559940"/>
            <a:ext cx="0" cy="451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A5470BE7-F29F-7C40-052A-7C8858F3A994}"/>
              </a:ext>
            </a:extLst>
          </p:cNvPr>
          <p:cNvCxnSpPr>
            <a:cxnSpLocks/>
            <a:endCxn id="117" idx="1"/>
          </p:cNvCxnSpPr>
          <p:nvPr/>
        </p:nvCxnSpPr>
        <p:spPr>
          <a:xfrm>
            <a:off x="97807" y="4559940"/>
            <a:ext cx="17807" cy="1003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4BA34FC1-726D-ED78-DD50-B3986E1FAD61}"/>
              </a:ext>
            </a:extLst>
          </p:cNvPr>
          <p:cNvSpPr txBox="1"/>
          <p:nvPr/>
        </p:nvSpPr>
        <p:spPr>
          <a:xfrm>
            <a:off x="4233718" y="125263"/>
            <a:ext cx="31373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3: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Hirehub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Conceptual ER diagram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012399C3-5857-6FA1-9532-8CA19B28AF67}"/>
              </a:ext>
            </a:extLst>
          </p:cNvPr>
          <p:cNvSpPr/>
          <p:nvPr/>
        </p:nvSpPr>
        <p:spPr>
          <a:xfrm>
            <a:off x="7276014" y="5558609"/>
            <a:ext cx="1809157" cy="5418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Subscription</a:t>
            </a:r>
          </a:p>
        </p:txBody>
      </p: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8F0145F5-2BF0-6252-DF51-D2915706B4EB}"/>
              </a:ext>
            </a:extLst>
          </p:cNvPr>
          <p:cNvCxnSpPr>
            <a:cxnSpLocks/>
            <a:stCxn id="11" idx="0"/>
            <a:endCxn id="6" idx="2"/>
          </p:cNvCxnSpPr>
          <p:nvPr/>
        </p:nvCxnSpPr>
        <p:spPr>
          <a:xfrm flipV="1">
            <a:off x="11212866" y="2934325"/>
            <a:ext cx="1" cy="21929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2883697F-61D0-78EC-A0B1-07FA453C099B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H="1" flipV="1">
            <a:off x="11212866" y="3686535"/>
            <a:ext cx="2" cy="394377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1" name="Diamond 260">
            <a:extLst>
              <a:ext uri="{FF2B5EF4-FFF2-40B4-BE49-F238E27FC236}">
                <a16:creationId xmlns:a16="http://schemas.microsoft.com/office/drawing/2014/main" id="{C5CA4AF1-35D5-3FA2-EAEB-9F0322999D93}"/>
              </a:ext>
            </a:extLst>
          </p:cNvPr>
          <p:cNvSpPr/>
          <p:nvPr/>
        </p:nvSpPr>
        <p:spPr>
          <a:xfrm>
            <a:off x="7258994" y="4745281"/>
            <a:ext cx="1828801" cy="51835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Takes</a:t>
            </a: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4572D211-914E-8E70-44CE-3A81B4EAD51E}"/>
              </a:ext>
            </a:extLst>
          </p:cNvPr>
          <p:cNvCxnSpPr>
            <a:cxnSpLocks/>
            <a:endCxn id="200" idx="0"/>
          </p:cNvCxnSpPr>
          <p:nvPr/>
        </p:nvCxnSpPr>
        <p:spPr>
          <a:xfrm flipH="1">
            <a:off x="8180593" y="5263639"/>
            <a:ext cx="1104" cy="29497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3" name="Oval 282">
            <a:extLst>
              <a:ext uri="{FF2B5EF4-FFF2-40B4-BE49-F238E27FC236}">
                <a16:creationId xmlns:a16="http://schemas.microsoft.com/office/drawing/2014/main" id="{07884081-58BE-29D8-97E8-68BF4DA7072E}"/>
              </a:ext>
            </a:extLst>
          </p:cNvPr>
          <p:cNvSpPr/>
          <p:nvPr/>
        </p:nvSpPr>
        <p:spPr>
          <a:xfrm>
            <a:off x="6968808" y="6328622"/>
            <a:ext cx="2036327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4" name="Oval 283">
            <a:extLst>
              <a:ext uri="{FF2B5EF4-FFF2-40B4-BE49-F238E27FC236}">
                <a16:creationId xmlns:a16="http://schemas.microsoft.com/office/drawing/2014/main" id="{4A0DDA9A-7467-CC4A-E6E5-1C7283BFC310}"/>
              </a:ext>
            </a:extLst>
          </p:cNvPr>
          <p:cNvSpPr/>
          <p:nvPr/>
        </p:nvSpPr>
        <p:spPr>
          <a:xfrm>
            <a:off x="5322458" y="6068626"/>
            <a:ext cx="1388230" cy="3940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emp_email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5" name="Oval 284">
            <a:extLst>
              <a:ext uri="{FF2B5EF4-FFF2-40B4-BE49-F238E27FC236}">
                <a16:creationId xmlns:a16="http://schemas.microsoft.com/office/drawing/2014/main" id="{2BBB37AC-6DC1-9057-E7FD-516FDB1AC133}"/>
              </a:ext>
            </a:extLst>
          </p:cNvPr>
          <p:cNvSpPr/>
          <p:nvPr/>
        </p:nvSpPr>
        <p:spPr>
          <a:xfrm>
            <a:off x="5820211" y="4897082"/>
            <a:ext cx="1345665" cy="325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plan_type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" name="Oval 285">
            <a:extLst>
              <a:ext uri="{FF2B5EF4-FFF2-40B4-BE49-F238E27FC236}">
                <a16:creationId xmlns:a16="http://schemas.microsoft.com/office/drawing/2014/main" id="{8600254A-A30C-7049-2FE4-CCD223FEE8F4}"/>
              </a:ext>
            </a:extLst>
          </p:cNvPr>
          <p:cNvSpPr/>
          <p:nvPr/>
        </p:nvSpPr>
        <p:spPr>
          <a:xfrm>
            <a:off x="5236764" y="5295675"/>
            <a:ext cx="1582663" cy="279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start_date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453C3081-8ECC-0F6C-F775-0349E0918525}"/>
              </a:ext>
            </a:extLst>
          </p:cNvPr>
          <p:cNvSpPr/>
          <p:nvPr/>
        </p:nvSpPr>
        <p:spPr>
          <a:xfrm>
            <a:off x="5273751" y="5716242"/>
            <a:ext cx="1582663" cy="2792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end_date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6312C744-1BA2-CF14-5F8F-27107D6950C0}"/>
              </a:ext>
            </a:extLst>
          </p:cNvPr>
          <p:cNvCxnSpPr>
            <a:cxnSpLocks/>
            <a:endCxn id="285" idx="5"/>
          </p:cNvCxnSpPr>
          <p:nvPr/>
        </p:nvCxnSpPr>
        <p:spPr>
          <a:xfrm flipH="1" flipV="1">
            <a:off x="6968808" y="5174903"/>
            <a:ext cx="342755" cy="3424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EE002932-9E7A-FDD4-3F67-4AB91A3F2D28}"/>
              </a:ext>
            </a:extLst>
          </p:cNvPr>
          <p:cNvCxnSpPr>
            <a:cxnSpLocks/>
          </p:cNvCxnSpPr>
          <p:nvPr/>
        </p:nvCxnSpPr>
        <p:spPr>
          <a:xfrm flipH="1" flipV="1">
            <a:off x="6827175" y="5439217"/>
            <a:ext cx="443871" cy="264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>
            <a:extLst>
              <a:ext uri="{FF2B5EF4-FFF2-40B4-BE49-F238E27FC236}">
                <a16:creationId xmlns:a16="http://schemas.microsoft.com/office/drawing/2014/main" id="{836F73E3-2868-6303-67CB-690AAD18887A}"/>
              </a:ext>
            </a:extLst>
          </p:cNvPr>
          <p:cNvCxnSpPr>
            <a:cxnSpLocks/>
            <a:stCxn id="200" idx="1"/>
            <a:endCxn id="287" idx="6"/>
          </p:cNvCxnSpPr>
          <p:nvPr/>
        </p:nvCxnSpPr>
        <p:spPr>
          <a:xfrm flipH="1">
            <a:off x="6856414" y="5829510"/>
            <a:ext cx="419600" cy="263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90F77D81-B7BF-B75B-C616-25703877C4A3}"/>
              </a:ext>
            </a:extLst>
          </p:cNvPr>
          <p:cNvCxnSpPr>
            <a:cxnSpLocks/>
            <a:stCxn id="200" idx="2"/>
            <a:endCxn id="283" idx="0"/>
          </p:cNvCxnSpPr>
          <p:nvPr/>
        </p:nvCxnSpPr>
        <p:spPr>
          <a:xfrm flipH="1">
            <a:off x="7986972" y="6100411"/>
            <a:ext cx="193621" cy="2282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C5CF4C0D-D22F-F708-7DE1-3E3F6C4AB269}"/>
              </a:ext>
            </a:extLst>
          </p:cNvPr>
          <p:cNvCxnSpPr>
            <a:cxnSpLocks/>
            <a:endCxn id="284" idx="6"/>
          </p:cNvCxnSpPr>
          <p:nvPr/>
        </p:nvCxnSpPr>
        <p:spPr>
          <a:xfrm flipH="1">
            <a:off x="6710688" y="6100411"/>
            <a:ext cx="548808" cy="1652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2FB6BE6-0153-DC5B-6968-768ABE686463}"/>
              </a:ext>
            </a:extLst>
          </p:cNvPr>
          <p:cNvSpPr/>
          <p:nvPr/>
        </p:nvSpPr>
        <p:spPr>
          <a:xfrm>
            <a:off x="2340305" y="5420105"/>
            <a:ext cx="2156071" cy="56703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Support Ticket</a:t>
            </a:r>
          </a:p>
        </p:txBody>
      </p:sp>
      <p:sp>
        <p:nvSpPr>
          <p:cNvPr id="300" name="Diamond 299">
            <a:extLst>
              <a:ext uri="{FF2B5EF4-FFF2-40B4-BE49-F238E27FC236}">
                <a16:creationId xmlns:a16="http://schemas.microsoft.com/office/drawing/2014/main" id="{6505B859-B7CE-2C9E-8298-3D8B39D917CC}"/>
              </a:ext>
            </a:extLst>
          </p:cNvPr>
          <p:cNvSpPr/>
          <p:nvPr/>
        </p:nvSpPr>
        <p:spPr>
          <a:xfrm>
            <a:off x="1888892" y="3310327"/>
            <a:ext cx="1828801" cy="51835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</a:p>
        </p:txBody>
      </p:sp>
      <p:cxnSp>
        <p:nvCxnSpPr>
          <p:cNvPr id="304" name="Connector: Elbow 303">
            <a:extLst>
              <a:ext uri="{FF2B5EF4-FFF2-40B4-BE49-F238E27FC236}">
                <a16:creationId xmlns:a16="http://schemas.microsoft.com/office/drawing/2014/main" id="{A6718672-1736-2702-BFBE-DCB4388E1BB9}"/>
              </a:ext>
            </a:extLst>
          </p:cNvPr>
          <p:cNvCxnSpPr>
            <a:cxnSpLocks/>
            <a:endCxn id="300" idx="0"/>
          </p:cNvCxnSpPr>
          <p:nvPr/>
        </p:nvCxnSpPr>
        <p:spPr>
          <a:xfrm rot="16200000" flipH="1">
            <a:off x="1904868" y="2411901"/>
            <a:ext cx="1448069" cy="348781"/>
          </a:xfrm>
          <a:prstGeom prst="bentConnector3">
            <a:avLst>
              <a:gd name="adj1" fmla="val 65035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6" name="Connector: Elbow 305">
            <a:extLst>
              <a:ext uri="{FF2B5EF4-FFF2-40B4-BE49-F238E27FC236}">
                <a16:creationId xmlns:a16="http://schemas.microsoft.com/office/drawing/2014/main" id="{7FFD72AA-D430-910C-BF8B-0C95A371F90E}"/>
              </a:ext>
            </a:extLst>
          </p:cNvPr>
          <p:cNvCxnSpPr>
            <a:cxnSpLocks/>
            <a:stCxn id="300" idx="2"/>
          </p:cNvCxnSpPr>
          <p:nvPr/>
        </p:nvCxnSpPr>
        <p:spPr>
          <a:xfrm rot="16200000" flipH="1">
            <a:off x="1999980" y="4631998"/>
            <a:ext cx="1606629" cy="2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9" name="Oval 308">
            <a:extLst>
              <a:ext uri="{FF2B5EF4-FFF2-40B4-BE49-F238E27FC236}">
                <a16:creationId xmlns:a16="http://schemas.microsoft.com/office/drawing/2014/main" id="{A8FD0769-6BEF-1319-B1BA-A3149720D1CE}"/>
              </a:ext>
            </a:extLst>
          </p:cNvPr>
          <p:cNvSpPr/>
          <p:nvPr/>
        </p:nvSpPr>
        <p:spPr>
          <a:xfrm>
            <a:off x="3042861" y="4291339"/>
            <a:ext cx="1284725" cy="43201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ticket_id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0" name="Oval 309">
            <a:extLst>
              <a:ext uri="{FF2B5EF4-FFF2-40B4-BE49-F238E27FC236}">
                <a16:creationId xmlns:a16="http://schemas.microsoft.com/office/drawing/2014/main" id="{28CC25CF-170A-BF3E-D9BB-17A8D42EA694}"/>
              </a:ext>
            </a:extLst>
          </p:cNvPr>
          <p:cNvSpPr/>
          <p:nvPr/>
        </p:nvSpPr>
        <p:spPr>
          <a:xfrm>
            <a:off x="3865025" y="4723357"/>
            <a:ext cx="1740973" cy="34871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user_id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1" name="Oval 310">
            <a:extLst>
              <a:ext uri="{FF2B5EF4-FFF2-40B4-BE49-F238E27FC236}">
                <a16:creationId xmlns:a16="http://schemas.microsoft.com/office/drawing/2014/main" id="{872201DB-5659-FEF3-5390-4EFAA3C932FA}"/>
              </a:ext>
            </a:extLst>
          </p:cNvPr>
          <p:cNvSpPr/>
          <p:nvPr/>
        </p:nvSpPr>
        <p:spPr>
          <a:xfrm>
            <a:off x="3016339" y="6160669"/>
            <a:ext cx="1690590" cy="2232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Issue_type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2" name="Oval 311">
            <a:extLst>
              <a:ext uri="{FF2B5EF4-FFF2-40B4-BE49-F238E27FC236}">
                <a16:creationId xmlns:a16="http://schemas.microsoft.com/office/drawing/2014/main" id="{08830D80-F676-AE63-599A-EA0E4AEC1683}"/>
              </a:ext>
            </a:extLst>
          </p:cNvPr>
          <p:cNvSpPr/>
          <p:nvPr/>
        </p:nvSpPr>
        <p:spPr>
          <a:xfrm>
            <a:off x="2249124" y="6613739"/>
            <a:ext cx="1690590" cy="22327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</a:p>
        </p:txBody>
      </p:sp>
      <p:sp>
        <p:nvSpPr>
          <p:cNvPr id="313" name="Oval 312">
            <a:extLst>
              <a:ext uri="{FF2B5EF4-FFF2-40B4-BE49-F238E27FC236}">
                <a16:creationId xmlns:a16="http://schemas.microsoft.com/office/drawing/2014/main" id="{3F5F1400-B8D7-D12C-E994-3EA090A07D5E}"/>
              </a:ext>
            </a:extLst>
          </p:cNvPr>
          <p:cNvSpPr/>
          <p:nvPr/>
        </p:nvSpPr>
        <p:spPr>
          <a:xfrm>
            <a:off x="1858870" y="6368829"/>
            <a:ext cx="1074965" cy="1871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</p:txBody>
      </p:sp>
      <p:cxnSp>
        <p:nvCxnSpPr>
          <p:cNvPr id="315" name="Straight Arrow Connector 314">
            <a:extLst>
              <a:ext uri="{FF2B5EF4-FFF2-40B4-BE49-F238E27FC236}">
                <a16:creationId xmlns:a16="http://schemas.microsoft.com/office/drawing/2014/main" id="{BFBFD1C0-B614-5D38-DBB5-5A63D18444AF}"/>
              </a:ext>
            </a:extLst>
          </p:cNvPr>
          <p:cNvCxnSpPr>
            <a:endCxn id="313" idx="0"/>
          </p:cNvCxnSpPr>
          <p:nvPr/>
        </p:nvCxnSpPr>
        <p:spPr>
          <a:xfrm flipH="1">
            <a:off x="2396353" y="5987143"/>
            <a:ext cx="213725" cy="381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Arrow Connector 316">
            <a:extLst>
              <a:ext uri="{FF2B5EF4-FFF2-40B4-BE49-F238E27FC236}">
                <a16:creationId xmlns:a16="http://schemas.microsoft.com/office/drawing/2014/main" id="{1B777F2D-0075-AB7D-A24B-806068530703}"/>
              </a:ext>
            </a:extLst>
          </p:cNvPr>
          <p:cNvCxnSpPr>
            <a:endCxn id="311" idx="0"/>
          </p:cNvCxnSpPr>
          <p:nvPr/>
        </p:nvCxnSpPr>
        <p:spPr>
          <a:xfrm>
            <a:off x="3688543" y="5986166"/>
            <a:ext cx="173091" cy="1745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Arrow Connector 318">
            <a:extLst>
              <a:ext uri="{FF2B5EF4-FFF2-40B4-BE49-F238E27FC236}">
                <a16:creationId xmlns:a16="http://schemas.microsoft.com/office/drawing/2014/main" id="{C6B1E111-ABA5-C8B6-A539-E52960B05B9F}"/>
              </a:ext>
            </a:extLst>
          </p:cNvPr>
          <p:cNvCxnSpPr>
            <a:endCxn id="312" idx="0"/>
          </p:cNvCxnSpPr>
          <p:nvPr/>
        </p:nvCxnSpPr>
        <p:spPr>
          <a:xfrm>
            <a:off x="2782931" y="5979974"/>
            <a:ext cx="311488" cy="6337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Arrow Connector 320">
            <a:extLst>
              <a:ext uri="{FF2B5EF4-FFF2-40B4-BE49-F238E27FC236}">
                <a16:creationId xmlns:a16="http://schemas.microsoft.com/office/drawing/2014/main" id="{11B60B84-7D7D-AF58-4C8B-4041992B8E1F}"/>
              </a:ext>
            </a:extLst>
          </p:cNvPr>
          <p:cNvCxnSpPr>
            <a:cxnSpLocks/>
            <a:stCxn id="299" idx="0"/>
            <a:endCxn id="309" idx="4"/>
          </p:cNvCxnSpPr>
          <p:nvPr/>
        </p:nvCxnSpPr>
        <p:spPr>
          <a:xfrm flipV="1">
            <a:off x="3418341" y="4723357"/>
            <a:ext cx="266883" cy="6967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Arrow Connector 322">
            <a:extLst>
              <a:ext uri="{FF2B5EF4-FFF2-40B4-BE49-F238E27FC236}">
                <a16:creationId xmlns:a16="http://schemas.microsoft.com/office/drawing/2014/main" id="{69170877-3C23-5085-57E8-AC4C3D125DA3}"/>
              </a:ext>
            </a:extLst>
          </p:cNvPr>
          <p:cNvCxnSpPr>
            <a:cxnSpLocks/>
            <a:endCxn id="310" idx="3"/>
          </p:cNvCxnSpPr>
          <p:nvPr/>
        </p:nvCxnSpPr>
        <p:spPr>
          <a:xfrm flipV="1">
            <a:off x="3748718" y="5021001"/>
            <a:ext cx="371267" cy="3813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8EC0C815-C1F0-1C8F-8A5E-3EE7707567B3}"/>
              </a:ext>
            </a:extLst>
          </p:cNvPr>
          <p:cNvCxnSpPr/>
          <p:nvPr/>
        </p:nvCxnSpPr>
        <p:spPr>
          <a:xfrm>
            <a:off x="378638" y="5325355"/>
            <a:ext cx="466725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1BBABFC9-2CFC-F17A-62AE-6DE0102E1C8C}"/>
              </a:ext>
            </a:extLst>
          </p:cNvPr>
          <p:cNvCxnSpPr>
            <a:cxnSpLocks/>
          </p:cNvCxnSpPr>
          <p:nvPr/>
        </p:nvCxnSpPr>
        <p:spPr>
          <a:xfrm>
            <a:off x="1597234" y="5347776"/>
            <a:ext cx="583316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C47BE882-DCCF-9F36-44B4-741CA2D1126C}"/>
              </a:ext>
            </a:extLst>
          </p:cNvPr>
          <p:cNvCxnSpPr>
            <a:cxnSpLocks/>
          </p:cNvCxnSpPr>
          <p:nvPr/>
        </p:nvCxnSpPr>
        <p:spPr>
          <a:xfrm flipV="1">
            <a:off x="5605998" y="6383939"/>
            <a:ext cx="785658" cy="4187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1B2DA638-E208-4DCD-A5F9-5AC950BEF769}"/>
              </a:ext>
            </a:extLst>
          </p:cNvPr>
          <p:cNvCxnSpPr>
            <a:cxnSpLocks/>
          </p:cNvCxnSpPr>
          <p:nvPr/>
        </p:nvCxnSpPr>
        <p:spPr>
          <a:xfrm>
            <a:off x="4422363" y="4989925"/>
            <a:ext cx="606653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3BFF1384-630B-778B-0CAF-33DB688D2D74}"/>
              </a:ext>
            </a:extLst>
          </p:cNvPr>
          <p:cNvCxnSpPr>
            <a:cxnSpLocks/>
          </p:cNvCxnSpPr>
          <p:nvPr/>
        </p:nvCxnSpPr>
        <p:spPr>
          <a:xfrm>
            <a:off x="9580553" y="3867299"/>
            <a:ext cx="567228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C549EB5D-DA71-C20A-160D-6C1741EDA2A0}"/>
              </a:ext>
            </a:extLst>
          </p:cNvPr>
          <p:cNvCxnSpPr>
            <a:cxnSpLocks/>
          </p:cNvCxnSpPr>
          <p:nvPr/>
        </p:nvCxnSpPr>
        <p:spPr>
          <a:xfrm>
            <a:off x="10626303" y="1602096"/>
            <a:ext cx="938967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Diamond 41">
            <a:extLst>
              <a:ext uri="{FF2B5EF4-FFF2-40B4-BE49-F238E27FC236}">
                <a16:creationId xmlns:a16="http://schemas.microsoft.com/office/drawing/2014/main" id="{1070B93D-1113-B0FE-F180-D1253EFC4784}"/>
              </a:ext>
            </a:extLst>
          </p:cNvPr>
          <p:cNvSpPr/>
          <p:nvPr/>
        </p:nvSpPr>
        <p:spPr>
          <a:xfrm>
            <a:off x="7177588" y="3456087"/>
            <a:ext cx="1828801" cy="51835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7D15AE9D-E55A-FD87-51C8-7CED66370316}"/>
              </a:ext>
            </a:extLst>
          </p:cNvPr>
          <p:cNvSpPr/>
          <p:nvPr/>
        </p:nvSpPr>
        <p:spPr>
          <a:xfrm>
            <a:off x="6261546" y="1718556"/>
            <a:ext cx="2100034" cy="518358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1701F08-7B3F-65F6-8720-C7ECA49E138C}"/>
              </a:ext>
            </a:extLst>
          </p:cNvPr>
          <p:cNvSpPr/>
          <p:nvPr/>
        </p:nvSpPr>
        <p:spPr>
          <a:xfrm>
            <a:off x="4419773" y="2909945"/>
            <a:ext cx="1809157" cy="54180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 Campaign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EDA524D-BC51-76DF-5E5D-AB1C05764151}"/>
              </a:ext>
            </a:extLst>
          </p:cNvPr>
          <p:cNvSpPr/>
          <p:nvPr/>
        </p:nvSpPr>
        <p:spPr>
          <a:xfrm>
            <a:off x="4453840" y="1635431"/>
            <a:ext cx="1501515" cy="44456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Campaign_id</a:t>
            </a:r>
            <a:endParaRPr lang="en-US" sz="1400" u="sng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F4154A2-EB99-50EC-38AF-B919C9BD1EDD}"/>
              </a:ext>
            </a:extLst>
          </p:cNvPr>
          <p:cNvSpPr/>
          <p:nvPr/>
        </p:nvSpPr>
        <p:spPr>
          <a:xfrm>
            <a:off x="3699044" y="1980718"/>
            <a:ext cx="1094080" cy="371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err="1"/>
              <a:t>User_id</a:t>
            </a:r>
            <a:endParaRPr lang="en-US" sz="1400" u="sng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DE0B135-02E7-7912-62A7-1476B38D908B}"/>
              </a:ext>
            </a:extLst>
          </p:cNvPr>
          <p:cNvCxnSpPr>
            <a:cxnSpLocks/>
          </p:cNvCxnSpPr>
          <p:nvPr/>
        </p:nvCxnSpPr>
        <p:spPr>
          <a:xfrm>
            <a:off x="3949065" y="2254968"/>
            <a:ext cx="581257" cy="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26487EBC-E5FF-0DC4-03ED-00EC85C4937F}"/>
              </a:ext>
            </a:extLst>
          </p:cNvPr>
          <p:cNvSpPr/>
          <p:nvPr/>
        </p:nvSpPr>
        <p:spPr>
          <a:xfrm>
            <a:off x="2911282" y="2352239"/>
            <a:ext cx="1430379" cy="345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Start_date</a:t>
            </a:r>
            <a:endParaRPr lang="en-US" sz="14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523521C9-AFBE-54E5-B6C9-022B0233E932}"/>
              </a:ext>
            </a:extLst>
          </p:cNvPr>
          <p:cNvSpPr/>
          <p:nvPr/>
        </p:nvSpPr>
        <p:spPr>
          <a:xfrm>
            <a:off x="2964578" y="2818704"/>
            <a:ext cx="1312280" cy="3842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end_date</a:t>
            </a:r>
            <a:endParaRPr lang="en-US" sz="1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9934E9-7292-5812-24E3-7AB0F709F7D0}"/>
              </a:ext>
            </a:extLst>
          </p:cNvPr>
          <p:cNvCxnSpPr>
            <a:stCxn id="44" idx="0"/>
            <a:endCxn id="46" idx="4"/>
          </p:cNvCxnSpPr>
          <p:nvPr/>
        </p:nvCxnSpPr>
        <p:spPr>
          <a:xfrm flipH="1" flipV="1">
            <a:off x="5204598" y="2080000"/>
            <a:ext cx="119754" cy="829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D67322A-B8EC-2DEC-34CD-7BFF160DAD58}"/>
              </a:ext>
            </a:extLst>
          </p:cNvPr>
          <p:cNvCxnSpPr>
            <a:cxnSpLocks/>
            <a:endCxn id="47" idx="5"/>
          </p:cNvCxnSpPr>
          <p:nvPr/>
        </p:nvCxnSpPr>
        <p:spPr>
          <a:xfrm flipH="1" flipV="1">
            <a:off x="4632900" y="2297830"/>
            <a:ext cx="480110" cy="5923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9833FDFB-F2CD-3A32-B284-E674AAB88D82}"/>
              </a:ext>
            </a:extLst>
          </p:cNvPr>
          <p:cNvCxnSpPr>
            <a:cxnSpLocks/>
            <a:endCxn id="53" idx="6"/>
          </p:cNvCxnSpPr>
          <p:nvPr/>
        </p:nvCxnSpPr>
        <p:spPr>
          <a:xfrm flipH="1" flipV="1">
            <a:off x="4341661" y="2524882"/>
            <a:ext cx="503015" cy="3721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05514989-2DB6-6CF0-B2A8-4740BB4DC099}"/>
              </a:ext>
            </a:extLst>
          </p:cNvPr>
          <p:cNvCxnSpPr>
            <a:cxnSpLocks/>
            <a:stCxn id="44" idx="1"/>
            <a:endCxn id="55" idx="6"/>
          </p:cNvCxnSpPr>
          <p:nvPr/>
        </p:nvCxnSpPr>
        <p:spPr>
          <a:xfrm flipH="1" flipV="1">
            <a:off x="4276858" y="3010823"/>
            <a:ext cx="142915" cy="170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05F97DAF-6606-4677-48E6-E221DA73A054}"/>
              </a:ext>
            </a:extLst>
          </p:cNvPr>
          <p:cNvCxnSpPr>
            <a:cxnSpLocks/>
            <a:stCxn id="9" idx="1"/>
            <a:endCxn id="42" idx="3"/>
          </p:cNvCxnSpPr>
          <p:nvPr/>
        </p:nvCxnSpPr>
        <p:spPr>
          <a:xfrm rot="10800000">
            <a:off x="9006389" y="3715266"/>
            <a:ext cx="1292078" cy="729856"/>
          </a:xfrm>
          <a:prstGeom prst="bentConnector3">
            <a:avLst>
              <a:gd name="adj1" fmla="val 84677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Connector: Elbow 266">
            <a:extLst>
              <a:ext uri="{FF2B5EF4-FFF2-40B4-BE49-F238E27FC236}">
                <a16:creationId xmlns:a16="http://schemas.microsoft.com/office/drawing/2014/main" id="{FE9D11C7-AF99-2DFE-BBFC-B3FEBF0902F7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>
            <a:off x="6217578" y="3310326"/>
            <a:ext cx="960010" cy="404940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Connector: Elbow 268">
            <a:extLst>
              <a:ext uri="{FF2B5EF4-FFF2-40B4-BE49-F238E27FC236}">
                <a16:creationId xmlns:a16="http://schemas.microsoft.com/office/drawing/2014/main" id="{D3C6BE4D-4F6D-7A2A-B9B3-3D03BC5737CE}"/>
              </a:ext>
            </a:extLst>
          </p:cNvPr>
          <p:cNvCxnSpPr>
            <a:stCxn id="44" idx="3"/>
            <a:endCxn id="43" idx="2"/>
          </p:cNvCxnSpPr>
          <p:nvPr/>
        </p:nvCxnSpPr>
        <p:spPr>
          <a:xfrm flipV="1">
            <a:off x="6228930" y="2236914"/>
            <a:ext cx="1082633" cy="943932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4" name="Connector: Elbow 273">
            <a:extLst>
              <a:ext uri="{FF2B5EF4-FFF2-40B4-BE49-F238E27FC236}">
                <a16:creationId xmlns:a16="http://schemas.microsoft.com/office/drawing/2014/main" id="{E4D55504-AC24-A8BD-67F7-FD89B2DAB39C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8361580" y="1977735"/>
            <a:ext cx="1955320" cy="225327"/>
          </a:xfrm>
          <a:prstGeom prst="bentConnector3">
            <a:avLst>
              <a:gd name="adj1" fmla="val 88815"/>
            </a:avLst>
          </a:prstGeom>
          <a:ln w="317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9A7D2615-F527-E131-B37C-FEA53EA42E56}"/>
              </a:ext>
            </a:extLst>
          </p:cNvPr>
          <p:cNvCxnSpPr>
            <a:endCxn id="261" idx="0"/>
          </p:cNvCxnSpPr>
          <p:nvPr/>
        </p:nvCxnSpPr>
        <p:spPr>
          <a:xfrm rot="10800000" flipV="1">
            <a:off x="8173396" y="4595961"/>
            <a:ext cx="2121471" cy="149319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63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97B4F2-3B5D-EE28-37F2-231A321B4B70}"/>
              </a:ext>
            </a:extLst>
          </p:cNvPr>
          <p:cNvSpPr txBox="1"/>
          <p:nvPr/>
        </p:nvSpPr>
        <p:spPr>
          <a:xfrm>
            <a:off x="2778802" y="365010"/>
            <a:ext cx="609724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Logical ER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0AEC2B-7632-C086-24AE-CDCC4E302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610" y="826675"/>
            <a:ext cx="10220780" cy="603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8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241</Words>
  <Application>Microsoft Office PowerPoint</Application>
  <PresentationFormat>Widescreen</PresentationFormat>
  <Paragraphs>70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Times New Roman</vt:lpstr>
      <vt:lpstr>Office Theme</vt:lpstr>
      <vt:lpstr>Hirehub – ER Diagram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Hunjan, Ms. Varsha</dc:creator>
  <cp:lastModifiedBy>Sakshi Singh</cp:lastModifiedBy>
  <cp:revision>22</cp:revision>
  <dcterms:created xsi:type="dcterms:W3CDTF">2024-11-05T01:10:05Z</dcterms:created>
  <dcterms:modified xsi:type="dcterms:W3CDTF">2024-11-21T16:54:56Z</dcterms:modified>
</cp:coreProperties>
</file>