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notesMasterIdLst>
    <p:notesMasterId r:id="rId20"/>
  </p:notesMasterIdLst>
  <p:sldIdLst>
    <p:sldId id="256" r:id="rId2"/>
    <p:sldId id="262" r:id="rId3"/>
    <p:sldId id="260" r:id="rId4"/>
    <p:sldId id="263" r:id="rId5"/>
    <p:sldId id="257" r:id="rId6"/>
    <p:sldId id="267" r:id="rId7"/>
    <p:sldId id="268" r:id="rId8"/>
    <p:sldId id="266" r:id="rId9"/>
    <p:sldId id="258" r:id="rId10"/>
    <p:sldId id="259" r:id="rId11"/>
    <p:sldId id="264" r:id="rId12"/>
    <p:sldId id="269" r:id="rId13"/>
    <p:sldId id="270" r:id="rId14"/>
    <p:sldId id="261" r:id="rId15"/>
    <p:sldId id="265" r:id="rId16"/>
    <p:sldId id="271" r:id="rId17"/>
    <p:sldId id="272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D2EABE-90BE-44F4-905B-5A03DBB0466B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109DC-ACD3-429C-87C7-D9B3E156FD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6685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109DC-ACD3-429C-87C7-D9B3E156FD0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109DC-ACD3-429C-87C7-D9B3E156FD0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190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109DC-ACD3-429C-87C7-D9B3E156FD0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677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109DC-ACD3-429C-87C7-D9B3E156FD0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7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AF3F0-CED1-F635-2584-FE062C425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2FE8ED-806E-6395-A8DC-6B3192A43E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3A47A2-CBAB-458B-8B5A-6065AE76D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32CDE-7F19-0F2A-598B-45F839FCCD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109DC-ACD3-429C-87C7-D9B3E156FD0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1052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3C926-FDB6-B4A2-91C9-9E8D14C39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9D3CA4-FEA5-8D48-5DFD-87AD647FB6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F5F40D-E5B6-F5E6-117D-EFC229497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EF1032-6F6B-ED45-5B72-9D1DE9F77E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109DC-ACD3-429C-87C7-D9B3E156FD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261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109DC-ACD3-429C-87C7-D9B3E156FD0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005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D55A4-2ABA-FB10-A125-53C661A89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BE5D2E2-6FE4-654A-CA51-324D4E43FE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9E710F-370F-1921-7763-54E2C4228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05BE2-75B9-DEF2-A67A-1C4C78F058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109DC-ACD3-429C-87C7-D9B3E156FD0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029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45A8E-B4C9-D194-A3D1-A7C8BBCFA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056318-B996-D3ED-72BD-44A5741089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2B6139-A0FE-CDBD-24D9-5F476E20E1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DFC2C-AD7D-1C33-38FC-B7CDB5B9DA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109DC-ACD3-429C-87C7-D9B3E156FD0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937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B0F7D69-D93C-4C38-A23D-76E000D691CD}"/>
              </a:ext>
            </a:extLst>
          </p:cNvPr>
          <p:cNvSpPr/>
          <p:nvPr/>
        </p:nvSpPr>
        <p:spPr>
          <a:xfrm>
            <a:off x="0" y="0"/>
            <a:ext cx="3496422" cy="6858000"/>
          </a:xfrm>
          <a:custGeom>
            <a:avLst/>
            <a:gdLst>
              <a:gd name="connsiteX0" fmla="*/ 0 w 3496422"/>
              <a:gd name="connsiteY0" fmla="*/ 0 h 6858000"/>
              <a:gd name="connsiteX1" fmla="*/ 1873399 w 3496422"/>
              <a:gd name="connsiteY1" fmla="*/ 0 h 6858000"/>
              <a:gd name="connsiteX2" fmla="*/ 1895523 w 3496422"/>
              <a:gd name="connsiteY2" fmla="*/ 14997 h 6858000"/>
              <a:gd name="connsiteX3" fmla="*/ 3496422 w 3496422"/>
              <a:gd name="connsiteY3" fmla="*/ 3621656 h 6858000"/>
              <a:gd name="connsiteX4" fmla="*/ 1622072 w 3496422"/>
              <a:gd name="connsiteY4" fmla="*/ 6374814 h 6858000"/>
              <a:gd name="connsiteX5" fmla="*/ 1105424 w 3496422"/>
              <a:gd name="connsiteY5" fmla="*/ 6780599 h 6858000"/>
              <a:gd name="connsiteX6" fmla="*/ 993668 w 3496422"/>
              <a:gd name="connsiteY6" fmla="*/ 6858000 h 6858000"/>
              <a:gd name="connsiteX7" fmla="*/ 0 w 3496422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54295" y="1346268"/>
            <a:ext cx="7060135" cy="3285207"/>
          </a:xfrm>
        </p:spPr>
        <p:txBody>
          <a:bodyPr anchor="b">
            <a:noAutofit/>
          </a:bodyPr>
          <a:lstStyle>
            <a:lvl1pPr algn="l">
              <a:lnSpc>
                <a:spcPct val="120000"/>
              </a:lnSpc>
              <a:defRPr sz="5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2312" y="4631475"/>
            <a:ext cx="7052117" cy="1150200"/>
          </a:xfrm>
        </p:spPr>
        <p:txBody>
          <a:bodyPr lIns="109728" tIns="109728" rIns="109728" bIns="91440" anchor="t">
            <a:normAutofit/>
          </a:bodyPr>
          <a:lstStyle>
            <a:lvl1pPr marL="0" indent="0" algn="l">
              <a:lnSpc>
                <a:spcPct val="130000"/>
              </a:lnSpc>
              <a:buNone/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23E5C65-E22A-4865-9449-10140D62B6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54295" y="617415"/>
            <a:ext cx="7123723" cy="457200"/>
          </a:xfrm>
        </p:spPr>
        <p:txBody>
          <a:bodyPr/>
          <a:lstStyle>
            <a:lvl1pPr algn="l">
              <a:defRPr/>
            </a:lvl1pPr>
          </a:lstStyle>
          <a:p>
            <a:fld id="{12241623-A064-4BED-B073-BA4D61433402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EF9C3DE0-E7F5-4B4D-B5AF-CDE724CE7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5" y="6170490"/>
            <a:ext cx="5588349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8C1E146-840A-4217-B63E-62E5CF890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15600" y="6170490"/>
            <a:ext cx="1198829" cy="457200"/>
          </a:xfrm>
        </p:spPr>
        <p:txBody>
          <a:bodyPr/>
          <a:lstStyle>
            <a:lvl1pPr algn="r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CD419D4-EA9D-42D9-BF62-B07F0B7B672B}"/>
              </a:ext>
            </a:extLst>
          </p:cNvPr>
          <p:cNvSpPr/>
          <p:nvPr/>
        </p:nvSpPr>
        <p:spPr>
          <a:xfrm>
            <a:off x="1375409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1C6FEC9B-9608-4181-A9E5-A1B80E72021C}"/>
              </a:ext>
            </a:extLst>
          </p:cNvPr>
          <p:cNvSpPr/>
          <p:nvPr/>
        </p:nvSpPr>
        <p:spPr>
          <a:xfrm>
            <a:off x="1155402" y="0"/>
            <a:ext cx="2536434" cy="6858000"/>
          </a:xfrm>
          <a:custGeom>
            <a:avLst/>
            <a:gdLst>
              <a:gd name="connsiteX0" fmla="*/ 879731 w 2536434"/>
              <a:gd name="connsiteY0" fmla="*/ 0 h 6858000"/>
              <a:gd name="connsiteX1" fmla="*/ 913411 w 2536434"/>
              <a:gd name="connsiteY1" fmla="*/ 0 h 6858000"/>
              <a:gd name="connsiteX2" fmla="*/ 935535 w 2536434"/>
              <a:gd name="connsiteY2" fmla="*/ 14997 h 6858000"/>
              <a:gd name="connsiteX3" fmla="*/ 2536434 w 2536434"/>
              <a:gd name="connsiteY3" fmla="*/ 3621656 h 6858000"/>
              <a:gd name="connsiteX4" fmla="*/ 662084 w 2536434"/>
              <a:gd name="connsiteY4" fmla="*/ 6374814 h 6858000"/>
              <a:gd name="connsiteX5" fmla="*/ 145436 w 2536434"/>
              <a:gd name="connsiteY5" fmla="*/ 6780599 h 6858000"/>
              <a:gd name="connsiteX6" fmla="*/ 33680 w 2536434"/>
              <a:gd name="connsiteY6" fmla="*/ 6858000 h 6858000"/>
              <a:gd name="connsiteX7" fmla="*/ 0 w 2536434"/>
              <a:gd name="connsiteY7" fmla="*/ 6858000 h 6858000"/>
              <a:gd name="connsiteX8" fmla="*/ 111756 w 2536434"/>
              <a:gd name="connsiteY8" fmla="*/ 6780599 h 6858000"/>
              <a:gd name="connsiteX9" fmla="*/ 628404 w 2536434"/>
              <a:gd name="connsiteY9" fmla="*/ 6374814 h 6858000"/>
              <a:gd name="connsiteX10" fmla="*/ 2502754 w 2536434"/>
              <a:gd name="connsiteY10" fmla="*/ 3621656 h 6858000"/>
              <a:gd name="connsiteX11" fmla="*/ 901855 w 2536434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B1564ED-F26F-451D-97D6-A6EC3E83FD55}"/>
              </a:ext>
            </a:extLst>
          </p:cNvPr>
          <p:cNvSpPr/>
          <p:nvPr/>
        </p:nvSpPr>
        <p:spPr>
          <a:xfrm>
            <a:off x="924161" y="0"/>
            <a:ext cx="2261351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549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397E4A-EB6A-4FA6-AA4F-69EA0C70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6ED0C-1DA7-41F0-94CF-6218B1FEDFF1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1A2F5D-7AC4-4F91-965A-7B6A45D6F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E8B86-CDB8-482F-9D9F-1BFDA3638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9500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EECF02AB-6034-4B88-BC5A-7C17CB0EF809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696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23EF53-7767-4C94-BEF6-D45292794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3E5F3-28EE-488F-BD53-B744C06C3DEC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ACF12700-F905-4CFA-970C-C81E05A64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A1B1EE2-BCA3-432B-A32D-B04C7F1DD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62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84A89F5-6982-40AE-8108-88B93E85C8FF}"/>
              </a:ext>
            </a:extLst>
          </p:cNvPr>
          <p:cNvGrpSpPr/>
          <p:nvPr/>
        </p:nvGrpSpPr>
        <p:grpSpPr>
          <a:xfrm>
            <a:off x="3124577" y="0"/>
            <a:ext cx="4389519" cy="2916937"/>
            <a:chOff x="3124577" y="0"/>
            <a:chExt cx="4389519" cy="2916937"/>
          </a:xfrm>
        </p:grpSpPr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80BED93-E30B-4492-A268-84C33CA4F067}"/>
                </a:ext>
              </a:extLst>
            </p:cNvPr>
            <p:cNvSpPr/>
            <p:nvPr/>
          </p:nvSpPr>
          <p:spPr>
            <a:xfrm>
              <a:off x="3320637" y="0"/>
              <a:ext cx="4013331" cy="2742133"/>
            </a:xfrm>
            <a:custGeom>
              <a:avLst/>
              <a:gdLst>
                <a:gd name="connsiteX0" fmla="*/ 294151 w 4013331"/>
                <a:gd name="connsiteY0" fmla="*/ 0 h 2742133"/>
                <a:gd name="connsiteX1" fmla="*/ 3844057 w 4013331"/>
                <a:gd name="connsiteY1" fmla="*/ 0 h 2742133"/>
                <a:gd name="connsiteX2" fmla="*/ 3892490 w 4013331"/>
                <a:gd name="connsiteY2" fmla="*/ 131440 h 2742133"/>
                <a:gd name="connsiteX3" fmla="*/ 4013331 w 4013331"/>
                <a:gd name="connsiteY3" fmla="*/ 941251 h 2742133"/>
                <a:gd name="connsiteX4" fmla="*/ 3804827 w 4013331"/>
                <a:gd name="connsiteY4" fmla="*/ 1540292 h 2742133"/>
                <a:gd name="connsiteX5" fmla="*/ 3187498 w 4013331"/>
                <a:gd name="connsiteY5" fmla="*/ 2098087 h 2742133"/>
                <a:gd name="connsiteX6" fmla="*/ 3051769 w 4013331"/>
                <a:gd name="connsiteY6" fmla="*/ 2204787 h 2742133"/>
                <a:gd name="connsiteX7" fmla="*/ 1936476 w 4013331"/>
                <a:gd name="connsiteY7" fmla="*/ 2742133 h 2742133"/>
                <a:gd name="connsiteX8" fmla="*/ 467303 w 4013331"/>
                <a:gd name="connsiteY8" fmla="*/ 1868695 h 2742133"/>
                <a:gd name="connsiteX9" fmla="*/ 310732 w 4013331"/>
                <a:gd name="connsiteY9" fmla="*/ 1645244 h 2742133"/>
                <a:gd name="connsiteX10" fmla="*/ 0 w 4013331"/>
                <a:gd name="connsiteY10" fmla="*/ 941251 h 2742133"/>
                <a:gd name="connsiteX11" fmla="*/ 187749 w 4013331"/>
                <a:gd name="connsiteY11" fmla="*/ 183076 h 2742133"/>
                <a:gd name="connsiteX12" fmla="*/ 288888 w 4013331"/>
                <a:gd name="connsiteY12" fmla="*/ 7329 h 2742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013331" h="2742133">
                  <a:moveTo>
                    <a:pt x="294151" y="0"/>
                  </a:moveTo>
                  <a:lnTo>
                    <a:pt x="3844057" y="0"/>
                  </a:lnTo>
                  <a:lnTo>
                    <a:pt x="3892490" y="131440"/>
                  </a:lnTo>
                  <a:cubicBezTo>
                    <a:pt x="3971777" y="378867"/>
                    <a:pt x="4013331" y="652783"/>
                    <a:pt x="4013331" y="941251"/>
                  </a:cubicBezTo>
                  <a:cubicBezTo>
                    <a:pt x="4013331" y="1171430"/>
                    <a:pt x="3948997" y="1356167"/>
                    <a:pt x="3804827" y="1540292"/>
                  </a:cubicBezTo>
                  <a:cubicBezTo>
                    <a:pt x="3654026" y="1732895"/>
                    <a:pt x="3427436" y="1910292"/>
                    <a:pt x="3187498" y="2098087"/>
                  </a:cubicBezTo>
                  <a:cubicBezTo>
                    <a:pt x="3143231" y="2132693"/>
                    <a:pt x="3097499" y="2168522"/>
                    <a:pt x="3051769" y="2204787"/>
                  </a:cubicBezTo>
                  <a:cubicBezTo>
                    <a:pt x="2642425" y="2529345"/>
                    <a:pt x="2343664" y="2742133"/>
                    <a:pt x="1936476" y="2742133"/>
                  </a:cubicBezTo>
                  <a:cubicBezTo>
                    <a:pt x="1316045" y="2742133"/>
                    <a:pt x="876647" y="2480932"/>
                    <a:pt x="467303" y="1868695"/>
                  </a:cubicBezTo>
                  <a:cubicBezTo>
                    <a:pt x="413736" y="1788559"/>
                    <a:pt x="361372" y="1715679"/>
                    <a:pt x="310732" y="1645244"/>
                  </a:cubicBezTo>
                  <a:cubicBezTo>
                    <a:pt x="100850" y="1353195"/>
                    <a:pt x="0" y="1201315"/>
                    <a:pt x="0" y="941251"/>
                  </a:cubicBezTo>
                  <a:cubicBezTo>
                    <a:pt x="0" y="683021"/>
                    <a:pt x="63214" y="427935"/>
                    <a:pt x="187749" y="183076"/>
                  </a:cubicBezTo>
                  <a:cubicBezTo>
                    <a:pt x="218215" y="123194"/>
                    <a:pt x="251953" y="64578"/>
                    <a:pt x="288888" y="7329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65F60C1-CD8B-4326-9B24-3D197CF382A6}"/>
                </a:ext>
              </a:extLst>
            </p:cNvPr>
            <p:cNvSpPr/>
            <p:nvPr/>
          </p:nvSpPr>
          <p:spPr>
            <a:xfrm>
              <a:off x="3566319" y="0"/>
              <a:ext cx="3401415" cy="2440484"/>
            </a:xfrm>
            <a:custGeom>
              <a:avLst/>
              <a:gdLst>
                <a:gd name="connsiteX0" fmla="*/ 332917 w 3401415"/>
                <a:gd name="connsiteY0" fmla="*/ 0 h 2440484"/>
                <a:gd name="connsiteX1" fmla="*/ 3207137 w 3401415"/>
                <a:gd name="connsiteY1" fmla="*/ 0 h 2440484"/>
                <a:gd name="connsiteX2" fmla="*/ 3242654 w 3401415"/>
                <a:gd name="connsiteY2" fmla="*/ 74937 h 2440484"/>
                <a:gd name="connsiteX3" fmla="*/ 3401415 w 3401415"/>
                <a:gd name="connsiteY3" fmla="*/ 914184 h 2440484"/>
                <a:gd name="connsiteX4" fmla="*/ 3224702 w 3401415"/>
                <a:gd name="connsiteY4" fmla="*/ 1421888 h 2440484"/>
                <a:gd name="connsiteX5" fmla="*/ 2701498 w 3401415"/>
                <a:gd name="connsiteY5" fmla="*/ 1894635 h 2440484"/>
                <a:gd name="connsiteX6" fmla="*/ 2586463 w 3401415"/>
                <a:gd name="connsiteY6" fmla="*/ 1985068 h 2440484"/>
                <a:gd name="connsiteX7" fmla="*/ 1641219 w 3401415"/>
                <a:gd name="connsiteY7" fmla="*/ 2440484 h 2440484"/>
                <a:gd name="connsiteX8" fmla="*/ 396053 w 3401415"/>
                <a:gd name="connsiteY8" fmla="*/ 1700219 h 2440484"/>
                <a:gd name="connsiteX9" fmla="*/ 263354 w 3401415"/>
                <a:gd name="connsiteY9" fmla="*/ 1510839 h 2440484"/>
                <a:gd name="connsiteX10" fmla="*/ 0 w 3401415"/>
                <a:gd name="connsiteY10" fmla="*/ 914184 h 2440484"/>
                <a:gd name="connsiteX11" fmla="*/ 159122 w 3401415"/>
                <a:gd name="connsiteY11" fmla="*/ 271610 h 2440484"/>
                <a:gd name="connsiteX12" fmla="*/ 244841 w 3401415"/>
                <a:gd name="connsiteY12" fmla="*/ 122658 h 2440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401415" h="2440484">
                  <a:moveTo>
                    <a:pt x="332917" y="0"/>
                  </a:moveTo>
                  <a:lnTo>
                    <a:pt x="3207137" y="0"/>
                  </a:lnTo>
                  <a:lnTo>
                    <a:pt x="3242654" y="74937"/>
                  </a:lnTo>
                  <a:cubicBezTo>
                    <a:pt x="3346386" y="322243"/>
                    <a:pt x="3401415" y="608579"/>
                    <a:pt x="3401415" y="914184"/>
                  </a:cubicBezTo>
                  <a:cubicBezTo>
                    <a:pt x="3401415" y="1109268"/>
                    <a:pt x="3346890" y="1265837"/>
                    <a:pt x="3224702" y="1421888"/>
                  </a:cubicBezTo>
                  <a:cubicBezTo>
                    <a:pt x="3096894" y="1585125"/>
                    <a:pt x="2904852" y="1735475"/>
                    <a:pt x="2701498" y="1894635"/>
                  </a:cubicBezTo>
                  <a:cubicBezTo>
                    <a:pt x="2663980" y="1923966"/>
                    <a:pt x="2625221" y="1954332"/>
                    <a:pt x="2586463" y="1985068"/>
                  </a:cubicBezTo>
                  <a:cubicBezTo>
                    <a:pt x="2239532" y="2260140"/>
                    <a:pt x="1986324" y="2440484"/>
                    <a:pt x="1641219" y="2440484"/>
                  </a:cubicBezTo>
                  <a:cubicBezTo>
                    <a:pt x="1115386" y="2440484"/>
                    <a:pt x="742984" y="2219109"/>
                    <a:pt x="396053" y="1700219"/>
                  </a:cubicBezTo>
                  <a:cubicBezTo>
                    <a:pt x="350653" y="1632303"/>
                    <a:pt x="306273" y="1570535"/>
                    <a:pt x="263354" y="1510839"/>
                  </a:cubicBezTo>
                  <a:cubicBezTo>
                    <a:pt x="85473" y="1263318"/>
                    <a:pt x="0" y="1134597"/>
                    <a:pt x="0" y="914184"/>
                  </a:cubicBezTo>
                  <a:cubicBezTo>
                    <a:pt x="0" y="695327"/>
                    <a:pt x="53576" y="479135"/>
                    <a:pt x="159122" y="271610"/>
                  </a:cubicBezTo>
                  <a:cubicBezTo>
                    <a:pt x="184943" y="220858"/>
                    <a:pt x="213538" y="171179"/>
                    <a:pt x="244841" y="122658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69511D06-104E-440E-8049-4CDCE4B87E96}"/>
                </a:ext>
              </a:extLst>
            </p:cNvPr>
            <p:cNvSpPr/>
            <p:nvPr/>
          </p:nvSpPr>
          <p:spPr>
            <a:xfrm>
              <a:off x="3232490" y="0"/>
              <a:ext cx="4164597" cy="2817185"/>
            </a:xfrm>
            <a:custGeom>
              <a:avLst/>
              <a:gdLst>
                <a:gd name="connsiteX0" fmla="*/ 237339 w 4130517"/>
                <a:gd name="connsiteY0" fmla="*/ 0 h 2806419"/>
                <a:gd name="connsiteX1" fmla="*/ 3997489 w 4130517"/>
                <a:gd name="connsiteY1" fmla="*/ 0 h 2806419"/>
                <a:gd name="connsiteX2" fmla="*/ 4006148 w 4130517"/>
                <a:gd name="connsiteY2" fmla="*/ 24333 h 2806419"/>
                <a:gd name="connsiteX3" fmla="*/ 4130517 w 4130517"/>
                <a:gd name="connsiteY3" fmla="*/ 887307 h 2806419"/>
                <a:gd name="connsiteX4" fmla="*/ 3915925 w 4130517"/>
                <a:gd name="connsiteY4" fmla="*/ 1525677 h 2806419"/>
                <a:gd name="connsiteX5" fmla="*/ 3280571 w 4130517"/>
                <a:gd name="connsiteY5" fmla="*/ 2120090 h 2806419"/>
                <a:gd name="connsiteX6" fmla="*/ 3140878 w 4130517"/>
                <a:gd name="connsiteY6" fmla="*/ 2233796 h 2806419"/>
                <a:gd name="connsiteX7" fmla="*/ 1993019 w 4130517"/>
                <a:gd name="connsiteY7" fmla="*/ 2806419 h 2806419"/>
                <a:gd name="connsiteX8" fmla="*/ 480948 w 4130517"/>
                <a:gd name="connsiteY8" fmla="*/ 1875638 h 2806419"/>
                <a:gd name="connsiteX9" fmla="*/ 319805 w 4130517"/>
                <a:gd name="connsiteY9" fmla="*/ 1637519 h 2806419"/>
                <a:gd name="connsiteX10" fmla="*/ 0 w 4130517"/>
                <a:gd name="connsiteY10" fmla="*/ 887307 h 2806419"/>
                <a:gd name="connsiteX11" fmla="*/ 193231 w 4130517"/>
                <a:gd name="connsiteY11" fmla="*/ 79360 h 28064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130517" h="2806419">
                  <a:moveTo>
                    <a:pt x="237339" y="0"/>
                  </a:moveTo>
                  <a:lnTo>
                    <a:pt x="3997489" y="0"/>
                  </a:lnTo>
                  <a:lnTo>
                    <a:pt x="4006148" y="24333"/>
                  </a:lnTo>
                  <a:cubicBezTo>
                    <a:pt x="4087750" y="288004"/>
                    <a:pt x="4130517" y="579903"/>
                    <a:pt x="4130517" y="887307"/>
                  </a:cubicBezTo>
                  <a:cubicBezTo>
                    <a:pt x="4130517" y="1132599"/>
                    <a:pt x="4064304" y="1329464"/>
                    <a:pt x="3915925" y="1525677"/>
                  </a:cubicBezTo>
                  <a:cubicBezTo>
                    <a:pt x="3760721" y="1730924"/>
                    <a:pt x="3527514" y="1919967"/>
                    <a:pt x="3280571" y="2120090"/>
                  </a:cubicBezTo>
                  <a:cubicBezTo>
                    <a:pt x="3235011" y="2156968"/>
                    <a:pt x="3187944" y="2195151"/>
                    <a:pt x="3140878" y="2233796"/>
                  </a:cubicBezTo>
                  <a:cubicBezTo>
                    <a:pt x="2719582" y="2579662"/>
                    <a:pt x="2412097" y="2806419"/>
                    <a:pt x="1993019" y="2806419"/>
                  </a:cubicBezTo>
                  <a:cubicBezTo>
                    <a:pt x="1354472" y="2806419"/>
                    <a:pt x="902244" y="2528070"/>
                    <a:pt x="480948" y="1875638"/>
                  </a:cubicBezTo>
                  <a:cubicBezTo>
                    <a:pt x="425816" y="1790244"/>
                    <a:pt x="371924" y="1712578"/>
                    <a:pt x="319805" y="1637519"/>
                  </a:cubicBezTo>
                  <a:cubicBezTo>
                    <a:pt x="103795" y="1326296"/>
                    <a:pt x="0" y="1164446"/>
                    <a:pt x="0" y="887307"/>
                  </a:cubicBezTo>
                  <a:cubicBezTo>
                    <a:pt x="0" y="612125"/>
                    <a:pt x="65060" y="340293"/>
                    <a:pt x="193231" y="79360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164F6B39-7B0A-4839-9F52-1FFA2044F248}"/>
                </a:ext>
              </a:extLst>
            </p:cNvPr>
            <p:cNvSpPr/>
            <p:nvPr/>
          </p:nvSpPr>
          <p:spPr>
            <a:xfrm>
              <a:off x="3124577" y="0"/>
              <a:ext cx="4389519" cy="2916937"/>
            </a:xfrm>
            <a:custGeom>
              <a:avLst/>
              <a:gdLst>
                <a:gd name="connsiteX0" fmla="*/ 208215 w 4389519"/>
                <a:gd name="connsiteY0" fmla="*/ 0 h 2916937"/>
                <a:gd name="connsiteX1" fmla="*/ 4284014 w 4389519"/>
                <a:gd name="connsiteY1" fmla="*/ 0 h 2916937"/>
                <a:gd name="connsiteX2" fmla="*/ 4335794 w 4389519"/>
                <a:gd name="connsiteY2" fmla="*/ 207911 h 2916937"/>
                <a:gd name="connsiteX3" fmla="*/ 4376420 w 4389519"/>
                <a:gd name="connsiteY3" fmla="*/ 1078865 h 2916937"/>
                <a:gd name="connsiteX4" fmla="*/ 4090147 w 4389519"/>
                <a:gd name="connsiteY4" fmla="*/ 1734728 h 2916937"/>
                <a:gd name="connsiteX5" fmla="*/ 3362552 w 4389519"/>
                <a:gd name="connsiteY5" fmla="*/ 2305097 h 2916937"/>
                <a:gd name="connsiteX6" fmla="*/ 3204152 w 4389519"/>
                <a:gd name="connsiteY6" fmla="*/ 2412521 h 2916937"/>
                <a:gd name="connsiteX7" fmla="*/ 1936072 w 4389519"/>
                <a:gd name="connsiteY7" fmla="*/ 2912360 h 2916937"/>
                <a:gd name="connsiteX8" fmla="*/ 421690 w 4389519"/>
                <a:gd name="connsiteY8" fmla="*/ 1787063 h 2916937"/>
                <a:gd name="connsiteX9" fmla="*/ 273167 w 4389519"/>
                <a:gd name="connsiteY9" fmla="*/ 1520080 h 2916937"/>
                <a:gd name="connsiteX10" fmla="*/ 4118 w 4389519"/>
                <a:gd name="connsiteY10" fmla="*/ 696338 h 2916937"/>
                <a:gd name="connsiteX11" fmla="*/ 175984 w 4389519"/>
                <a:gd name="connsiteY11" fmla="*/ 60381 h 29169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389519" h="2916937">
                  <a:moveTo>
                    <a:pt x="208215" y="0"/>
                  </a:moveTo>
                  <a:lnTo>
                    <a:pt x="4284014" y="0"/>
                  </a:lnTo>
                  <a:lnTo>
                    <a:pt x="4335794" y="207911"/>
                  </a:lnTo>
                  <a:cubicBezTo>
                    <a:pt x="4388748" y="479686"/>
                    <a:pt x="4403109" y="773803"/>
                    <a:pt x="4376420" y="1078865"/>
                  </a:cubicBezTo>
                  <a:cubicBezTo>
                    <a:pt x="4353703" y="1338514"/>
                    <a:pt x="4265383" y="1540772"/>
                    <a:pt x="4090147" y="1734728"/>
                  </a:cubicBezTo>
                  <a:cubicBezTo>
                    <a:pt x="3906850" y="1937616"/>
                    <a:pt x="3642485" y="2116128"/>
                    <a:pt x="3362552" y="2305097"/>
                  </a:cubicBezTo>
                  <a:cubicBezTo>
                    <a:pt x="3310910" y="2339914"/>
                    <a:pt x="3257553" y="2375972"/>
                    <a:pt x="3204152" y="2412521"/>
                  </a:cubicBezTo>
                  <a:cubicBezTo>
                    <a:pt x="2726165" y="2739616"/>
                    <a:pt x="2379682" y="2951171"/>
                    <a:pt x="1936072" y="2912360"/>
                  </a:cubicBezTo>
                  <a:cubicBezTo>
                    <a:pt x="1260148" y="2853224"/>
                    <a:pt x="807225" y="2516700"/>
                    <a:pt x="421690" y="1787063"/>
                  </a:cubicBezTo>
                  <a:cubicBezTo>
                    <a:pt x="371240" y="1691563"/>
                    <a:pt x="321385" y="1604361"/>
                    <a:pt x="273167" y="1520080"/>
                  </a:cubicBezTo>
                  <a:cubicBezTo>
                    <a:pt x="73334" y="1170636"/>
                    <a:pt x="-21548" y="989700"/>
                    <a:pt x="4118" y="696338"/>
                  </a:cubicBezTo>
                  <a:cubicBezTo>
                    <a:pt x="23232" y="477870"/>
                    <a:pt x="80908" y="264786"/>
                    <a:pt x="175984" y="60381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03099122-D80B-4389-A1CF-52C635217F4B}"/>
              </a:ext>
            </a:extLst>
          </p:cNvPr>
          <p:cNvGrpSpPr/>
          <p:nvPr/>
        </p:nvGrpSpPr>
        <p:grpSpPr>
          <a:xfrm>
            <a:off x="8122942" y="0"/>
            <a:ext cx="4069058" cy="3547008"/>
            <a:chOff x="8122942" y="0"/>
            <a:chExt cx="4069058" cy="3547008"/>
          </a:xfrm>
        </p:grpSpPr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A535D59-CDAA-4AA9-84AC-A6142E857FE2}"/>
                </a:ext>
              </a:extLst>
            </p:cNvPr>
            <p:cNvSpPr/>
            <p:nvPr/>
          </p:nvSpPr>
          <p:spPr>
            <a:xfrm>
              <a:off x="8122942" y="0"/>
              <a:ext cx="4069058" cy="3547008"/>
            </a:xfrm>
            <a:custGeom>
              <a:avLst/>
              <a:gdLst>
                <a:gd name="connsiteX0" fmla="*/ 305212 w 4069058"/>
                <a:gd name="connsiteY0" fmla="*/ 0 h 3547008"/>
                <a:gd name="connsiteX1" fmla="*/ 4069058 w 4069058"/>
                <a:gd name="connsiteY1" fmla="*/ 0 h 3547008"/>
                <a:gd name="connsiteX2" fmla="*/ 4069058 w 4069058"/>
                <a:gd name="connsiteY2" fmla="*/ 2865785 h 3547008"/>
                <a:gd name="connsiteX3" fmla="*/ 3996814 w 4069058"/>
                <a:gd name="connsiteY3" fmla="*/ 2947457 h 3547008"/>
                <a:gd name="connsiteX4" fmla="*/ 2732780 w 4069058"/>
                <a:gd name="connsiteY4" fmla="*/ 3541640 h 3547008"/>
                <a:gd name="connsiteX5" fmla="*/ 1317550 w 4069058"/>
                <a:gd name="connsiteY5" fmla="*/ 3015110 h 3547008"/>
                <a:gd name="connsiteX6" fmla="*/ 1140977 w 4069058"/>
                <a:gd name="connsiteY6" fmla="*/ 2901419 h 3547008"/>
                <a:gd name="connsiteX7" fmla="*/ 330269 w 4069058"/>
                <a:gd name="connsiteY7" fmla="*/ 2297252 h 3547008"/>
                <a:gd name="connsiteX8" fmla="*/ 13299 w 4069058"/>
                <a:gd name="connsiteY8" fmla="*/ 1599966 h 3547008"/>
                <a:gd name="connsiteX9" fmla="*/ 217457 w 4069058"/>
                <a:gd name="connsiteY9" fmla="*/ 178659 h 3547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69058" h="3547008">
                  <a:moveTo>
                    <a:pt x="305212" y="0"/>
                  </a:moveTo>
                  <a:lnTo>
                    <a:pt x="4069058" y="0"/>
                  </a:lnTo>
                  <a:lnTo>
                    <a:pt x="4069058" y="2865785"/>
                  </a:lnTo>
                  <a:lnTo>
                    <a:pt x="3996814" y="2947457"/>
                  </a:lnTo>
                  <a:cubicBezTo>
                    <a:pt x="3654887" y="3311545"/>
                    <a:pt x="3252443" y="3496175"/>
                    <a:pt x="2732780" y="3541640"/>
                  </a:cubicBezTo>
                  <a:cubicBezTo>
                    <a:pt x="2236701" y="3585041"/>
                    <a:pt x="1850359" y="3361306"/>
                    <a:pt x="1317550" y="3015110"/>
                  </a:cubicBezTo>
                  <a:cubicBezTo>
                    <a:pt x="1258026" y="2976425"/>
                    <a:pt x="1198546" y="2938265"/>
                    <a:pt x="1140977" y="2901419"/>
                  </a:cubicBezTo>
                  <a:cubicBezTo>
                    <a:pt x="828927" y="2701433"/>
                    <a:pt x="534230" y="2512513"/>
                    <a:pt x="330269" y="2297252"/>
                  </a:cubicBezTo>
                  <a:cubicBezTo>
                    <a:pt x="135278" y="2091465"/>
                    <a:pt x="37487" y="1876435"/>
                    <a:pt x="13299" y="1599966"/>
                  </a:cubicBezTo>
                  <a:cubicBezTo>
                    <a:pt x="-32170" y="1080250"/>
                    <a:pt x="39709" y="589889"/>
                    <a:pt x="217457" y="178659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CD6948CC-6D51-4092-887C-B0664DC102C7}"/>
                </a:ext>
              </a:extLst>
            </p:cNvPr>
            <p:cNvSpPr/>
            <p:nvPr/>
          </p:nvSpPr>
          <p:spPr>
            <a:xfrm flipH="1">
              <a:off x="8319994" y="0"/>
              <a:ext cx="3872006" cy="3321595"/>
            </a:xfrm>
            <a:custGeom>
              <a:avLst/>
              <a:gdLst>
                <a:gd name="connsiteX0" fmla="*/ 3466434 w 3872006"/>
                <a:gd name="connsiteY0" fmla="*/ 0 h 3321595"/>
                <a:gd name="connsiteX1" fmla="*/ 65800 w 3872006"/>
                <a:gd name="connsiteY1" fmla="*/ 0 h 3321595"/>
                <a:gd name="connsiteX2" fmla="*/ 0 w 3872006"/>
                <a:gd name="connsiteY2" fmla="*/ 59511 h 3321595"/>
                <a:gd name="connsiteX3" fmla="*/ 0 w 3872006"/>
                <a:gd name="connsiteY3" fmla="*/ 2518435 h 3321595"/>
                <a:gd name="connsiteX4" fmla="*/ 80122 w 3872006"/>
                <a:gd name="connsiteY4" fmla="*/ 2618704 h 3321595"/>
                <a:gd name="connsiteX5" fmla="*/ 1549501 w 3872006"/>
                <a:gd name="connsiteY5" fmla="*/ 3321595 h 3321595"/>
                <a:gd name="connsiteX6" fmla="*/ 2796711 w 3872006"/>
                <a:gd name="connsiteY6" fmla="*/ 2749441 h 3321595"/>
                <a:gd name="connsiteX7" fmla="*/ 2948494 w 3872006"/>
                <a:gd name="connsiteY7" fmla="*/ 2635829 h 3321595"/>
                <a:gd name="connsiteX8" fmla="*/ 3638840 w 3872006"/>
                <a:gd name="connsiteY8" fmla="*/ 2041901 h 3321595"/>
                <a:gd name="connsiteX9" fmla="*/ 3872006 w 3872006"/>
                <a:gd name="connsiteY9" fmla="*/ 1404055 h 3321595"/>
                <a:gd name="connsiteX10" fmla="*/ 3467973 w 3872006"/>
                <a:gd name="connsiteY10" fmla="*/ 1974 h 3321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872006" h="3321595">
                  <a:moveTo>
                    <a:pt x="3466434" y="0"/>
                  </a:moveTo>
                  <a:lnTo>
                    <a:pt x="65800" y="0"/>
                  </a:lnTo>
                  <a:lnTo>
                    <a:pt x="0" y="59511"/>
                  </a:lnTo>
                  <a:lnTo>
                    <a:pt x="0" y="2518435"/>
                  </a:lnTo>
                  <a:lnTo>
                    <a:pt x="80122" y="2618704"/>
                  </a:lnTo>
                  <a:cubicBezTo>
                    <a:pt x="490323" y="3108658"/>
                    <a:pt x="942414" y="3321595"/>
                    <a:pt x="1549501" y="3321595"/>
                  </a:cubicBezTo>
                  <a:cubicBezTo>
                    <a:pt x="2004852" y="3321595"/>
                    <a:pt x="2338950" y="3095023"/>
                    <a:pt x="2796711" y="2749441"/>
                  </a:cubicBezTo>
                  <a:cubicBezTo>
                    <a:pt x="2847850" y="2710827"/>
                    <a:pt x="2898991" y="2672676"/>
                    <a:pt x="2948494" y="2635829"/>
                  </a:cubicBezTo>
                  <a:cubicBezTo>
                    <a:pt x="3216812" y="2435869"/>
                    <a:pt x="3470203" y="2246981"/>
                    <a:pt x="3638840" y="2041901"/>
                  </a:cubicBezTo>
                  <a:cubicBezTo>
                    <a:pt x="3800062" y="1845849"/>
                    <a:pt x="3872006" y="1649145"/>
                    <a:pt x="3872006" y="1404055"/>
                  </a:cubicBezTo>
                  <a:cubicBezTo>
                    <a:pt x="3872006" y="866538"/>
                    <a:pt x="3729694" y="376466"/>
                    <a:pt x="3467973" y="1974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F5F9FD94-99CC-42AD-8E66-CF99E8FD5A94}"/>
                </a:ext>
              </a:extLst>
            </p:cNvPr>
            <p:cNvSpPr/>
            <p:nvPr/>
          </p:nvSpPr>
          <p:spPr>
            <a:xfrm flipH="1">
              <a:off x="8729240" y="9274"/>
              <a:ext cx="3462454" cy="3010961"/>
            </a:xfrm>
            <a:custGeom>
              <a:avLst/>
              <a:gdLst>
                <a:gd name="connsiteX0" fmla="*/ 2953507 w 3462454"/>
                <a:gd name="connsiteY0" fmla="*/ 0 h 3010961"/>
                <a:gd name="connsiteX1" fmla="*/ 477652 w 3462454"/>
                <a:gd name="connsiteY1" fmla="*/ 0 h 3010961"/>
                <a:gd name="connsiteX2" fmla="*/ 327396 w 3462454"/>
                <a:gd name="connsiteY2" fmla="*/ 113681 h 3010961"/>
                <a:gd name="connsiteX3" fmla="*/ 46554 w 3462454"/>
                <a:gd name="connsiteY3" fmla="*/ 391785 h 3010961"/>
                <a:gd name="connsiteX4" fmla="*/ 0 w 3462454"/>
                <a:gd name="connsiteY4" fmla="*/ 453516 h 3010961"/>
                <a:gd name="connsiteX5" fmla="*/ 0 w 3462454"/>
                <a:gd name="connsiteY5" fmla="*/ 2083461 h 3010961"/>
                <a:gd name="connsiteX6" fmla="*/ 26382 w 3462454"/>
                <a:gd name="connsiteY6" fmla="*/ 2118637 h 3010961"/>
                <a:gd name="connsiteX7" fmla="*/ 101620 w 3462454"/>
                <a:gd name="connsiteY7" fmla="*/ 2222744 h 3010961"/>
                <a:gd name="connsiteX8" fmla="*/ 1494064 w 3462454"/>
                <a:gd name="connsiteY8" fmla="*/ 3010961 h 3010961"/>
                <a:gd name="connsiteX9" fmla="*/ 2551110 w 3462454"/>
                <a:gd name="connsiteY9" fmla="*/ 2526044 h 3010961"/>
                <a:gd name="connsiteX10" fmla="*/ 2679751 w 3462454"/>
                <a:gd name="connsiteY10" fmla="*/ 2429754 h 3010961"/>
                <a:gd name="connsiteX11" fmla="*/ 3264840 w 3462454"/>
                <a:gd name="connsiteY11" fmla="*/ 1926383 h 3010961"/>
                <a:gd name="connsiteX12" fmla="*/ 3462454 w 3462454"/>
                <a:gd name="connsiteY12" fmla="*/ 1385790 h 3010961"/>
                <a:gd name="connsiteX13" fmla="*/ 3018820 w 3462454"/>
                <a:gd name="connsiteY13" fmla="*/ 67626 h 3010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62454" h="3010961">
                  <a:moveTo>
                    <a:pt x="2953507" y="0"/>
                  </a:moveTo>
                  <a:lnTo>
                    <a:pt x="477652" y="0"/>
                  </a:lnTo>
                  <a:lnTo>
                    <a:pt x="327396" y="113681"/>
                  </a:lnTo>
                  <a:cubicBezTo>
                    <a:pt x="222344" y="200626"/>
                    <a:pt x="128536" y="293564"/>
                    <a:pt x="46554" y="391785"/>
                  </a:cubicBezTo>
                  <a:lnTo>
                    <a:pt x="0" y="453516"/>
                  </a:lnTo>
                  <a:lnTo>
                    <a:pt x="0" y="2083461"/>
                  </a:lnTo>
                  <a:lnTo>
                    <a:pt x="26382" y="2118637"/>
                  </a:lnTo>
                  <a:cubicBezTo>
                    <a:pt x="51135" y="2152065"/>
                    <a:pt x="76235" y="2186586"/>
                    <a:pt x="101620" y="2222744"/>
                  </a:cubicBezTo>
                  <a:cubicBezTo>
                    <a:pt x="489585" y="2775245"/>
                    <a:pt x="906035" y="3010961"/>
                    <a:pt x="1494064" y="3010961"/>
                  </a:cubicBezTo>
                  <a:cubicBezTo>
                    <a:pt x="1879987" y="3010961"/>
                    <a:pt x="2163144" y="2818935"/>
                    <a:pt x="2551110" y="2526044"/>
                  </a:cubicBezTo>
                  <a:cubicBezTo>
                    <a:pt x="2594452" y="2493317"/>
                    <a:pt x="2637795" y="2460984"/>
                    <a:pt x="2679751" y="2429754"/>
                  </a:cubicBezTo>
                  <a:cubicBezTo>
                    <a:pt x="2907158" y="2260282"/>
                    <a:pt x="3121914" y="2100194"/>
                    <a:pt x="3264840" y="1926383"/>
                  </a:cubicBezTo>
                  <a:cubicBezTo>
                    <a:pt x="3401480" y="1760224"/>
                    <a:pt x="3462454" y="1593511"/>
                    <a:pt x="3462454" y="1385790"/>
                  </a:cubicBezTo>
                  <a:cubicBezTo>
                    <a:pt x="3462454" y="865148"/>
                    <a:pt x="3304918" y="397028"/>
                    <a:pt x="3018820" y="67626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47D3E70-A759-410D-B5DB-855218E138C3}"/>
                </a:ext>
              </a:extLst>
            </p:cNvPr>
            <p:cNvSpPr/>
            <p:nvPr/>
          </p:nvSpPr>
          <p:spPr>
            <a:xfrm flipH="1">
              <a:off x="8243247" y="9274"/>
              <a:ext cx="3948447" cy="3411460"/>
            </a:xfrm>
            <a:custGeom>
              <a:avLst/>
              <a:gdLst>
                <a:gd name="connsiteX0" fmla="*/ 3564894 w 3904481"/>
                <a:gd name="connsiteY0" fmla="*/ 0 h 3411460"/>
                <a:gd name="connsiteX1" fmla="*/ 0 w 3904481"/>
                <a:gd name="connsiteY1" fmla="*/ 0 h 3411460"/>
                <a:gd name="connsiteX2" fmla="*/ 0 w 3904481"/>
                <a:gd name="connsiteY2" fmla="*/ 2659993 h 3411460"/>
                <a:gd name="connsiteX3" fmla="*/ 1876 w 3904481"/>
                <a:gd name="connsiteY3" fmla="*/ 2662425 h 3411460"/>
                <a:gd name="connsiteX4" fmla="*/ 1514161 w 3904481"/>
                <a:gd name="connsiteY4" fmla="*/ 3411460 h 3411460"/>
                <a:gd name="connsiteX5" fmla="*/ 2797788 w 3904481"/>
                <a:gd name="connsiteY5" fmla="*/ 2801744 h 3411460"/>
                <a:gd name="connsiteX6" fmla="*/ 2954004 w 3904481"/>
                <a:gd name="connsiteY6" fmla="*/ 2680673 h 3411460"/>
                <a:gd name="connsiteX7" fmla="*/ 3664508 w 3904481"/>
                <a:gd name="connsiteY7" fmla="*/ 2047754 h 3411460"/>
                <a:gd name="connsiteX8" fmla="*/ 3904481 w 3904481"/>
                <a:gd name="connsiteY8" fmla="*/ 1368033 h 3411460"/>
                <a:gd name="connsiteX9" fmla="*/ 3596499 w 3904481"/>
                <a:gd name="connsiteY9" fmla="*/ 52268 h 34114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04481" h="3411460">
                  <a:moveTo>
                    <a:pt x="3564894" y="0"/>
                  </a:moveTo>
                  <a:lnTo>
                    <a:pt x="0" y="0"/>
                  </a:lnTo>
                  <a:lnTo>
                    <a:pt x="0" y="2659993"/>
                  </a:lnTo>
                  <a:lnTo>
                    <a:pt x="1876" y="2662425"/>
                  </a:lnTo>
                  <a:cubicBezTo>
                    <a:pt x="424055" y="3184544"/>
                    <a:pt x="889346" y="3411460"/>
                    <a:pt x="1514161" y="3411460"/>
                  </a:cubicBezTo>
                  <a:cubicBezTo>
                    <a:pt x="1982808" y="3411460"/>
                    <a:pt x="2326661" y="3170014"/>
                    <a:pt x="2797788" y="2801744"/>
                  </a:cubicBezTo>
                  <a:cubicBezTo>
                    <a:pt x="2850420" y="2760595"/>
                    <a:pt x="2903054" y="2719940"/>
                    <a:pt x="2954004" y="2680673"/>
                  </a:cubicBezTo>
                  <a:cubicBezTo>
                    <a:pt x="3230156" y="2467586"/>
                    <a:pt x="3490946" y="2266297"/>
                    <a:pt x="3664508" y="2047754"/>
                  </a:cubicBezTo>
                  <a:cubicBezTo>
                    <a:pt x="3830437" y="1838832"/>
                    <a:pt x="3904481" y="1629214"/>
                    <a:pt x="3904481" y="1368033"/>
                  </a:cubicBezTo>
                  <a:cubicBezTo>
                    <a:pt x="3904481" y="877057"/>
                    <a:pt x="3796872" y="423228"/>
                    <a:pt x="3596499" y="52268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90302A25-2D4F-4AD5-B0E9-C12184C3599E}"/>
              </a:ext>
            </a:extLst>
          </p:cNvPr>
          <p:cNvGrpSpPr/>
          <p:nvPr/>
        </p:nvGrpSpPr>
        <p:grpSpPr>
          <a:xfrm>
            <a:off x="-1" y="1355238"/>
            <a:ext cx="4381339" cy="5510713"/>
            <a:chOff x="0" y="1347287"/>
            <a:chExt cx="4259808" cy="5510713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227AF03-773A-4B1E-8FED-67198038E60D}"/>
                </a:ext>
              </a:extLst>
            </p:cNvPr>
            <p:cNvSpPr/>
            <p:nvPr/>
          </p:nvSpPr>
          <p:spPr>
            <a:xfrm>
              <a:off x="0" y="1676545"/>
              <a:ext cx="4174269" cy="5181455"/>
            </a:xfrm>
            <a:custGeom>
              <a:avLst/>
              <a:gdLst>
                <a:gd name="connsiteX0" fmla="*/ 1155130 w 4174269"/>
                <a:gd name="connsiteY0" fmla="*/ 990 h 5181455"/>
                <a:gd name="connsiteX1" fmla="*/ 2396955 w 4174269"/>
                <a:gd name="connsiteY1" fmla="*/ 367328 h 5181455"/>
                <a:gd name="connsiteX2" fmla="*/ 3827960 w 4174269"/>
                <a:gd name="connsiteY2" fmla="*/ 4749328 h 5181455"/>
                <a:gd name="connsiteX3" fmla="*/ 3561502 w 4174269"/>
                <a:gd name="connsiteY3" fmla="*/ 5090948 h 5181455"/>
                <a:gd name="connsiteX4" fmla="*/ 3452726 w 4174269"/>
                <a:gd name="connsiteY4" fmla="*/ 5181455 h 5181455"/>
                <a:gd name="connsiteX5" fmla="*/ 0 w 4174269"/>
                <a:gd name="connsiteY5" fmla="*/ 5181455 h 5181455"/>
                <a:gd name="connsiteX6" fmla="*/ 0 w 4174269"/>
                <a:gd name="connsiteY6" fmla="*/ 251605 h 5181455"/>
                <a:gd name="connsiteX7" fmla="*/ 157396 w 4174269"/>
                <a:gd name="connsiteY7" fmla="*/ 182600 h 5181455"/>
                <a:gd name="connsiteX8" fmla="*/ 1155130 w 4174269"/>
                <a:gd name="connsiteY8" fmla="*/ 990 h 51814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174269" h="5181455">
                  <a:moveTo>
                    <a:pt x="1155130" y="990"/>
                  </a:moveTo>
                  <a:cubicBezTo>
                    <a:pt x="1564667" y="12730"/>
                    <a:pt x="1984593" y="129250"/>
                    <a:pt x="2396955" y="367328"/>
                  </a:cubicBezTo>
                  <a:cubicBezTo>
                    <a:pt x="3871760" y="1218807"/>
                    <a:pt x="4678347" y="3276416"/>
                    <a:pt x="3827960" y="4749328"/>
                  </a:cubicBezTo>
                  <a:cubicBezTo>
                    <a:pt x="3748235" y="4887417"/>
                    <a:pt x="3658928" y="4998272"/>
                    <a:pt x="3561502" y="5090948"/>
                  </a:cubicBezTo>
                  <a:lnTo>
                    <a:pt x="3452726" y="5181455"/>
                  </a:lnTo>
                  <a:lnTo>
                    <a:pt x="0" y="5181455"/>
                  </a:lnTo>
                  <a:lnTo>
                    <a:pt x="0" y="251605"/>
                  </a:lnTo>
                  <a:lnTo>
                    <a:pt x="157396" y="182600"/>
                  </a:lnTo>
                  <a:cubicBezTo>
                    <a:pt x="475610" y="54980"/>
                    <a:pt x="811718" y="-8854"/>
                    <a:pt x="1155130" y="990"/>
                  </a:cubicBez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D6FE8FAD-8A4A-49E1-AFAF-A074482295A9}"/>
                </a:ext>
              </a:extLst>
            </p:cNvPr>
            <p:cNvSpPr/>
            <p:nvPr/>
          </p:nvSpPr>
          <p:spPr>
            <a:xfrm>
              <a:off x="0" y="1347287"/>
              <a:ext cx="4259808" cy="5510713"/>
            </a:xfrm>
            <a:custGeom>
              <a:avLst/>
              <a:gdLst>
                <a:gd name="connsiteX0" fmla="*/ 948905 w 4259808"/>
                <a:gd name="connsiteY0" fmla="*/ 1556 h 5510713"/>
                <a:gd name="connsiteX1" fmla="*/ 2304106 w 4259808"/>
                <a:gd name="connsiteY1" fmla="*/ 405867 h 5510713"/>
                <a:gd name="connsiteX2" fmla="*/ 3890982 w 4259808"/>
                <a:gd name="connsiteY2" fmla="*/ 5156588 h 5510713"/>
                <a:gd name="connsiteX3" fmla="*/ 3680329 w 4259808"/>
                <a:gd name="connsiteY3" fmla="*/ 5445948 h 5510713"/>
                <a:gd name="connsiteX4" fmla="*/ 3616504 w 4259808"/>
                <a:gd name="connsiteY4" fmla="*/ 5510713 h 5510713"/>
                <a:gd name="connsiteX5" fmla="*/ 0 w 4259808"/>
                <a:gd name="connsiteY5" fmla="*/ 5510713 h 5510713"/>
                <a:gd name="connsiteX6" fmla="*/ 0 w 4259808"/>
                <a:gd name="connsiteY6" fmla="*/ 144797 h 5510713"/>
                <a:gd name="connsiteX7" fmla="*/ 164164 w 4259808"/>
                <a:gd name="connsiteY7" fmla="*/ 92266 h 5510713"/>
                <a:gd name="connsiteX8" fmla="*/ 948905 w 4259808"/>
                <a:gd name="connsiteY8" fmla="*/ 1556 h 5510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259808" h="5510713">
                  <a:moveTo>
                    <a:pt x="948905" y="1556"/>
                  </a:moveTo>
                  <a:cubicBezTo>
                    <a:pt x="1395136" y="16867"/>
                    <a:pt x="1853354" y="145625"/>
                    <a:pt x="2304106" y="405867"/>
                  </a:cubicBezTo>
                  <a:cubicBezTo>
                    <a:pt x="3916211" y="1336616"/>
                    <a:pt x="4808028" y="3568218"/>
                    <a:pt x="3890982" y="5156588"/>
                  </a:cubicBezTo>
                  <a:cubicBezTo>
                    <a:pt x="3826502" y="5268272"/>
                    <a:pt x="3756052" y="5363347"/>
                    <a:pt x="3680329" y="5445948"/>
                  </a:cubicBezTo>
                  <a:lnTo>
                    <a:pt x="3616504" y="5510713"/>
                  </a:lnTo>
                  <a:lnTo>
                    <a:pt x="0" y="5510713"/>
                  </a:lnTo>
                  <a:lnTo>
                    <a:pt x="0" y="144797"/>
                  </a:lnTo>
                  <a:lnTo>
                    <a:pt x="164164" y="92266"/>
                  </a:lnTo>
                  <a:cubicBezTo>
                    <a:pt x="418657" y="23914"/>
                    <a:pt x="681631" y="-7614"/>
                    <a:pt x="948905" y="1556"/>
                  </a:cubicBezTo>
                  <a:close/>
                </a:path>
              </a:pathLst>
            </a:custGeom>
            <a:noFill/>
            <a:ln w="19050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A7C4DFB-FDFD-4F28-8B00-287EB75C79EB}"/>
                </a:ext>
              </a:extLst>
            </p:cNvPr>
            <p:cNvSpPr/>
            <p:nvPr/>
          </p:nvSpPr>
          <p:spPr>
            <a:xfrm>
              <a:off x="0" y="1592806"/>
              <a:ext cx="4029221" cy="5265194"/>
            </a:xfrm>
            <a:custGeom>
              <a:avLst/>
              <a:gdLst>
                <a:gd name="connsiteX0" fmla="*/ 812878 w 4029221"/>
                <a:gd name="connsiteY0" fmla="*/ 840 h 5265194"/>
                <a:gd name="connsiteX1" fmla="*/ 960980 w 4029221"/>
                <a:gd name="connsiteY1" fmla="*/ 1442 h 5265194"/>
                <a:gd name="connsiteX2" fmla="*/ 2216856 w 4029221"/>
                <a:gd name="connsiteY2" fmla="*/ 376120 h 5265194"/>
                <a:gd name="connsiteX3" fmla="*/ 3687427 w 4029221"/>
                <a:gd name="connsiteY3" fmla="*/ 4778650 h 5265194"/>
                <a:gd name="connsiteX4" fmla="*/ 3267677 w 4029221"/>
                <a:gd name="connsiteY4" fmla="*/ 5245601 h 5265194"/>
                <a:gd name="connsiteX5" fmla="*/ 3237167 w 4029221"/>
                <a:gd name="connsiteY5" fmla="*/ 5265194 h 5265194"/>
                <a:gd name="connsiteX6" fmla="*/ 0 w 4029221"/>
                <a:gd name="connsiteY6" fmla="*/ 5265194 h 5265194"/>
                <a:gd name="connsiteX7" fmla="*/ 0 w 4029221"/>
                <a:gd name="connsiteY7" fmla="*/ 162790 h 5265194"/>
                <a:gd name="connsiteX8" fmla="*/ 58408 w 4029221"/>
                <a:gd name="connsiteY8" fmla="*/ 139352 h 5265194"/>
                <a:gd name="connsiteX9" fmla="*/ 812878 w 4029221"/>
                <a:gd name="connsiteY9" fmla="*/ 840 h 5265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29221" h="5265194">
                  <a:moveTo>
                    <a:pt x="812878" y="840"/>
                  </a:moveTo>
                  <a:cubicBezTo>
                    <a:pt x="862065" y="-449"/>
                    <a:pt x="911443" y="-258"/>
                    <a:pt x="960980" y="1442"/>
                  </a:cubicBezTo>
                  <a:cubicBezTo>
                    <a:pt x="1374507" y="15631"/>
                    <a:pt x="1799140" y="134952"/>
                    <a:pt x="2216856" y="376120"/>
                  </a:cubicBezTo>
                  <a:cubicBezTo>
                    <a:pt x="3710806" y="1238652"/>
                    <a:pt x="4537261" y="3306696"/>
                    <a:pt x="3687427" y="4778650"/>
                  </a:cubicBezTo>
                  <a:cubicBezTo>
                    <a:pt x="3567917" y="4985647"/>
                    <a:pt x="3426282" y="5131074"/>
                    <a:pt x="3267677" y="5245601"/>
                  </a:cubicBezTo>
                  <a:lnTo>
                    <a:pt x="3237167" y="5265194"/>
                  </a:lnTo>
                  <a:lnTo>
                    <a:pt x="0" y="5265194"/>
                  </a:lnTo>
                  <a:lnTo>
                    <a:pt x="0" y="162790"/>
                  </a:lnTo>
                  <a:lnTo>
                    <a:pt x="58408" y="139352"/>
                  </a:lnTo>
                  <a:cubicBezTo>
                    <a:pt x="301661" y="55163"/>
                    <a:pt x="554646" y="7607"/>
                    <a:pt x="812878" y="840"/>
                  </a:cubicBezTo>
                  <a:close/>
                </a:path>
              </a:pathLst>
            </a:cu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B6E867DF-0B62-429A-A554-CBE585048439}"/>
                </a:ext>
              </a:extLst>
            </p:cNvPr>
            <p:cNvSpPr/>
            <p:nvPr/>
          </p:nvSpPr>
          <p:spPr>
            <a:xfrm>
              <a:off x="0" y="2147333"/>
              <a:ext cx="3702048" cy="4710667"/>
            </a:xfrm>
            <a:custGeom>
              <a:avLst/>
              <a:gdLst>
                <a:gd name="connsiteX0" fmla="*/ 1057511 w 3702048"/>
                <a:gd name="connsiteY0" fmla="*/ 1243 h 4710667"/>
                <a:gd name="connsiteX1" fmla="*/ 2139959 w 3702048"/>
                <a:gd name="connsiteY1" fmla="*/ 324180 h 4710667"/>
                <a:gd name="connsiteX2" fmla="*/ 3407455 w 3702048"/>
                <a:gd name="connsiteY2" fmla="*/ 4118750 h 4710667"/>
                <a:gd name="connsiteX3" fmla="*/ 2754080 w 3702048"/>
                <a:gd name="connsiteY3" fmla="*/ 4690965 h 4710667"/>
                <a:gd name="connsiteX4" fmla="*/ 2711405 w 3702048"/>
                <a:gd name="connsiteY4" fmla="*/ 4710667 h 4710667"/>
                <a:gd name="connsiteX5" fmla="*/ 0 w 3702048"/>
                <a:gd name="connsiteY5" fmla="*/ 4710667 h 4710667"/>
                <a:gd name="connsiteX6" fmla="*/ 0 w 3702048"/>
                <a:gd name="connsiteY6" fmla="*/ 239601 h 4710667"/>
                <a:gd name="connsiteX7" fmla="*/ 72857 w 3702048"/>
                <a:gd name="connsiteY7" fmla="*/ 203063 h 4710667"/>
                <a:gd name="connsiteX8" fmla="*/ 1057511 w 3702048"/>
                <a:gd name="connsiteY8" fmla="*/ 1243 h 4710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02048" h="4710667">
                  <a:moveTo>
                    <a:pt x="1057511" y="1243"/>
                  </a:moveTo>
                  <a:cubicBezTo>
                    <a:pt x="1413932" y="13473"/>
                    <a:pt x="1779927" y="116316"/>
                    <a:pt x="2139959" y="324180"/>
                  </a:cubicBezTo>
                  <a:cubicBezTo>
                    <a:pt x="3427605" y="1067603"/>
                    <a:pt x="4139931" y="2850064"/>
                    <a:pt x="3407455" y="4118750"/>
                  </a:cubicBezTo>
                  <a:cubicBezTo>
                    <a:pt x="3235777" y="4416105"/>
                    <a:pt x="3011128" y="4566048"/>
                    <a:pt x="2754080" y="4690965"/>
                  </a:cubicBezTo>
                  <a:lnTo>
                    <a:pt x="2711405" y="4710667"/>
                  </a:lnTo>
                  <a:lnTo>
                    <a:pt x="0" y="4710667"/>
                  </a:lnTo>
                  <a:lnTo>
                    <a:pt x="0" y="239601"/>
                  </a:lnTo>
                  <a:lnTo>
                    <a:pt x="72857" y="203063"/>
                  </a:lnTo>
                  <a:cubicBezTo>
                    <a:pt x="383165" y="61024"/>
                    <a:pt x="715942" y="-10476"/>
                    <a:pt x="1057511" y="1243"/>
                  </a:cubicBezTo>
                  <a:close/>
                </a:path>
              </a:pathLst>
            </a:custGeom>
            <a:noFill/>
            <a:ln w="15875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4296" y="3420734"/>
            <a:ext cx="6665976" cy="2129674"/>
          </a:xfrm>
        </p:spPr>
        <p:txBody>
          <a:bodyPr anchor="b">
            <a:noAutofit/>
          </a:bodyPr>
          <a:lstStyle>
            <a:lvl1pPr algn="l">
              <a:lnSpc>
                <a:spcPct val="110000"/>
              </a:lnSpc>
              <a:defRPr sz="4800" cap="none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E197B67B-BA44-4D2A-B31D-35A89323C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54296" y="6170490"/>
            <a:ext cx="5713314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1D718595-24D3-4517-A62E-C1F493407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54295" y="5550408"/>
            <a:ext cx="6665975" cy="512064"/>
          </a:xfr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spcBef>
                <a:spcPts val="0"/>
              </a:spcBef>
              <a:buNone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3C6217BB-A228-414D-92D9-E1D1EFEB8BE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40080" y="6170491"/>
            <a:ext cx="2840083" cy="457200"/>
          </a:xfrm>
        </p:spPr>
        <p:txBody>
          <a:bodyPr/>
          <a:lstStyle>
            <a:lvl1pPr algn="l">
              <a:defRPr/>
            </a:lvl1pPr>
          </a:lstStyle>
          <a:p>
            <a:fld id="{E72EB70D-CD01-44DA-83B3-8FEB3383D307}" type="datetime1">
              <a:rPr lang="en-US" smtClean="0"/>
              <a:t>12/11/2024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673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2024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30290" y="2438399"/>
            <a:ext cx="4160520" cy="36576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C1D6427-F07F-4D50-B151-455100AF7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58CFD-9357-46BE-A189-D637A67C8730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79EFBB2-C5E0-4D57-AB1D-3AA907ECF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AE6B7E1-F60B-4D08-9052-423D6FBFA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5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1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20241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30290" y="2456408"/>
            <a:ext cx="4160520" cy="823912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30290" y="3316639"/>
            <a:ext cx="4160520" cy="277936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771BF97-4D2A-43A4-8CDC-2250017E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4742EE-B331-4632-BD10-A82FED6B6FC0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020661A-DA07-4679-9226-945B5DD24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EFCE38B-E087-4988-BC3A-FE3B55E7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D3BC439C-E995-4E1F-8DE9-75C32785E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766655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F30096C-3491-4EF2-ABB2-D57F3F4B5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BA835-D13F-49F4-8F11-5D576AC65FAD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9DA3A85-7147-4F32-944A-B079AF514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EDDF50D-95C0-4DA2-BBC6-41774FAC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688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9BEFCA-6D6F-4F26-823F-C86CA69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D1799-ACB5-4CB2-86A2-5C574F1C8706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2EE2C9-E87D-4495-9EDA-6BC0EDC2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557A9-903F-4B36-8B06-D9EADF230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9805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640080"/>
            <a:ext cx="3227715" cy="2551751"/>
          </a:xfrm>
        </p:spPr>
        <p:txBody>
          <a:bodyPr anchor="b">
            <a:norm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0160" y="640080"/>
            <a:ext cx="6949440" cy="5455919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3"/>
            <a:ext cx="3227715" cy="2872197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904BE8-2080-4FFA-9239-A8929E28FA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ED5DD0D6-7A82-473E-879B-C6ECD6CCCFEC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ED5580C6-5CD7-4CDD-977D-0533C84F2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949440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18D0320-9B66-443F-8E28-8BCF07E08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3206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102651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6488" y="1503910"/>
            <a:ext cx="3230625" cy="1687924"/>
          </a:xfrm>
        </p:spPr>
        <p:txBody>
          <a:bodyPr anchor="b">
            <a:noAutofit/>
          </a:bodyPr>
          <a:lstStyle>
            <a:lvl1pPr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6488" y="3223806"/>
            <a:ext cx="3227832" cy="2872194"/>
          </a:xfrm>
        </p:spPr>
        <p:txBody>
          <a:bodyPr/>
          <a:lstStyle>
            <a:lvl1pPr marL="0" indent="0">
              <a:spcBef>
                <a:spcPts val="140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41C2A9DB-B176-4069-8734-5B4ED352BA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476488" y="6170491"/>
            <a:ext cx="2214322" cy="457200"/>
          </a:xfrm>
        </p:spPr>
        <p:txBody>
          <a:bodyPr/>
          <a:lstStyle/>
          <a:p>
            <a:fld id="{D4605E03-BC17-41A7-854C-DFAB672737DC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30F9A2F-C2C4-4E1C-B4B3-07ED84F28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170490"/>
            <a:ext cx="6464410" cy="45720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F9BFA0A0-2117-4A10-9DAA-080C21559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683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20240" y="442220"/>
            <a:ext cx="8770571" cy="1345269"/>
          </a:xfrm>
          <a:prstGeom prst="rect">
            <a:avLst/>
          </a:prstGeom>
        </p:spPr>
        <p:txBody>
          <a:bodyPr vert="horz" lIns="109728" tIns="109728" rIns="109728" bIns="9144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20240" y="2312276"/>
            <a:ext cx="8770571" cy="3651504"/>
          </a:xfrm>
          <a:prstGeom prst="rect">
            <a:avLst/>
          </a:prstGeom>
        </p:spPr>
        <p:txBody>
          <a:bodyPr vert="horz" lIns="109728" tIns="109728" rIns="109728" bIns="9144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50727" y="6170491"/>
            <a:ext cx="284008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r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C4408324-A84C-4A45-93B6-78D079CCE772}" type="datetime1">
              <a:rPr lang="en-US" smtClean="0"/>
              <a:t>12/11/2024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20240" y="6170490"/>
            <a:ext cx="5667375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1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53744" y="6170490"/>
            <a:ext cx="1188720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pPr algn="l"/>
            <a:fld id="{FAEF9944-A4F6-4C59-AEBD-678D6480B8EA}" type="slidenum">
              <a:rPr lang="en-US" smtClean="0"/>
              <a:pPr algn="l"/>
              <a:t>‹#›</a:t>
            </a:fld>
            <a:endParaRPr lang="en-US" dirty="0"/>
          </a:p>
        </p:txBody>
      </p:sp>
      <p:cxnSp>
        <p:nvCxnSpPr>
          <p:cNvPr id="9" name="Straight Connector 8" title="Rule Line">
            <a:extLst>
              <a:ext uri="{FF2B5EF4-FFF2-40B4-BE49-F238E27FC236}">
                <a16:creationId xmlns:a16="http://schemas.microsoft.com/office/drawing/2014/main" id="{430127AE-B29E-4FDF-99D2-A2F1E7003F74}"/>
              </a:ext>
            </a:extLst>
          </p:cNvPr>
          <p:cNvCxnSpPr/>
          <p:nvPr/>
        </p:nvCxnSpPr>
        <p:spPr>
          <a:xfrm>
            <a:off x="1920240" y="2176009"/>
            <a:ext cx="8770571" cy="0"/>
          </a:xfrm>
          <a:prstGeom prst="line">
            <a:avLst/>
          </a:prstGeom>
          <a:ln w="254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792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05" r:id="rId6"/>
    <p:sldLayoutId id="2147483701" r:id="rId7"/>
    <p:sldLayoutId id="2147483702" r:id="rId8"/>
    <p:sldLayoutId id="2147483703" r:id="rId9"/>
    <p:sldLayoutId id="2147483704" r:id="rId10"/>
    <p:sldLayoutId id="2147483706" r:id="rId11"/>
  </p:sldLayoutIdLst>
  <p:hf sldNum="0" hdr="0" ftr="0" dt="0"/>
  <p:txStyles>
    <p:titleStyle>
      <a:lvl1pPr algn="l" defTabSz="914400" rtl="0" eaLnBrk="1" latinLnBrk="0" hangingPunct="1">
        <a:lnSpc>
          <a:spcPct val="130000"/>
        </a:lnSpc>
        <a:spcBef>
          <a:spcPct val="0"/>
        </a:spcBef>
        <a:buNone/>
        <a:defRPr sz="32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C8EEB0F-BA72-49AC-956F-331B60FDE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CC700D5-9809-43F4-89D5-7DBBCB0DCC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902296" y="1287887"/>
            <a:ext cx="4523890" cy="418719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7163242-6303-46DC-BAC1-2A204F061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051182" y="1382922"/>
            <a:ext cx="4174735" cy="3941951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05C4C40-D70E-4C4F-B228-98A0A6132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300000" flipH="1">
            <a:off x="6733248" y="1097468"/>
            <a:ext cx="4908132" cy="4613915"/>
          </a:xfrm>
          <a:custGeom>
            <a:avLst/>
            <a:gdLst>
              <a:gd name="connsiteX0" fmla="*/ 2180840 w 3810827"/>
              <a:gd name="connsiteY0" fmla="*/ 0 h 3634591"/>
              <a:gd name="connsiteX1" fmla="*/ 2866380 w 3810827"/>
              <a:gd name="connsiteY1" fmla="*/ 145165 h 3634591"/>
              <a:gd name="connsiteX2" fmla="*/ 3366366 w 3810827"/>
              <a:gd name="connsiteY2" fmla="*/ 536835 h 3634591"/>
              <a:gd name="connsiteX3" fmla="*/ 3810827 w 3810827"/>
              <a:gd name="connsiteY3" fmla="*/ 1924156 h 3634591"/>
              <a:gd name="connsiteX4" fmla="*/ 3612844 w 3810827"/>
              <a:gd name="connsiteY4" fmla="*/ 2493111 h 3634591"/>
              <a:gd name="connsiteX5" fmla="*/ 3026664 w 3810827"/>
              <a:gd name="connsiteY5" fmla="*/ 3022891 h 3634591"/>
              <a:gd name="connsiteX6" fmla="*/ 2897783 w 3810827"/>
              <a:gd name="connsiteY6" fmla="*/ 3124233 h 3634591"/>
              <a:gd name="connsiteX7" fmla="*/ 1838765 w 3810827"/>
              <a:gd name="connsiteY7" fmla="*/ 3634591 h 3634591"/>
              <a:gd name="connsiteX8" fmla="*/ 443724 w 3810827"/>
              <a:gd name="connsiteY8" fmla="*/ 2805020 h 3634591"/>
              <a:gd name="connsiteX9" fmla="*/ 295053 w 3810827"/>
              <a:gd name="connsiteY9" fmla="*/ 2592792 h 3634591"/>
              <a:gd name="connsiteX10" fmla="*/ 0 w 3810827"/>
              <a:gd name="connsiteY10" fmla="*/ 1924156 h 3634591"/>
              <a:gd name="connsiteX11" fmla="*/ 178275 w 3810827"/>
              <a:gd name="connsiteY11" fmla="*/ 1204061 h 3634591"/>
              <a:gd name="connsiteX12" fmla="*/ 669921 w 3810827"/>
              <a:gd name="connsiteY12" fmla="*/ 585306 h 3634591"/>
              <a:gd name="connsiteX13" fmla="*/ 1380730 w 3810827"/>
              <a:gd name="connsiteY13" fmla="*/ 156203 h 3634591"/>
              <a:gd name="connsiteX14" fmla="*/ 2180840 w 3810827"/>
              <a:gd name="connsiteY14" fmla="*/ 0 h 36345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10827" h="3634591">
                <a:moveTo>
                  <a:pt x="2180840" y="0"/>
                </a:moveTo>
                <a:cubicBezTo>
                  <a:pt x="2431406" y="0"/>
                  <a:pt x="2662018" y="48886"/>
                  <a:pt x="2866380" y="145165"/>
                </a:cubicBezTo>
                <a:cubicBezTo>
                  <a:pt x="3057903" y="235467"/>
                  <a:pt x="3226119" y="367269"/>
                  <a:pt x="3366366" y="536835"/>
                </a:cubicBezTo>
                <a:cubicBezTo>
                  <a:pt x="3652997" y="883519"/>
                  <a:pt x="3810827" y="1376199"/>
                  <a:pt x="3810827" y="1924156"/>
                </a:cubicBezTo>
                <a:cubicBezTo>
                  <a:pt x="3810827" y="2142775"/>
                  <a:pt x="3749739" y="2318234"/>
                  <a:pt x="3612844" y="2493111"/>
                </a:cubicBezTo>
                <a:cubicBezTo>
                  <a:pt x="3469652" y="2676041"/>
                  <a:pt x="3254495" y="2844528"/>
                  <a:pt x="3026664" y="3022891"/>
                </a:cubicBezTo>
                <a:cubicBezTo>
                  <a:pt x="2984630" y="3055759"/>
                  <a:pt x="2941206" y="3089789"/>
                  <a:pt x="2897783" y="3124233"/>
                </a:cubicBezTo>
                <a:cubicBezTo>
                  <a:pt x="2509094" y="3432490"/>
                  <a:pt x="2225408" y="3634591"/>
                  <a:pt x="1838765" y="3634591"/>
                </a:cubicBezTo>
                <a:cubicBezTo>
                  <a:pt x="1249640" y="3634591"/>
                  <a:pt x="832413" y="3386508"/>
                  <a:pt x="443724" y="2805020"/>
                </a:cubicBezTo>
                <a:cubicBezTo>
                  <a:pt x="392859" y="2728910"/>
                  <a:pt x="343138" y="2659690"/>
                  <a:pt x="295053" y="2592792"/>
                </a:cubicBezTo>
                <a:cubicBezTo>
                  <a:pt x="95761" y="2315411"/>
                  <a:pt x="0" y="2171160"/>
                  <a:pt x="0" y="1924156"/>
                </a:cubicBezTo>
                <a:cubicBezTo>
                  <a:pt x="0" y="1678896"/>
                  <a:pt x="60024" y="1436622"/>
                  <a:pt x="178275" y="1204061"/>
                </a:cubicBezTo>
                <a:cubicBezTo>
                  <a:pt x="293990" y="976561"/>
                  <a:pt x="459425" y="768319"/>
                  <a:pt x="669921" y="585306"/>
                </a:cubicBezTo>
                <a:cubicBezTo>
                  <a:pt x="876818" y="405365"/>
                  <a:pt x="1122558" y="256964"/>
                  <a:pt x="1380730" y="156203"/>
                </a:cubicBezTo>
                <a:cubicBezTo>
                  <a:pt x="1645852" y="52539"/>
                  <a:pt x="1915145" y="0"/>
                  <a:pt x="2180840" y="0"/>
                </a:cubicBezTo>
                <a:close/>
              </a:path>
            </a:pathLst>
          </a:custGeom>
          <a:noFill/>
          <a:ln w="1905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61984E-183E-E94F-398B-AB78330EFF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408669" y="1572246"/>
            <a:ext cx="3459760" cy="3908605"/>
          </a:xfrm>
        </p:spPr>
        <p:txBody>
          <a:bodyPr anchor="b">
            <a:noAutofit/>
          </a:bodyPr>
          <a:lstStyle/>
          <a:p>
            <a:pPr algn="ctr"/>
            <a:r>
              <a:rPr lang="en-US" sz="1700" u="sng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Team-3</a:t>
            </a:r>
            <a:b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Rohith Bhogaraju</a:t>
            </a: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Nehal Mahankali </a:t>
            </a: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Varsha Hunjan </a:t>
            </a: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Manasa Sai Kalavakuri</a:t>
            </a: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Sunil Chinthaparthi </a:t>
            </a: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Vaseem Syed </a:t>
            </a: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Mohammed Shaik Zaheer</a:t>
            </a: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Rohit Rathod  </a:t>
            </a: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Sakshi Singh</a:t>
            </a: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  <a:t>Venkat Sanjay</a:t>
            </a: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br>
              <a:rPr lang="en-US" sz="15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1500" b="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 descr="A logo with handshake and text&#10;&#10;Description automatically generated">
            <a:extLst>
              <a:ext uri="{FF2B5EF4-FFF2-40B4-BE49-F238E27FC236}">
                <a16:creationId xmlns:a16="http://schemas.microsoft.com/office/drawing/2014/main" id="{7D5BE06F-B4F5-739E-EF57-D28B107C7D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684" y="957869"/>
            <a:ext cx="4943233" cy="4943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7941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BE7B92C2-A70C-42C7-B339-6096B2BE519A}"/>
              </a:ext>
            </a:extLst>
          </p:cNvPr>
          <p:cNvSpPr txBox="1"/>
          <p:nvPr/>
        </p:nvSpPr>
        <p:spPr>
          <a:xfrm>
            <a:off x="2246887" y="292608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9. Frontend Source Files in HireHub (client)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35C17-A7ED-6E31-581B-D1CA870B22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863" y="692718"/>
            <a:ext cx="8580274" cy="590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18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478BAF5-BF02-FB40-CD6D-44E40AF8B5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797"/>
          <a:stretch/>
        </p:blipFill>
        <p:spPr>
          <a:xfrm>
            <a:off x="1714523" y="759538"/>
            <a:ext cx="8762954" cy="564372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75BA28-5029-804C-9BCE-13959CCD52BC}"/>
              </a:ext>
            </a:extLst>
          </p:cNvPr>
          <p:cNvSpPr txBox="1"/>
          <p:nvPr/>
        </p:nvSpPr>
        <p:spPr>
          <a:xfrm>
            <a:off x="2246887" y="292608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10. Client (DEVBranch) Running Locally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F72F3B-8DE2-E606-2F0B-09521C280D14}"/>
              </a:ext>
            </a:extLst>
          </p:cNvPr>
          <p:cNvSpPr txBox="1"/>
          <p:nvPr/>
        </p:nvSpPr>
        <p:spPr>
          <a:xfrm>
            <a:off x="7381239" y="2463070"/>
            <a:ext cx="42428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6FBA3896-8336-AF41-FDBF-8E9D531644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4663440" cy="4663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>
            <a:extLst>
              <a:ext uri="{FF2B5EF4-FFF2-40B4-BE49-F238E27FC236}">
                <a16:creationId xmlns:a16="http://schemas.microsoft.com/office/drawing/2014/main" id="{C71079BF-FE28-A597-FF44-CC5B39B18E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20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3FEFD7-59FE-D1B4-74AC-3360C41F0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CE552E8E-6BD5-3209-A293-BBF654C7B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C79748B-A680-329C-4A9D-B83F39493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7D933AA0-82EE-5F29-1F8E-2DFCB4DC1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9F0E69F-8795-D944-0DDE-A0526B4514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A2704412-3968-31FE-5F16-8C7A19AB7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64B313D-77EE-A162-85EB-7AED332D0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D2AC5C4E-65F9-FB0E-FFA7-C10F0E93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BF22F470-4DE7-4C61-0D99-98A2387011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3C632A17-F6BC-E56D-44A6-FAE3C9E019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CBCDDC6B-D597-45C6-ED8F-B1E5D6858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47FA3B45-EE13-72D8-47AB-F10A50767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850E4C3C-EBA1-EF87-981E-F573D58EC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2F542E-F3A5-9CA3-CFDB-22BA98BB8191}"/>
              </a:ext>
            </a:extLst>
          </p:cNvPr>
          <p:cNvSpPr txBox="1"/>
          <p:nvPr/>
        </p:nvSpPr>
        <p:spPr>
          <a:xfrm>
            <a:off x="2246887" y="292608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11. Client (DEVBranch) – app.js Config</a:t>
            </a: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3B07AD10-6465-3CCB-E4CB-89D52C7935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5856" y="784159"/>
            <a:ext cx="9059779" cy="566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095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9795E4-0169-FF94-B3A2-5B9F28BD5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EE838A29-8C93-CF49-B6C5-866FAD373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8A30CDD-A494-FBAB-E0B5-6DF4BEC1D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68C9285E-7FAB-17D9-BC6F-3D0F1FF89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E1A65BC2-79BD-FEFB-31E1-3158F41B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36B2B00-581B-91CC-0A39-1672F6ABE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59A751A6-149F-2A62-5E9B-521F2F3275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03BB2C3-313E-F8D2-CB10-1AA6C14E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F10607CF-D3F3-CAB7-27F3-FAEAD4563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1A6421B-ECD2-FB7C-C5DB-9E0536AD3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6C53C82-EFE0-C385-5F13-1581014BE6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9AB5D041-9608-67B3-633B-57ED29C000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A9FFA156-289A-F37E-AD44-90696DE31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F00682A-CCAF-FCE8-324D-8F8833DDFEB1}"/>
              </a:ext>
            </a:extLst>
          </p:cNvPr>
          <p:cNvSpPr txBox="1"/>
          <p:nvPr/>
        </p:nvSpPr>
        <p:spPr>
          <a:xfrm>
            <a:off x="2246887" y="292608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12. Client (DEVBranch) – package.json Dependencies</a:t>
            </a: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94188FED-E5F2-E189-2D50-E620835C78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1419" y="779907"/>
            <a:ext cx="9256776" cy="5785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6810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0C1E2DE9-ED76-68FC-90AF-66DFC15BBEA1}"/>
              </a:ext>
            </a:extLst>
          </p:cNvPr>
          <p:cNvSpPr txBox="1"/>
          <p:nvPr/>
        </p:nvSpPr>
        <p:spPr>
          <a:xfrm>
            <a:off x="2246887" y="292608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13. Backend Source Files in HireHub (server)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33B9086-0B13-1329-E7FB-44F9A0F60A4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18"/>
          <a:stretch/>
        </p:blipFill>
        <p:spPr>
          <a:xfrm>
            <a:off x="552123" y="985326"/>
            <a:ext cx="11087754" cy="5134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0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38BBE65-C1D9-E9CA-349A-9FBAA57F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927" y="709598"/>
            <a:ext cx="9331951" cy="5945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28303B-20B6-5DDD-878F-6303F9B16FA0}"/>
              </a:ext>
            </a:extLst>
          </p:cNvPr>
          <p:cNvSpPr txBox="1"/>
          <p:nvPr/>
        </p:nvSpPr>
        <p:spPr>
          <a:xfrm>
            <a:off x="2137159" y="260604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14. Server (DEVBranch) Running Locally</a:t>
            </a:r>
          </a:p>
        </p:txBody>
      </p:sp>
    </p:spTree>
    <p:extLst>
      <p:ext uri="{BB962C8B-B14F-4D97-AF65-F5344CB8AC3E}">
        <p14:creationId xmlns:p14="http://schemas.microsoft.com/office/powerpoint/2010/main" val="7208521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04F919-7EA0-AB17-D297-A33653AC1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B3EFDBA-D382-D654-431C-55D0546E97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10E3D2-67C0-9B3F-DAEB-F953FB7869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FD5E1C2-FF78-BF4F-C3FA-88BE2D7D3B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F8BE0A1-0AA4-AE32-04F5-70C3DCF62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C8316AD-729A-2878-0EE5-AEE88A79C2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B64A244-4E2C-AC8B-C0B9-D265F94E103D}"/>
              </a:ext>
            </a:extLst>
          </p:cNvPr>
          <p:cNvSpPr txBox="1"/>
          <p:nvPr/>
        </p:nvSpPr>
        <p:spPr>
          <a:xfrm>
            <a:off x="2137159" y="260604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15. Server (DEVBranch) – server.js Config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CD07E954-D050-C4B4-3CD0-CED106C9B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5439" y="758952"/>
            <a:ext cx="9114739" cy="56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0187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293276-B8DC-0240-D70B-46CD37FFC2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6637EA2-84AE-A3F1-AE1E-DB8E34639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C3C231-0CEE-FCC2-682E-8EF350373E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2AB7E67-13A5-7DC2-E46A-C88354AFD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771D66C-C803-DCDD-1642-EF0FF348B1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14F96473-F435-29EB-A132-A480D05347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93CEB447-1992-159B-367F-38309801F331}"/>
              </a:ext>
            </a:extLst>
          </p:cNvPr>
          <p:cNvSpPr txBox="1"/>
          <p:nvPr/>
        </p:nvSpPr>
        <p:spPr>
          <a:xfrm>
            <a:off x="2137159" y="260604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16. Server (DEVBranch) – auth.js Config</a:t>
            </a:r>
          </a:p>
        </p:txBody>
      </p:sp>
      <p:pic>
        <p:nvPicPr>
          <p:cNvPr id="3" name="Picture 2" descr="A screen shot of a computer&#10;&#10;Description automatically generated">
            <a:extLst>
              <a:ext uri="{FF2B5EF4-FFF2-40B4-BE49-F238E27FC236}">
                <a16:creationId xmlns:a16="http://schemas.microsoft.com/office/drawing/2014/main" id="{D6CBC822-996C-B3CA-9AB2-816D73C8B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436" y="739140"/>
            <a:ext cx="9151620" cy="571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60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21A1BA-F6AF-CA4F-A330-D0D91CACD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CFE34BA-AF2D-A1F5-70FD-D008963E8C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1954780-CC18-7C8B-BA7F-DE09E80D5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00C601-8BDE-BB7F-B352-B8DF9037E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3AD8F05-EB46-044E-402F-BA6E4D6ED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93F1DD0-FAA5-0150-4997-B8665DA165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6" name="Picture 5" descr="A logo with handshake and text&#10;&#10;Description automatically generated">
            <a:extLst>
              <a:ext uri="{FF2B5EF4-FFF2-40B4-BE49-F238E27FC236}">
                <a16:creationId xmlns:a16="http://schemas.microsoft.com/office/drawing/2014/main" id="{B3EB9D53-C065-845B-CF46-AF904536C1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334" y="842741"/>
            <a:ext cx="4943233" cy="49432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0DCE3D8-A239-8694-BA1F-DBB8F02C7260}"/>
              </a:ext>
            </a:extLst>
          </p:cNvPr>
          <p:cNvSpPr txBox="1"/>
          <p:nvPr/>
        </p:nvSpPr>
        <p:spPr>
          <a:xfrm>
            <a:off x="461746" y="2644170"/>
            <a:ext cx="42824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dirty="0">
                <a:latin typeface="Calisto MT" panose="02040603050505030304" pitchFamily="18" charset="0"/>
              </a:rPr>
              <a:t>Thanks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38166310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F7D583-FAFD-DEAF-34F5-F9335924A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09" y="985326"/>
            <a:ext cx="10965492" cy="3906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86FA72-D800-6ACA-684A-C019A0EA2A0F}"/>
              </a:ext>
            </a:extLst>
          </p:cNvPr>
          <p:cNvSpPr txBox="1"/>
          <p:nvPr/>
        </p:nvSpPr>
        <p:spPr>
          <a:xfrm>
            <a:off x="3592356" y="5096334"/>
            <a:ext cx="59222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>
                <a:cs typeface="Segoe UI" panose="020B0502040204020203" pitchFamily="34" charset="0"/>
              </a:rPr>
              <a:t>Introduction to HireHub private project hosted on GitHub.</a:t>
            </a:r>
            <a:b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endParaRPr lang="en-US" sz="1500" dirty="0"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>
                <a:cs typeface="Segoe UI" panose="020B0502040204020203" pitchFamily="34" charset="0"/>
              </a:rPr>
              <a:t>Git repository is used for version control.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500" dirty="0">
              <a:cs typeface="Segoe UI" panose="020B0502040204020203" pitchFamily="34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500" dirty="0">
                <a:cs typeface="Segoe UI" panose="020B0502040204020203" pitchFamily="34" charset="0"/>
              </a:rPr>
              <a:t>Private project to ensure only authorized access.</a:t>
            </a:r>
            <a:br>
              <a:rPr lang="en-US" sz="1500" dirty="0">
                <a:solidFill>
                  <a:schemeClr val="tx1">
                    <a:lumMod val="75000"/>
                    <a:lumOff val="25000"/>
                  </a:schemeClr>
                </a:solidFill>
                <a:cs typeface="Segoe UI" panose="020B0502040204020203" pitchFamily="34" charset="0"/>
              </a:rPr>
            </a:br>
            <a:endParaRPr lang="en-US" sz="1500" dirty="0">
              <a:cs typeface="Segoe UI" panose="020B0502040204020203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CE223D-6DAB-646A-EF84-B597F2FC7822}"/>
              </a:ext>
            </a:extLst>
          </p:cNvPr>
          <p:cNvSpPr txBox="1"/>
          <p:nvPr/>
        </p:nvSpPr>
        <p:spPr>
          <a:xfrm>
            <a:off x="2246887" y="292608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1. Welcome to HireHub Git Repository</a:t>
            </a:r>
          </a:p>
        </p:txBody>
      </p:sp>
    </p:spTree>
    <p:extLst>
      <p:ext uri="{BB962C8B-B14F-4D97-AF65-F5344CB8AC3E}">
        <p14:creationId xmlns:p14="http://schemas.microsoft.com/office/powerpoint/2010/main" val="37025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1EFE86-4FBC-D7ED-6FEC-07BC9F8107CC}"/>
              </a:ext>
            </a:extLst>
          </p:cNvPr>
          <p:cNvSpPr txBox="1"/>
          <p:nvPr/>
        </p:nvSpPr>
        <p:spPr>
          <a:xfrm>
            <a:off x="2246887" y="292608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2. Branch Structure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59F6801-2CEC-CC94-32B4-B1217D6C08C0}"/>
              </a:ext>
            </a:extLst>
          </p:cNvPr>
          <p:cNvSpPr txBox="1"/>
          <p:nvPr/>
        </p:nvSpPr>
        <p:spPr>
          <a:xfrm>
            <a:off x="7710427" y="2496311"/>
            <a:ext cx="373989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Main: Production-ready code.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DEVBranch: Active development happens here.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QAbranch: Used for testing and quality assurance.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Each branch has a defined role to ensure smooth development flow.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C6204-5D19-8622-0C5B-B6FF5CBAD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85941"/>
            <a:ext cx="7293976" cy="3821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626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B8AA08-F492-19BC-3CC7-2E7ED1A9AC66}"/>
              </a:ext>
            </a:extLst>
          </p:cNvPr>
          <p:cNvSpPr txBox="1"/>
          <p:nvPr/>
        </p:nvSpPr>
        <p:spPr>
          <a:xfrm>
            <a:off x="2246887" y="292608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3. Repository Structure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C89DE6-520F-9AD3-429D-C439B726CBF2}"/>
              </a:ext>
            </a:extLst>
          </p:cNvPr>
          <p:cNvSpPr txBox="1"/>
          <p:nvPr/>
        </p:nvSpPr>
        <p:spPr>
          <a:xfrm>
            <a:off x="7831999" y="1815540"/>
            <a:ext cx="4059936" cy="3093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Git clone link provided for sharing the repository: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u="sng" dirty="0">
                <a:solidFill>
                  <a:srgbClr val="0070C0"/>
                </a:solidFill>
              </a:rPr>
              <a:t>https://github.com/HireHubPace/HireHub.git</a:t>
            </a:r>
          </a:p>
          <a:p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Developers clone this branch for stable, production-level code.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It holds the final version of the app, ready for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C8CC76-B123-23DD-3FEE-3BE4D7CDCF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" y="1815540"/>
            <a:ext cx="7670801" cy="3172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939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B0F7D69-D93C-4C38-A23D-76E000D691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8CD419D4-EA9D-42D9-BF62-B07F0B7B6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1C6FEC9B-9608-4181-A9E5-A1B80E7202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AB1564ED-F26F-451D-97D6-A6EC3E83FD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0CA184B6-3482-4F43-87F0-BC765DCFD8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6C869923-8380-4244-9548-802C33063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C06255F2-BC67-4DDE-B34E-AC4BA2183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55169443-FCCD-4C0A-8C69-18CD3FA096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0DBF1ABE-8590-450D-BB49-BDDCCF3EE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96CB0275-66F1-4491-93B8-121D0C717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18D32C3D-8F76-4E99-BE56-0836CC38CC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70766076-46F5-42D5-A773-2B3BEF2B8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749D89-D647-8F54-F49A-0024329FAE00}"/>
              </a:ext>
            </a:extLst>
          </p:cNvPr>
          <p:cNvSpPr txBox="1"/>
          <p:nvPr/>
        </p:nvSpPr>
        <p:spPr>
          <a:xfrm>
            <a:off x="2246887" y="292608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4. HireHub/Code – (client + server)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857B3-7E1F-426B-C016-E81BA65F01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754" y="1140834"/>
            <a:ext cx="11719428" cy="5040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220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593D07-0DCE-425F-4AF8-265AC15DA0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D11592E6-C008-4668-4503-39FDDD4771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FD0D3171-BEC8-72AC-02AB-0AD55788F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A5467450-4179-B3D9-04A8-4050C762E0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6C715EDD-A8BC-4B86-70CD-82786BCC3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CE0E6629-C842-464A-B8B4-2AF522577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1A08ACA3-D7E9-68AF-5857-B668C0654B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FE9D527F-4EAF-7D14-234D-B946F8FD1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EC9414A7-5BB2-9D2E-4544-96B2B6644A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BC1446FE-D38B-D658-B232-78F5B2E51E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402BF0D9-27FA-F8F2-E905-69CDADB75F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FCC39215-795B-3808-945A-851681EF6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958B0FC5-A3C3-9519-E902-B5991A91D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EECF91-A3BC-7C06-98E1-0B6D84777611}"/>
              </a:ext>
            </a:extLst>
          </p:cNvPr>
          <p:cNvSpPr txBox="1"/>
          <p:nvPr/>
        </p:nvSpPr>
        <p:spPr>
          <a:xfrm>
            <a:off x="2246887" y="292608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5. HireHub/Code/client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4ECC848-9440-90BF-F73B-A8B0120E4394}"/>
              </a:ext>
            </a:extLst>
          </p:cNvPr>
          <p:cNvSpPr txBox="1"/>
          <p:nvPr/>
        </p:nvSpPr>
        <p:spPr>
          <a:xfrm>
            <a:off x="734568" y="5868610"/>
            <a:ext cx="108905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Client (Frontend) contains all critical project files and Key config files such src, package.json,tailwind.config.js.</a:t>
            </a:r>
          </a:p>
          <a:p>
            <a:endParaRPr lang="en-US" sz="15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CA5C68-9A5F-5D50-DC26-8BB5602BC8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192" y="736406"/>
            <a:ext cx="10987255" cy="513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8342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CAAF76-D629-8116-8F9E-8D8DE4242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6CBB4E23-7F68-A121-AE37-75FE3CB60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B6626ADA-7168-1736-7AA7-61F0AF163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6" name="Freeform: Shape 55">
            <a:extLst>
              <a:ext uri="{FF2B5EF4-FFF2-40B4-BE49-F238E27FC236}">
                <a16:creationId xmlns:a16="http://schemas.microsoft.com/office/drawing/2014/main" id="{BA788D1C-60FE-AF69-5FC8-36B1DCA2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7BC43524-59CA-9881-AA7C-F9B5AB7BD9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0" name="Freeform: Shape 59">
            <a:extLst>
              <a:ext uri="{FF2B5EF4-FFF2-40B4-BE49-F238E27FC236}">
                <a16:creationId xmlns:a16="http://schemas.microsoft.com/office/drawing/2014/main" id="{886CEAFA-A0B0-ECC5-3279-249620317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6422" cy="6858000"/>
          </a:xfrm>
          <a:custGeom>
            <a:avLst/>
            <a:gdLst/>
            <a:ahLst/>
            <a:cxnLst/>
            <a:rect l="l" t="t" r="r" b="b"/>
            <a:pathLst>
              <a:path w="3496422" h="6858000">
                <a:moveTo>
                  <a:pt x="0" y="0"/>
                </a:moveTo>
                <a:lnTo>
                  <a:pt x="1873399" y="0"/>
                </a:lnTo>
                <a:lnTo>
                  <a:pt x="1895523" y="14997"/>
                </a:lnTo>
                <a:cubicBezTo>
                  <a:pt x="2922686" y="754641"/>
                  <a:pt x="3496422" y="2093192"/>
                  <a:pt x="3496422" y="3621656"/>
                </a:cubicBezTo>
                <a:cubicBezTo>
                  <a:pt x="3496422" y="4969131"/>
                  <a:pt x="2567697" y="5602839"/>
                  <a:pt x="1622072" y="6374814"/>
                </a:cubicBezTo>
                <a:cubicBezTo>
                  <a:pt x="1449869" y="6515397"/>
                  <a:pt x="1279242" y="6653108"/>
                  <a:pt x="1105424" y="6780599"/>
                </a:cubicBezTo>
                <a:lnTo>
                  <a:pt x="993668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75AFDEE6-F621-A165-30B6-4E8D88071F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75409" y="0"/>
            <a:ext cx="2529723" cy="6858000"/>
          </a:xfrm>
          <a:custGeom>
            <a:avLst/>
            <a:gdLst/>
            <a:ahLst/>
            <a:cxnLst/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8CFA4268-3F18-6B59-169A-ADDEA0992F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5402" y="0"/>
            <a:ext cx="2536434" cy="6858000"/>
          </a:xfrm>
          <a:custGeom>
            <a:avLst/>
            <a:gdLst/>
            <a:ahLst/>
            <a:cxnLst/>
            <a:rect l="l" t="t" r="r" b="b"/>
            <a:pathLst>
              <a:path w="2536434" h="6858000">
                <a:moveTo>
                  <a:pt x="879731" y="0"/>
                </a:moveTo>
                <a:lnTo>
                  <a:pt x="913411" y="0"/>
                </a:lnTo>
                <a:lnTo>
                  <a:pt x="935535" y="14997"/>
                </a:lnTo>
                <a:cubicBezTo>
                  <a:pt x="1962698" y="754641"/>
                  <a:pt x="2536434" y="2093192"/>
                  <a:pt x="2536434" y="3621656"/>
                </a:cubicBezTo>
                <a:cubicBezTo>
                  <a:pt x="2536434" y="4969131"/>
                  <a:pt x="1607709" y="5602839"/>
                  <a:pt x="662084" y="6374814"/>
                </a:cubicBezTo>
                <a:cubicBezTo>
                  <a:pt x="489881" y="6515397"/>
                  <a:pt x="319254" y="6653108"/>
                  <a:pt x="145436" y="6780599"/>
                </a:cubicBezTo>
                <a:lnTo>
                  <a:pt x="33680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6BE7264C-4AD3-CCA1-CA8E-AE5A91125C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4161" y="0"/>
            <a:ext cx="2261351" cy="6858000"/>
          </a:xfrm>
          <a:custGeom>
            <a:avLst/>
            <a:gdLst/>
            <a:ahLst/>
            <a:cxnLst/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 useBgFill="1">
        <p:nvSpPr>
          <p:cNvPr id="68" name="Rectangle 67">
            <a:extLst>
              <a:ext uri="{FF2B5EF4-FFF2-40B4-BE49-F238E27FC236}">
                <a16:creationId xmlns:a16="http://schemas.microsoft.com/office/drawing/2014/main" id="{50B795FD-5AE1-05FD-F7A5-801D1BD5AC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A3A78C71-AB9E-3265-F988-6AB38193A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205951" cy="6858000"/>
          </a:xfrm>
          <a:custGeom>
            <a:avLst/>
            <a:gdLst>
              <a:gd name="connsiteX0" fmla="*/ 0 w 5205951"/>
              <a:gd name="connsiteY0" fmla="*/ 0 h 6858000"/>
              <a:gd name="connsiteX1" fmla="*/ 1709529 w 5205951"/>
              <a:gd name="connsiteY1" fmla="*/ 0 h 6858000"/>
              <a:gd name="connsiteX2" fmla="*/ 2489695 w 5205951"/>
              <a:gd name="connsiteY2" fmla="*/ 0 h 6858000"/>
              <a:gd name="connsiteX3" fmla="*/ 3582928 w 5205951"/>
              <a:gd name="connsiteY3" fmla="*/ 0 h 6858000"/>
              <a:gd name="connsiteX4" fmla="*/ 3605052 w 5205951"/>
              <a:gd name="connsiteY4" fmla="*/ 14997 h 6858000"/>
              <a:gd name="connsiteX5" fmla="*/ 5205951 w 5205951"/>
              <a:gd name="connsiteY5" fmla="*/ 3621656 h 6858000"/>
              <a:gd name="connsiteX6" fmla="*/ 3331601 w 5205951"/>
              <a:gd name="connsiteY6" fmla="*/ 6374814 h 6858000"/>
              <a:gd name="connsiteX7" fmla="*/ 2814953 w 5205951"/>
              <a:gd name="connsiteY7" fmla="*/ 6780599 h 6858000"/>
              <a:gd name="connsiteX8" fmla="*/ 2703197 w 5205951"/>
              <a:gd name="connsiteY8" fmla="*/ 6858000 h 6858000"/>
              <a:gd name="connsiteX9" fmla="*/ 2489695 w 5205951"/>
              <a:gd name="connsiteY9" fmla="*/ 6858000 h 6858000"/>
              <a:gd name="connsiteX10" fmla="*/ 1709529 w 5205951"/>
              <a:gd name="connsiteY10" fmla="*/ 6858000 h 6858000"/>
              <a:gd name="connsiteX11" fmla="*/ 0 w 5205951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205951" h="6858000">
                <a:moveTo>
                  <a:pt x="0" y="0"/>
                </a:moveTo>
                <a:lnTo>
                  <a:pt x="1709529" y="0"/>
                </a:lnTo>
                <a:lnTo>
                  <a:pt x="2489695" y="0"/>
                </a:lnTo>
                <a:lnTo>
                  <a:pt x="3582928" y="0"/>
                </a:lnTo>
                <a:lnTo>
                  <a:pt x="3605052" y="14997"/>
                </a:lnTo>
                <a:cubicBezTo>
                  <a:pt x="4632215" y="754641"/>
                  <a:pt x="5205951" y="2093192"/>
                  <a:pt x="5205951" y="3621656"/>
                </a:cubicBezTo>
                <a:cubicBezTo>
                  <a:pt x="5205951" y="4969131"/>
                  <a:pt x="4277226" y="5602839"/>
                  <a:pt x="3331601" y="6374814"/>
                </a:cubicBezTo>
                <a:cubicBezTo>
                  <a:pt x="3159398" y="6515397"/>
                  <a:pt x="2988771" y="6653108"/>
                  <a:pt x="2814953" y="6780599"/>
                </a:cubicBezTo>
                <a:lnTo>
                  <a:pt x="2703197" y="6858000"/>
                </a:lnTo>
                <a:lnTo>
                  <a:pt x="2489695" y="6858000"/>
                </a:lnTo>
                <a:lnTo>
                  <a:pt x="1709529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2" name="Freeform: Shape 71">
            <a:extLst>
              <a:ext uri="{FF2B5EF4-FFF2-40B4-BE49-F238E27FC236}">
                <a16:creationId xmlns:a16="http://schemas.microsoft.com/office/drawing/2014/main" id="{50F19E87-FF16-4954-29A9-0802DA905B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4938" y="0"/>
            <a:ext cx="2529723" cy="6858000"/>
          </a:xfrm>
          <a:custGeom>
            <a:avLst/>
            <a:gdLst>
              <a:gd name="connsiteX0" fmla="*/ 1258269 w 2529723"/>
              <a:gd name="connsiteY0" fmla="*/ 0 h 6858000"/>
              <a:gd name="connsiteX1" fmla="*/ 1275627 w 2529723"/>
              <a:gd name="connsiteY1" fmla="*/ 0 h 6858000"/>
              <a:gd name="connsiteX2" fmla="*/ 1302560 w 2529723"/>
              <a:gd name="connsiteY2" fmla="*/ 24338 h 6858000"/>
              <a:gd name="connsiteX3" fmla="*/ 2522825 w 2529723"/>
              <a:gd name="connsiteY3" fmla="*/ 3678515 h 6858000"/>
              <a:gd name="connsiteX4" fmla="*/ 557500 w 2529723"/>
              <a:gd name="connsiteY4" fmla="*/ 6451411 h 6858000"/>
              <a:gd name="connsiteX5" fmla="*/ 32482 w 2529723"/>
              <a:gd name="connsiteY5" fmla="*/ 6849373 h 6858000"/>
              <a:gd name="connsiteX6" fmla="*/ 19531 w 2529723"/>
              <a:gd name="connsiteY6" fmla="*/ 6858000 h 6858000"/>
              <a:gd name="connsiteX7" fmla="*/ 0 w 2529723"/>
              <a:gd name="connsiteY7" fmla="*/ 6858000 h 6858000"/>
              <a:gd name="connsiteX8" fmla="*/ 14202 w 2529723"/>
              <a:gd name="connsiteY8" fmla="*/ 6848540 h 6858000"/>
              <a:gd name="connsiteX9" fmla="*/ 539221 w 2529723"/>
              <a:gd name="connsiteY9" fmla="*/ 6450578 h 6858000"/>
              <a:gd name="connsiteX10" fmla="*/ 2504546 w 2529723"/>
              <a:gd name="connsiteY10" fmla="*/ 3677682 h 6858000"/>
              <a:gd name="connsiteX11" fmla="*/ 1284280 w 2529723"/>
              <a:gd name="connsiteY11" fmla="*/ 2350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9723" h="6858000">
                <a:moveTo>
                  <a:pt x="1258269" y="0"/>
                </a:moveTo>
                <a:lnTo>
                  <a:pt x="1275627" y="0"/>
                </a:lnTo>
                <a:lnTo>
                  <a:pt x="1302560" y="24338"/>
                </a:lnTo>
                <a:cubicBezTo>
                  <a:pt x="2156831" y="855667"/>
                  <a:pt x="2590622" y="2191755"/>
                  <a:pt x="2522825" y="3678515"/>
                </a:cubicBezTo>
                <a:cubicBezTo>
                  <a:pt x="2459072" y="5076606"/>
                  <a:pt x="1519830" y="5692656"/>
                  <a:pt x="557500" y="6451411"/>
                </a:cubicBezTo>
                <a:cubicBezTo>
                  <a:pt x="382255" y="6589587"/>
                  <a:pt x="208689" y="6724853"/>
                  <a:pt x="32482" y="6849373"/>
                </a:cubicBezTo>
                <a:lnTo>
                  <a:pt x="19531" y="6858000"/>
                </a:lnTo>
                <a:lnTo>
                  <a:pt x="0" y="6858000"/>
                </a:lnTo>
                <a:lnTo>
                  <a:pt x="14202" y="6848540"/>
                </a:lnTo>
                <a:cubicBezTo>
                  <a:pt x="190409" y="6724020"/>
                  <a:pt x="363976" y="6588754"/>
                  <a:pt x="539221" y="6450578"/>
                </a:cubicBezTo>
                <a:cubicBezTo>
                  <a:pt x="1501550" y="5691822"/>
                  <a:pt x="2440792" y="5075773"/>
                  <a:pt x="2504546" y="3677682"/>
                </a:cubicBezTo>
                <a:cubicBezTo>
                  <a:pt x="2572343" y="2190921"/>
                  <a:pt x="2138551" y="854834"/>
                  <a:pt x="1284280" y="2350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74" name="Freeform: Shape 73">
            <a:extLst>
              <a:ext uri="{FF2B5EF4-FFF2-40B4-BE49-F238E27FC236}">
                <a16:creationId xmlns:a16="http://schemas.microsoft.com/office/drawing/2014/main" id="{B0C6FC03-9304-0726-89CB-3B38EBA08E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5575" y="0"/>
            <a:ext cx="2486322" cy="6858000"/>
          </a:xfrm>
          <a:custGeom>
            <a:avLst/>
            <a:gdLst>
              <a:gd name="connsiteX0" fmla="*/ 879731 w 2521425"/>
              <a:gd name="connsiteY0" fmla="*/ 0 h 6858000"/>
              <a:gd name="connsiteX1" fmla="*/ 898402 w 2521425"/>
              <a:gd name="connsiteY1" fmla="*/ 0 h 6858000"/>
              <a:gd name="connsiteX2" fmla="*/ 920526 w 2521425"/>
              <a:gd name="connsiteY2" fmla="*/ 14997 h 6858000"/>
              <a:gd name="connsiteX3" fmla="*/ 2521425 w 2521425"/>
              <a:gd name="connsiteY3" fmla="*/ 3621656 h 6858000"/>
              <a:gd name="connsiteX4" fmla="*/ 647075 w 2521425"/>
              <a:gd name="connsiteY4" fmla="*/ 6374814 h 6858000"/>
              <a:gd name="connsiteX5" fmla="*/ 130427 w 2521425"/>
              <a:gd name="connsiteY5" fmla="*/ 6780599 h 6858000"/>
              <a:gd name="connsiteX6" fmla="*/ 18671 w 2521425"/>
              <a:gd name="connsiteY6" fmla="*/ 6858000 h 6858000"/>
              <a:gd name="connsiteX7" fmla="*/ 0 w 2521425"/>
              <a:gd name="connsiteY7" fmla="*/ 6858000 h 6858000"/>
              <a:gd name="connsiteX8" fmla="*/ 111756 w 2521425"/>
              <a:gd name="connsiteY8" fmla="*/ 6780599 h 6858000"/>
              <a:gd name="connsiteX9" fmla="*/ 628404 w 2521425"/>
              <a:gd name="connsiteY9" fmla="*/ 6374814 h 6858000"/>
              <a:gd name="connsiteX10" fmla="*/ 2502754 w 2521425"/>
              <a:gd name="connsiteY10" fmla="*/ 3621656 h 6858000"/>
              <a:gd name="connsiteX11" fmla="*/ 901855 w 2521425"/>
              <a:gd name="connsiteY11" fmla="*/ 1499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521425" h="6858000">
                <a:moveTo>
                  <a:pt x="879731" y="0"/>
                </a:moveTo>
                <a:lnTo>
                  <a:pt x="898402" y="0"/>
                </a:lnTo>
                <a:lnTo>
                  <a:pt x="920526" y="14997"/>
                </a:lnTo>
                <a:cubicBezTo>
                  <a:pt x="1947689" y="754641"/>
                  <a:pt x="2521425" y="2093192"/>
                  <a:pt x="2521425" y="3621656"/>
                </a:cubicBezTo>
                <a:cubicBezTo>
                  <a:pt x="2521425" y="4969131"/>
                  <a:pt x="1592700" y="5602839"/>
                  <a:pt x="647075" y="6374814"/>
                </a:cubicBezTo>
                <a:cubicBezTo>
                  <a:pt x="474872" y="6515397"/>
                  <a:pt x="304245" y="6653108"/>
                  <a:pt x="130427" y="6780599"/>
                </a:cubicBezTo>
                <a:lnTo>
                  <a:pt x="18671" y="6858000"/>
                </a:lnTo>
                <a:lnTo>
                  <a:pt x="0" y="6858000"/>
                </a:lnTo>
                <a:lnTo>
                  <a:pt x="111756" y="6780599"/>
                </a:lnTo>
                <a:cubicBezTo>
                  <a:pt x="285574" y="6653108"/>
                  <a:pt x="456201" y="6515397"/>
                  <a:pt x="628404" y="6374814"/>
                </a:cubicBezTo>
                <a:cubicBezTo>
                  <a:pt x="1574029" y="5602839"/>
                  <a:pt x="2502754" y="4969131"/>
                  <a:pt x="2502754" y="3621656"/>
                </a:cubicBezTo>
                <a:cubicBezTo>
                  <a:pt x="2502754" y="2093192"/>
                  <a:pt x="1929018" y="754641"/>
                  <a:pt x="901855" y="14997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425E04-D5DE-E5B1-A93E-D26C09183109}"/>
              </a:ext>
            </a:extLst>
          </p:cNvPr>
          <p:cNvSpPr txBox="1"/>
          <p:nvPr/>
        </p:nvSpPr>
        <p:spPr>
          <a:xfrm>
            <a:off x="2246887" y="292608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6. HireHub/Code/server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D6AB93-1351-E53D-65F7-8683C36A81E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010"/>
          <a:stretch/>
        </p:blipFill>
        <p:spPr>
          <a:xfrm>
            <a:off x="680586" y="727709"/>
            <a:ext cx="10990787" cy="517897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1EFAB92-1EE5-7ABE-71CF-A5945EE36BD5}"/>
              </a:ext>
            </a:extLst>
          </p:cNvPr>
          <p:cNvSpPr txBox="1"/>
          <p:nvPr/>
        </p:nvSpPr>
        <p:spPr>
          <a:xfrm>
            <a:off x="650748" y="5941679"/>
            <a:ext cx="10890504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500" dirty="0"/>
              <a:t>Server (Backend) contains server-side logic and Key files server.js, user.js and migrateUsers.js</a:t>
            </a:r>
          </a:p>
          <a:p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11540658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2D868A-BF34-6996-3F68-F978814E1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79126F7-A30D-93E8-B147-88CF086160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194F3E-0ACF-9FD1-9DE5-0373D8D33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7625FF7-2345-63F6-DAD5-3BFD471C6C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4FB8B848-2E6A-D91C-EC26-4CCE6A8FB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C63E4AB-2F4A-5EB4-46E2-A0FF7AFCC5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99CB2686-CA67-CCE1-77B1-DF269538D15D}"/>
              </a:ext>
            </a:extLst>
          </p:cNvPr>
          <p:cNvSpPr txBox="1"/>
          <p:nvPr/>
        </p:nvSpPr>
        <p:spPr>
          <a:xfrm>
            <a:off x="2246887" y="292608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7. Pre-requisites in Local System for HireHub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30A364-2770-C446-379D-FFA10D2C97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279"/>
          <a:stretch/>
        </p:blipFill>
        <p:spPr>
          <a:xfrm>
            <a:off x="662062" y="884742"/>
            <a:ext cx="11023969" cy="5369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8181FC64-B306-4821-98E2-780662EFC4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E5BCCD-DB23-4AD8-B850-9154AAE91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0" y="0"/>
            <a:ext cx="5566001" cy="6858000"/>
            <a:chOff x="6505773" y="0"/>
            <a:chExt cx="5566001" cy="6858000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871FC61-DD4E-47D4-81FD-8A7E7D12B3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865823" y="0"/>
              <a:ext cx="5205951" cy="6858000"/>
            </a:xfrm>
            <a:custGeom>
              <a:avLst/>
              <a:gdLst>
                <a:gd name="connsiteX0" fmla="*/ 0 w 5205951"/>
                <a:gd name="connsiteY0" fmla="*/ 0 h 6858000"/>
                <a:gd name="connsiteX1" fmla="*/ 1709529 w 5205951"/>
                <a:gd name="connsiteY1" fmla="*/ 0 h 6858000"/>
                <a:gd name="connsiteX2" fmla="*/ 2489695 w 5205951"/>
                <a:gd name="connsiteY2" fmla="*/ 0 h 6858000"/>
                <a:gd name="connsiteX3" fmla="*/ 3582928 w 5205951"/>
                <a:gd name="connsiteY3" fmla="*/ 0 h 6858000"/>
                <a:gd name="connsiteX4" fmla="*/ 3605052 w 5205951"/>
                <a:gd name="connsiteY4" fmla="*/ 14997 h 6858000"/>
                <a:gd name="connsiteX5" fmla="*/ 5205951 w 5205951"/>
                <a:gd name="connsiteY5" fmla="*/ 3621656 h 6858000"/>
                <a:gd name="connsiteX6" fmla="*/ 3331601 w 5205951"/>
                <a:gd name="connsiteY6" fmla="*/ 6374814 h 6858000"/>
                <a:gd name="connsiteX7" fmla="*/ 2814953 w 5205951"/>
                <a:gd name="connsiteY7" fmla="*/ 6780599 h 6858000"/>
                <a:gd name="connsiteX8" fmla="*/ 2703197 w 5205951"/>
                <a:gd name="connsiteY8" fmla="*/ 6858000 h 6858000"/>
                <a:gd name="connsiteX9" fmla="*/ 2489695 w 5205951"/>
                <a:gd name="connsiteY9" fmla="*/ 6858000 h 6858000"/>
                <a:gd name="connsiteX10" fmla="*/ 1709529 w 5205951"/>
                <a:gd name="connsiteY10" fmla="*/ 6858000 h 6858000"/>
                <a:gd name="connsiteX11" fmla="*/ 0 w 5205951"/>
                <a:gd name="connsiteY11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205951" h="6858000">
                  <a:moveTo>
                    <a:pt x="0" y="0"/>
                  </a:moveTo>
                  <a:lnTo>
                    <a:pt x="1709529" y="0"/>
                  </a:lnTo>
                  <a:lnTo>
                    <a:pt x="2489695" y="0"/>
                  </a:lnTo>
                  <a:lnTo>
                    <a:pt x="3582928" y="0"/>
                  </a:lnTo>
                  <a:lnTo>
                    <a:pt x="3605052" y="14997"/>
                  </a:lnTo>
                  <a:cubicBezTo>
                    <a:pt x="4632215" y="754641"/>
                    <a:pt x="5205951" y="2093192"/>
                    <a:pt x="5205951" y="3621656"/>
                  </a:cubicBezTo>
                  <a:cubicBezTo>
                    <a:pt x="5205951" y="4969131"/>
                    <a:pt x="4277226" y="5602839"/>
                    <a:pt x="3331601" y="6374814"/>
                  </a:cubicBezTo>
                  <a:cubicBezTo>
                    <a:pt x="3159398" y="6515397"/>
                    <a:pt x="2988771" y="6653108"/>
                    <a:pt x="2814953" y="6780599"/>
                  </a:cubicBezTo>
                  <a:lnTo>
                    <a:pt x="2703197" y="6858000"/>
                  </a:lnTo>
                  <a:lnTo>
                    <a:pt x="2489695" y="6858000"/>
                  </a:lnTo>
                  <a:lnTo>
                    <a:pt x="1709529" y="6858000"/>
                  </a:lnTo>
                  <a:lnTo>
                    <a:pt x="0" y="685800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29A1E2C-5AC8-40FC-99E9-832069D39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505773" y="0"/>
              <a:ext cx="2529723" cy="6858000"/>
            </a:xfrm>
            <a:custGeom>
              <a:avLst/>
              <a:gdLst>
                <a:gd name="connsiteX0" fmla="*/ 1258269 w 2529723"/>
                <a:gd name="connsiteY0" fmla="*/ 0 h 6858000"/>
                <a:gd name="connsiteX1" fmla="*/ 1275627 w 2529723"/>
                <a:gd name="connsiteY1" fmla="*/ 0 h 6858000"/>
                <a:gd name="connsiteX2" fmla="*/ 1302560 w 2529723"/>
                <a:gd name="connsiteY2" fmla="*/ 24338 h 6858000"/>
                <a:gd name="connsiteX3" fmla="*/ 2522825 w 2529723"/>
                <a:gd name="connsiteY3" fmla="*/ 3678515 h 6858000"/>
                <a:gd name="connsiteX4" fmla="*/ 557500 w 2529723"/>
                <a:gd name="connsiteY4" fmla="*/ 6451411 h 6858000"/>
                <a:gd name="connsiteX5" fmla="*/ 32482 w 2529723"/>
                <a:gd name="connsiteY5" fmla="*/ 6849373 h 6858000"/>
                <a:gd name="connsiteX6" fmla="*/ 19531 w 2529723"/>
                <a:gd name="connsiteY6" fmla="*/ 6858000 h 6858000"/>
                <a:gd name="connsiteX7" fmla="*/ 0 w 2529723"/>
                <a:gd name="connsiteY7" fmla="*/ 6858000 h 6858000"/>
                <a:gd name="connsiteX8" fmla="*/ 14202 w 2529723"/>
                <a:gd name="connsiteY8" fmla="*/ 6848540 h 6858000"/>
                <a:gd name="connsiteX9" fmla="*/ 539221 w 2529723"/>
                <a:gd name="connsiteY9" fmla="*/ 6450578 h 6858000"/>
                <a:gd name="connsiteX10" fmla="*/ 2504546 w 2529723"/>
                <a:gd name="connsiteY10" fmla="*/ 3677682 h 6858000"/>
                <a:gd name="connsiteX11" fmla="*/ 1284280 w 2529723"/>
                <a:gd name="connsiteY11" fmla="*/ 235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29723" h="6858000">
                  <a:moveTo>
                    <a:pt x="1258269" y="0"/>
                  </a:moveTo>
                  <a:lnTo>
                    <a:pt x="1275627" y="0"/>
                  </a:lnTo>
                  <a:lnTo>
                    <a:pt x="1302560" y="24338"/>
                  </a:lnTo>
                  <a:cubicBezTo>
                    <a:pt x="2156831" y="855667"/>
                    <a:pt x="2590622" y="2191755"/>
                    <a:pt x="2522825" y="3678515"/>
                  </a:cubicBezTo>
                  <a:cubicBezTo>
                    <a:pt x="2459072" y="5076606"/>
                    <a:pt x="1519830" y="5692656"/>
                    <a:pt x="557500" y="6451411"/>
                  </a:cubicBezTo>
                  <a:cubicBezTo>
                    <a:pt x="382255" y="6589587"/>
                    <a:pt x="208689" y="6724853"/>
                    <a:pt x="32482" y="6849373"/>
                  </a:cubicBezTo>
                  <a:lnTo>
                    <a:pt x="19531" y="6858000"/>
                  </a:lnTo>
                  <a:lnTo>
                    <a:pt x="0" y="6858000"/>
                  </a:lnTo>
                  <a:lnTo>
                    <a:pt x="14202" y="6848540"/>
                  </a:lnTo>
                  <a:cubicBezTo>
                    <a:pt x="190409" y="6724020"/>
                    <a:pt x="363976" y="6588754"/>
                    <a:pt x="539221" y="6450578"/>
                  </a:cubicBezTo>
                  <a:cubicBezTo>
                    <a:pt x="1501550" y="5691822"/>
                    <a:pt x="2440792" y="5075773"/>
                    <a:pt x="2504546" y="3677682"/>
                  </a:cubicBezTo>
                  <a:cubicBezTo>
                    <a:pt x="2572343" y="2190921"/>
                    <a:pt x="2138551" y="854834"/>
                    <a:pt x="1284280" y="2350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5C54A75-E44A-4147-B9D0-FF46CFD316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6719069" y="0"/>
              <a:ext cx="2536434" cy="6858000"/>
            </a:xfrm>
            <a:custGeom>
              <a:avLst/>
              <a:gdLst>
                <a:gd name="connsiteX0" fmla="*/ 879731 w 2536434"/>
                <a:gd name="connsiteY0" fmla="*/ 0 h 6858000"/>
                <a:gd name="connsiteX1" fmla="*/ 913411 w 2536434"/>
                <a:gd name="connsiteY1" fmla="*/ 0 h 6858000"/>
                <a:gd name="connsiteX2" fmla="*/ 935535 w 2536434"/>
                <a:gd name="connsiteY2" fmla="*/ 14997 h 6858000"/>
                <a:gd name="connsiteX3" fmla="*/ 2536434 w 2536434"/>
                <a:gd name="connsiteY3" fmla="*/ 3621656 h 6858000"/>
                <a:gd name="connsiteX4" fmla="*/ 662084 w 2536434"/>
                <a:gd name="connsiteY4" fmla="*/ 6374814 h 6858000"/>
                <a:gd name="connsiteX5" fmla="*/ 145436 w 2536434"/>
                <a:gd name="connsiteY5" fmla="*/ 6780599 h 6858000"/>
                <a:gd name="connsiteX6" fmla="*/ 33680 w 2536434"/>
                <a:gd name="connsiteY6" fmla="*/ 6858000 h 6858000"/>
                <a:gd name="connsiteX7" fmla="*/ 0 w 2536434"/>
                <a:gd name="connsiteY7" fmla="*/ 6858000 h 6858000"/>
                <a:gd name="connsiteX8" fmla="*/ 111756 w 2536434"/>
                <a:gd name="connsiteY8" fmla="*/ 6780599 h 6858000"/>
                <a:gd name="connsiteX9" fmla="*/ 628404 w 2536434"/>
                <a:gd name="connsiteY9" fmla="*/ 6374814 h 6858000"/>
                <a:gd name="connsiteX10" fmla="*/ 2502754 w 2536434"/>
                <a:gd name="connsiteY10" fmla="*/ 3621656 h 6858000"/>
                <a:gd name="connsiteX11" fmla="*/ 901855 w 2536434"/>
                <a:gd name="connsiteY11" fmla="*/ 1499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6434" h="6858000">
                  <a:moveTo>
                    <a:pt x="879731" y="0"/>
                  </a:moveTo>
                  <a:lnTo>
                    <a:pt x="913411" y="0"/>
                  </a:lnTo>
                  <a:lnTo>
                    <a:pt x="935535" y="14997"/>
                  </a:lnTo>
                  <a:cubicBezTo>
                    <a:pt x="1962698" y="754641"/>
                    <a:pt x="2536434" y="2093192"/>
                    <a:pt x="2536434" y="3621656"/>
                  </a:cubicBezTo>
                  <a:cubicBezTo>
                    <a:pt x="2536434" y="4969131"/>
                    <a:pt x="1607709" y="5602839"/>
                    <a:pt x="662084" y="6374814"/>
                  </a:cubicBezTo>
                  <a:cubicBezTo>
                    <a:pt x="489881" y="6515397"/>
                    <a:pt x="319254" y="6653108"/>
                    <a:pt x="145436" y="6780599"/>
                  </a:cubicBezTo>
                  <a:lnTo>
                    <a:pt x="33680" y="6858000"/>
                  </a:lnTo>
                  <a:lnTo>
                    <a:pt x="0" y="6858000"/>
                  </a:lnTo>
                  <a:lnTo>
                    <a:pt x="111756" y="6780599"/>
                  </a:lnTo>
                  <a:cubicBezTo>
                    <a:pt x="285574" y="6653108"/>
                    <a:pt x="456201" y="6515397"/>
                    <a:pt x="628404" y="6374814"/>
                  </a:cubicBezTo>
                  <a:cubicBezTo>
                    <a:pt x="1574029" y="5602839"/>
                    <a:pt x="2502754" y="4969131"/>
                    <a:pt x="2502754" y="3621656"/>
                  </a:cubicBezTo>
                  <a:cubicBezTo>
                    <a:pt x="2502754" y="2093192"/>
                    <a:pt x="1929018" y="754641"/>
                    <a:pt x="901855" y="1499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Meiryo"/>
                <a:ea typeface="+mn-ea"/>
                <a:cs typeface="+mn-cs"/>
              </a:endParaRPr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30504A1-53F2-43FC-5729-8B30FF6467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6125" r="15214"/>
          <a:stretch/>
        </p:blipFill>
        <p:spPr>
          <a:xfrm>
            <a:off x="-1" y="1209236"/>
            <a:ext cx="7498081" cy="47069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2AE28C-59DC-DDCC-796D-D77EAC593323}"/>
              </a:ext>
            </a:extLst>
          </p:cNvPr>
          <p:cNvSpPr txBox="1"/>
          <p:nvPr/>
        </p:nvSpPr>
        <p:spPr>
          <a:xfrm>
            <a:off x="2137159" y="260604"/>
            <a:ext cx="73334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/>
              <a:t>8. Installation Steps and README Overview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B5FEE1C-5877-ED54-B73F-9EB43BFD5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926" y="1796836"/>
            <a:ext cx="4223978" cy="40164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500" dirty="0">
                <a:latin typeface="+mj-lt"/>
              </a:rPr>
              <a:t>Clone the git repo using the link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5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npm start: Run the app in development mode at localhost:3000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500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1500" dirty="0">
                <a:latin typeface="+mj-lt"/>
              </a:rPr>
              <a:t>node server.js: Connect to MongoDB, server running on port 4000</a:t>
            </a: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1500" dirty="0"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dirty="0">
                <a:latin typeface="+mj-lt"/>
              </a:rPr>
              <a:t>npm test: Launches test runner for debugging.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sz="1500" dirty="0">
                <a:latin typeface="+mj-lt"/>
              </a:rPr>
              <a:t>npm run build: Builds the app for production.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5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07582107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LinesVTI">
  <a:themeElements>
    <a:clrScheme name="SketchLines">
      <a:dk1>
        <a:sysClr val="windowText" lastClr="000000"/>
      </a:dk1>
      <a:lt1>
        <a:sysClr val="window" lastClr="FFFFFF"/>
      </a:lt1>
      <a:dk2>
        <a:srgbClr val="564E4E"/>
      </a:dk2>
      <a:lt2>
        <a:srgbClr val="EEEBE2"/>
      </a:lt2>
      <a:accent1>
        <a:srgbClr val="E54837"/>
      </a:accent1>
      <a:accent2>
        <a:srgbClr val="947F53"/>
      </a:accent2>
      <a:accent3>
        <a:srgbClr val="BE8D64"/>
      </a:accent3>
      <a:accent4>
        <a:srgbClr val="E0C171"/>
      </a:accent4>
      <a:accent5>
        <a:srgbClr val="968572"/>
      </a:accent5>
      <a:accent6>
        <a:srgbClr val="855D5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LinesVTI" id="{8C0B0F05-C8D0-4078-9615-83E590287484}" vid="{43A7BC57-C1E3-4EE6-BDBC-5422DD574A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1762</TotalTime>
  <Words>388</Words>
  <Application>Microsoft Office PowerPoint</Application>
  <PresentationFormat>Widescreen</PresentationFormat>
  <Paragraphs>61</Paragraphs>
  <Slides>18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Meiryo</vt:lpstr>
      <vt:lpstr>Aptos</vt:lpstr>
      <vt:lpstr>Arial</vt:lpstr>
      <vt:lpstr>Calisto MT</vt:lpstr>
      <vt:lpstr>Corbel</vt:lpstr>
      <vt:lpstr>Segoe UI</vt:lpstr>
      <vt:lpstr>SketchLinesVTI</vt:lpstr>
      <vt:lpstr>Team-3  Rohith Bhogaraju Nehal Mahankali  Varsha Hunjan  Manasa Sai Kalavakuri Sunil Chinthaparthi  Vaseem Syed  Mohammed Shaik Zaheer Rohit Rathod   Sakshi Singh Venkat Sanjay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Praveena Thalupunuri</dc:creator>
  <cp:lastModifiedBy>Info</cp:lastModifiedBy>
  <cp:revision>66</cp:revision>
  <dcterms:created xsi:type="dcterms:W3CDTF">2024-09-26T05:20:33Z</dcterms:created>
  <dcterms:modified xsi:type="dcterms:W3CDTF">2024-12-11T19:25:13Z</dcterms:modified>
</cp:coreProperties>
</file>