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2652B-89C8-46A3-B058-D7DC5A39F9FF}" v="40" dt="2024-10-02T05:47:23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09B3B-4DE3-4076-ADC5-5276FDE63CC5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F9701-D982-4FEF-8B88-48A9849383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77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0E07-D775-0CCC-5C87-BBF20B97A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78D71-33FB-3455-120B-D13E5CD8F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95A1-2C52-B9B0-D0C6-1620D7CE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BA664-3CC3-D6E1-14A8-19B401FA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324A7-46CC-2748-AC4F-8C5976D5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6F05-7F8B-70D3-78CB-36C12FC3C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EE87D-1C41-2B70-A426-2AE06F4CE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92B2-E5F0-545B-D420-695B3C09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138FC-E7AC-E2DA-297B-B93F9DB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5C016-B221-EEAA-52B1-039635C3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4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63504-6181-8675-7FCD-622931FA5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060CD-C687-8872-7178-91AF2522F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18FB-CEF2-F7AC-58BD-CC507F5E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85257-B9A6-0980-0B83-E754CC0A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F766D-6868-7702-7A5C-CEE86DFE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0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FA23-A8FF-BC06-45B1-A93408FF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C0F6B-E816-1A36-6649-628997C63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6D58C-C6F1-168B-E077-E9860E01C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9C697-D4F9-4B5B-2C15-421D4459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2E383-0287-499C-8170-F62B6F70F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3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8DBE-D663-EA0B-8C0F-4AD97193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1FA5C-BA3B-259B-5D21-01DBA219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5878-0363-3E7E-EC94-69B75EFB8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3B8D-1507-B175-051E-184B5C68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B5EB-6823-4CED-615C-73CA2CEE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3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1F16-ECC1-6E61-176F-FB876C70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D07E-93B4-49E0-EED5-1856AF8A41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6B6C2-46AF-B91A-4F54-626005B49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C0F31-F689-6AB6-A908-A349DA73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C4577-1101-B6EF-A4E2-4BCC01DB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41B1B-B249-94DD-12AD-0D8D76E8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1D67-8AD9-944E-9249-6CDA73D36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7C85F-B464-C898-1932-91C2D8C46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E3E0B-2824-CECD-3DFE-C93886C96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C588-C6EA-266B-B3C1-E9EA4835E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AACDB-2781-45AC-4B05-07BC7343C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3EF73-52E8-890C-5AA7-135410B9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015AA-2A5F-96A1-070D-75F4AB0F5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DE963-923C-1806-DD3A-CB438630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EDCE-E240-D568-BCC2-52D2F5DC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FBF4B1-810D-57CB-7F64-992B24DE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50FAD-B973-B43D-F480-76E00D1B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00602C-940E-89F0-11B9-4920FB2E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8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349F6-7126-9483-0CD6-249DF8CB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0FE07-B338-7063-2324-510CCA64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9F40B-5139-492C-ED16-97ADDA97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5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9182-4963-5600-17FF-60574C0E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C838-4B03-BAFD-5EB1-726916C2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2D127-0618-8531-E42E-2BB4C3934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339-FEF3-4FFF-417A-DFE56CFF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06D3-DCEE-FA0B-563F-74226201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5C44-6DD1-3666-B185-EBF2C53FB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3A5B-EFA7-0A92-6FEC-E1AF0518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7B253-B90C-9935-CCDF-C5462874C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B1973-91C4-102F-BF97-4E78D0465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70F3-1791-2B70-3DC9-6C1792E1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E28AA-1180-9C33-2815-EB19D43D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696CA-FE8E-DF15-7244-B94C384E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08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00F5E6-EEF8-FEE8-C708-DBA808E0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44B10-B158-5073-9AA1-36D6EA55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A599-217C-919D-EFA4-F7CDE3FA4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7269F-DA7E-45A4-A565-58A563A3EC6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8929D-CDF0-31C9-790B-3BD6EF22C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5B58-E73C-9E85-484C-806FD1126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C96ED-9962-4219-98C3-F66DE1846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A881-18F1-72CC-F403-F566E2906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3: </a:t>
            </a:r>
            <a:r>
              <a:rPr lang="en-US" dirty="0" err="1"/>
              <a:t>HireHub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530B9-224A-0D85-82EA-478DC6D9AB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Logical and Process Views</a:t>
            </a:r>
          </a:p>
        </p:txBody>
      </p:sp>
    </p:spTree>
    <p:extLst>
      <p:ext uri="{BB962C8B-B14F-4D97-AF65-F5344CB8AC3E}">
        <p14:creationId xmlns:p14="http://schemas.microsoft.com/office/powerpoint/2010/main" val="358159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63D3483-328F-34F4-99CA-A6C5E2380EDD}"/>
              </a:ext>
            </a:extLst>
          </p:cNvPr>
          <p:cNvSpPr/>
          <p:nvPr/>
        </p:nvSpPr>
        <p:spPr>
          <a:xfrm>
            <a:off x="378669" y="5459576"/>
            <a:ext cx="312539" cy="2569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D190303-2B59-F096-48F3-08DD35495E3F}"/>
              </a:ext>
            </a:extLst>
          </p:cNvPr>
          <p:cNvCxnSpPr>
            <a:cxnSpLocks/>
          </p:cNvCxnSpPr>
          <p:nvPr/>
        </p:nvCxnSpPr>
        <p:spPr>
          <a:xfrm>
            <a:off x="553767" y="5716528"/>
            <a:ext cx="0" cy="653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AEFED4-6ACC-F46D-A017-25EEAE12C934}"/>
              </a:ext>
            </a:extLst>
          </p:cNvPr>
          <p:cNvCxnSpPr>
            <a:cxnSpLocks/>
          </p:cNvCxnSpPr>
          <p:nvPr/>
        </p:nvCxnSpPr>
        <p:spPr>
          <a:xfrm flipV="1">
            <a:off x="554465" y="5748210"/>
            <a:ext cx="332475" cy="115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1D43B3-D8A4-B77F-EE7D-001704581900}"/>
              </a:ext>
            </a:extLst>
          </p:cNvPr>
          <p:cNvCxnSpPr>
            <a:cxnSpLocks/>
          </p:cNvCxnSpPr>
          <p:nvPr/>
        </p:nvCxnSpPr>
        <p:spPr>
          <a:xfrm flipV="1">
            <a:off x="355175" y="6258552"/>
            <a:ext cx="198594" cy="17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3C10ED-E5A9-F7FF-B80D-736F072F4A09}"/>
              </a:ext>
            </a:extLst>
          </p:cNvPr>
          <p:cNvCxnSpPr>
            <a:cxnSpLocks/>
          </p:cNvCxnSpPr>
          <p:nvPr/>
        </p:nvCxnSpPr>
        <p:spPr>
          <a:xfrm>
            <a:off x="235653" y="5658157"/>
            <a:ext cx="314628" cy="201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FD56D81-E44F-25A0-3C95-2276C284E2F6}"/>
              </a:ext>
            </a:extLst>
          </p:cNvPr>
          <p:cNvCxnSpPr>
            <a:cxnSpLocks/>
          </p:cNvCxnSpPr>
          <p:nvPr/>
        </p:nvCxnSpPr>
        <p:spPr>
          <a:xfrm>
            <a:off x="553767" y="6241859"/>
            <a:ext cx="212021" cy="173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206E7D-E501-23EC-3BA6-7B43BF44A031}"/>
              </a:ext>
            </a:extLst>
          </p:cNvPr>
          <p:cNvSpPr txBox="1"/>
          <p:nvPr/>
        </p:nvSpPr>
        <p:spPr>
          <a:xfrm>
            <a:off x="186725" y="6440293"/>
            <a:ext cx="799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Employer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7EC2DF-665D-0EDC-8CAD-D72159EB9107}"/>
              </a:ext>
            </a:extLst>
          </p:cNvPr>
          <p:cNvSpPr/>
          <p:nvPr/>
        </p:nvSpPr>
        <p:spPr>
          <a:xfrm>
            <a:off x="1951218" y="4456983"/>
            <a:ext cx="1295400" cy="492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Hiring App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76EC00-7F65-191E-B6CF-F8421ECA8FF1}"/>
              </a:ext>
            </a:extLst>
          </p:cNvPr>
          <p:cNvSpPr/>
          <p:nvPr/>
        </p:nvSpPr>
        <p:spPr>
          <a:xfrm>
            <a:off x="1937902" y="5265514"/>
            <a:ext cx="1295400" cy="492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Job Boards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72CE57-0A47-1772-8F71-AB6F935EC031}"/>
              </a:ext>
            </a:extLst>
          </p:cNvPr>
          <p:cNvSpPr/>
          <p:nvPr/>
        </p:nvSpPr>
        <p:spPr>
          <a:xfrm>
            <a:off x="1937902" y="6064603"/>
            <a:ext cx="1295400" cy="492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Social Media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4657A3B-AA4A-F166-80D4-2DA1FEF2E5F3}"/>
              </a:ext>
            </a:extLst>
          </p:cNvPr>
          <p:cNvSpPr/>
          <p:nvPr/>
        </p:nvSpPr>
        <p:spPr>
          <a:xfrm>
            <a:off x="3863503" y="3429000"/>
            <a:ext cx="2489179" cy="320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E5051AF-9916-A63D-1571-3F5564728B5E}"/>
              </a:ext>
            </a:extLst>
          </p:cNvPr>
          <p:cNvSpPr/>
          <p:nvPr/>
        </p:nvSpPr>
        <p:spPr>
          <a:xfrm>
            <a:off x="6677328" y="3429000"/>
            <a:ext cx="2489179" cy="320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E8FAFCE-23A6-07F2-7ED6-F8C2D03F875E}"/>
              </a:ext>
            </a:extLst>
          </p:cNvPr>
          <p:cNvSpPr/>
          <p:nvPr/>
        </p:nvSpPr>
        <p:spPr>
          <a:xfrm>
            <a:off x="9491154" y="3488672"/>
            <a:ext cx="2489179" cy="3140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CD1722C-E0B2-174F-90F8-1C25B52DE3D5}"/>
              </a:ext>
            </a:extLst>
          </p:cNvPr>
          <p:cNvSpPr/>
          <p:nvPr/>
        </p:nvSpPr>
        <p:spPr>
          <a:xfrm>
            <a:off x="4054756" y="3765267"/>
            <a:ext cx="2062652" cy="417752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Posting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D53B25-ADBC-551F-7783-F6FFA91012AC}"/>
              </a:ext>
            </a:extLst>
          </p:cNvPr>
          <p:cNvSpPr/>
          <p:nvPr/>
        </p:nvSpPr>
        <p:spPr>
          <a:xfrm>
            <a:off x="4076766" y="4274805"/>
            <a:ext cx="2062652" cy="371672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Candidate Application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D1DD3E-7A59-79A8-E724-EE33A92C8F6F}"/>
              </a:ext>
            </a:extLst>
          </p:cNvPr>
          <p:cNvSpPr/>
          <p:nvPr/>
        </p:nvSpPr>
        <p:spPr>
          <a:xfrm>
            <a:off x="4076766" y="4743410"/>
            <a:ext cx="2062652" cy="371672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Screening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8552C-17FE-1FDE-11E1-8876E17B8876}"/>
              </a:ext>
            </a:extLst>
          </p:cNvPr>
          <p:cNvSpPr/>
          <p:nvPr/>
        </p:nvSpPr>
        <p:spPr>
          <a:xfrm>
            <a:off x="4091438" y="5207864"/>
            <a:ext cx="2062652" cy="371672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Interviewing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D670D9-849C-B06C-3936-B680145FA795}"/>
              </a:ext>
            </a:extLst>
          </p:cNvPr>
          <p:cNvSpPr/>
          <p:nvPr/>
        </p:nvSpPr>
        <p:spPr>
          <a:xfrm>
            <a:off x="4091438" y="5676469"/>
            <a:ext cx="2062652" cy="371672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Offer Extension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C0C7CEF-C9EA-2800-7EB9-DD8FDE647168}"/>
              </a:ext>
            </a:extLst>
          </p:cNvPr>
          <p:cNvSpPr/>
          <p:nvPr/>
        </p:nvSpPr>
        <p:spPr>
          <a:xfrm>
            <a:off x="4100826" y="6096865"/>
            <a:ext cx="2062652" cy="371672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Onboarding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074D26-2788-700C-E95A-37C43DA90420}"/>
              </a:ext>
            </a:extLst>
          </p:cNvPr>
          <p:cNvSpPr/>
          <p:nvPr/>
        </p:nvSpPr>
        <p:spPr>
          <a:xfrm>
            <a:off x="6870513" y="3765267"/>
            <a:ext cx="2062652" cy="36529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Job Listings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64E92C-43E1-6B29-E616-01EB304A8334}"/>
              </a:ext>
            </a:extLst>
          </p:cNvPr>
          <p:cNvSpPr/>
          <p:nvPr/>
        </p:nvSpPr>
        <p:spPr>
          <a:xfrm>
            <a:off x="6870513" y="4250785"/>
            <a:ext cx="2062652" cy="36529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Candidate Profiles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4A171D5-59B3-41EA-7328-8C7F33F7D584}"/>
              </a:ext>
            </a:extLst>
          </p:cNvPr>
          <p:cNvSpPr/>
          <p:nvPr/>
        </p:nvSpPr>
        <p:spPr>
          <a:xfrm>
            <a:off x="6870513" y="4749809"/>
            <a:ext cx="2062652" cy="365297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ADAD2CF-AA92-C4F1-308D-8AE6A79F4419}"/>
              </a:ext>
            </a:extLst>
          </p:cNvPr>
          <p:cNvSpPr/>
          <p:nvPr/>
        </p:nvSpPr>
        <p:spPr>
          <a:xfrm>
            <a:off x="6871827" y="5178154"/>
            <a:ext cx="2062652" cy="401382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Interview Notes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24C824-2E4B-3A77-EE7B-024F84436CD4}"/>
              </a:ext>
            </a:extLst>
          </p:cNvPr>
          <p:cNvSpPr/>
          <p:nvPr/>
        </p:nvSpPr>
        <p:spPr>
          <a:xfrm>
            <a:off x="6874355" y="5642774"/>
            <a:ext cx="2062652" cy="364093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Offer letters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EC91D7-52E4-73BC-7493-9D428FD4BB3F}"/>
              </a:ext>
            </a:extLst>
          </p:cNvPr>
          <p:cNvSpPr/>
          <p:nvPr/>
        </p:nvSpPr>
        <p:spPr>
          <a:xfrm>
            <a:off x="6890591" y="6096865"/>
            <a:ext cx="2062652" cy="364093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Onboarding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D4A26B-DB16-0221-8A90-74B0F402CF5D}"/>
              </a:ext>
            </a:extLst>
          </p:cNvPr>
          <p:cNvSpPr/>
          <p:nvPr/>
        </p:nvSpPr>
        <p:spPr>
          <a:xfrm>
            <a:off x="9701504" y="3680383"/>
            <a:ext cx="2062652" cy="529442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Tracking System(ATS)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EB13E6-3574-51C9-3275-5EF996DFB215}"/>
              </a:ext>
            </a:extLst>
          </p:cNvPr>
          <p:cNvSpPr/>
          <p:nvPr/>
        </p:nvSpPr>
        <p:spPr>
          <a:xfrm>
            <a:off x="9740242" y="4369598"/>
            <a:ext cx="2062652" cy="45426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448C8B-BD61-4555-3EE5-CBCC17EAF68E}"/>
              </a:ext>
            </a:extLst>
          </p:cNvPr>
          <p:cNvSpPr/>
          <p:nvPr/>
        </p:nvSpPr>
        <p:spPr>
          <a:xfrm>
            <a:off x="9740242" y="4949761"/>
            <a:ext cx="2062652" cy="45426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Search Engine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7710AC-8012-0238-BB3D-C22CF7361E37}"/>
              </a:ext>
            </a:extLst>
          </p:cNvPr>
          <p:cNvSpPr/>
          <p:nvPr/>
        </p:nvSpPr>
        <p:spPr>
          <a:xfrm>
            <a:off x="9766265" y="5485916"/>
            <a:ext cx="2062652" cy="45426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Communication Tools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C5B5B9E-6CD1-995B-31E7-839A98B14E67}"/>
              </a:ext>
            </a:extLst>
          </p:cNvPr>
          <p:cNvSpPr/>
          <p:nvPr/>
        </p:nvSpPr>
        <p:spPr>
          <a:xfrm>
            <a:off x="9740242" y="6048141"/>
            <a:ext cx="2062652" cy="454269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Integration with other systems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2680F05-4CB7-EE6B-190F-D6E690259AA5}"/>
              </a:ext>
            </a:extLst>
          </p:cNvPr>
          <p:cNvCxnSpPr/>
          <p:nvPr/>
        </p:nvCxnSpPr>
        <p:spPr>
          <a:xfrm>
            <a:off x="199199" y="3142606"/>
            <a:ext cx="84476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C5ED86-02B5-4D29-F2F9-93050F74E359}"/>
              </a:ext>
            </a:extLst>
          </p:cNvPr>
          <p:cNvCxnSpPr/>
          <p:nvPr/>
        </p:nvCxnSpPr>
        <p:spPr>
          <a:xfrm>
            <a:off x="1674294" y="3142606"/>
            <a:ext cx="1591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3B30FB5-B5D0-8F12-7FD3-EFF52BD59531}"/>
              </a:ext>
            </a:extLst>
          </p:cNvPr>
          <p:cNvCxnSpPr>
            <a:cxnSpLocks/>
          </p:cNvCxnSpPr>
          <p:nvPr/>
        </p:nvCxnSpPr>
        <p:spPr>
          <a:xfrm>
            <a:off x="3852930" y="3134140"/>
            <a:ext cx="2489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440C6EC-18F4-25DB-4320-A58BF2B94F6C}"/>
              </a:ext>
            </a:extLst>
          </p:cNvPr>
          <p:cNvCxnSpPr>
            <a:cxnSpLocks/>
          </p:cNvCxnSpPr>
          <p:nvPr/>
        </p:nvCxnSpPr>
        <p:spPr>
          <a:xfrm>
            <a:off x="6666755" y="3134140"/>
            <a:ext cx="2489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67F602-2EE7-4EF5-9350-6702A702CC53}"/>
              </a:ext>
            </a:extLst>
          </p:cNvPr>
          <p:cNvCxnSpPr>
            <a:cxnSpLocks/>
          </p:cNvCxnSpPr>
          <p:nvPr/>
        </p:nvCxnSpPr>
        <p:spPr>
          <a:xfrm>
            <a:off x="9480580" y="3125675"/>
            <a:ext cx="24891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870FCED-B846-7E52-1039-2A960588F69F}"/>
              </a:ext>
            </a:extLst>
          </p:cNvPr>
          <p:cNvSpPr txBox="1"/>
          <p:nvPr/>
        </p:nvSpPr>
        <p:spPr>
          <a:xfrm>
            <a:off x="355175" y="286437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Users</a:t>
            </a:r>
            <a:endParaRPr lang="en-US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3D2BA8-8366-02C7-0636-0B4C2A00B8A6}"/>
              </a:ext>
            </a:extLst>
          </p:cNvPr>
          <p:cNvSpPr txBox="1"/>
          <p:nvPr/>
        </p:nvSpPr>
        <p:spPr>
          <a:xfrm>
            <a:off x="1773879" y="2857141"/>
            <a:ext cx="1188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Delivery Channels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CD9A2D6-B11A-EBA7-B7B9-FF578169235F}"/>
              </a:ext>
            </a:extLst>
          </p:cNvPr>
          <p:cNvSpPr txBox="1"/>
          <p:nvPr/>
        </p:nvSpPr>
        <p:spPr>
          <a:xfrm>
            <a:off x="4113741" y="2864372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Core Business Processes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E38CD07-BD78-81CB-FFE4-29CE21598068}"/>
              </a:ext>
            </a:extLst>
          </p:cNvPr>
          <p:cNvSpPr txBox="1"/>
          <p:nvPr/>
        </p:nvSpPr>
        <p:spPr>
          <a:xfrm>
            <a:off x="7114747" y="2857141"/>
            <a:ext cx="1362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and Information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E9F921-5E88-CDDF-FDA7-DDFC80153E8A}"/>
              </a:ext>
            </a:extLst>
          </p:cNvPr>
          <p:cNvSpPr txBox="1"/>
          <p:nvPr/>
        </p:nvSpPr>
        <p:spPr>
          <a:xfrm>
            <a:off x="9928572" y="2857140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Technology Enablers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7803275-ECAC-8880-7426-603775CFD31C}"/>
              </a:ext>
            </a:extLst>
          </p:cNvPr>
          <p:cNvSpPr/>
          <p:nvPr/>
        </p:nvSpPr>
        <p:spPr>
          <a:xfrm>
            <a:off x="138014" y="5326312"/>
            <a:ext cx="818378" cy="136110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EEADCB-DBB9-7654-CBA3-1424B045B099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31863" y="4232774"/>
            <a:ext cx="1019355" cy="4705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47EDE6-A5F3-50E5-363F-9339F34056F5}"/>
              </a:ext>
            </a:extLst>
          </p:cNvPr>
          <p:cNvCxnSpPr>
            <a:cxnSpLocks/>
            <a:stCxn id="126" idx="3"/>
            <a:endCxn id="30" idx="0"/>
          </p:cNvCxnSpPr>
          <p:nvPr/>
        </p:nvCxnSpPr>
        <p:spPr>
          <a:xfrm>
            <a:off x="956392" y="4491431"/>
            <a:ext cx="1629210" cy="7740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C0E63B-3792-7532-BC56-17BEC606AC3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940296" y="4823867"/>
            <a:ext cx="1645306" cy="124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DD90835-3FEA-4405-41CB-AF448AC8C042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956392" y="4703372"/>
            <a:ext cx="994826" cy="939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D2D9FFF-89A6-0018-08A3-4E07A6EC5496}"/>
              </a:ext>
            </a:extLst>
          </p:cNvPr>
          <p:cNvCxnSpPr>
            <a:cxnSpLocks/>
            <a:stCxn id="84" idx="3"/>
            <a:endCxn id="30" idx="1"/>
          </p:cNvCxnSpPr>
          <p:nvPr/>
        </p:nvCxnSpPr>
        <p:spPr>
          <a:xfrm flipV="1">
            <a:off x="956392" y="5511903"/>
            <a:ext cx="981510" cy="4949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282BE1-FCD2-223C-56AB-E2EAFE9C8125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931863" y="6297404"/>
            <a:ext cx="1006039" cy="13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A5F7A20-A284-D169-7F23-7A4FF696128B}"/>
              </a:ext>
            </a:extLst>
          </p:cNvPr>
          <p:cNvCxnSpPr>
            <a:stCxn id="29" idx="3"/>
          </p:cNvCxnSpPr>
          <p:nvPr/>
        </p:nvCxnSpPr>
        <p:spPr>
          <a:xfrm>
            <a:off x="3246618" y="4703372"/>
            <a:ext cx="5869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D2D331-3311-325D-5AF9-3E355CC4F922}"/>
              </a:ext>
            </a:extLst>
          </p:cNvPr>
          <p:cNvCxnSpPr/>
          <p:nvPr/>
        </p:nvCxnSpPr>
        <p:spPr>
          <a:xfrm>
            <a:off x="3265755" y="5535635"/>
            <a:ext cx="5869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3A3656-A708-BB1F-6E14-6B8102B6A72A}"/>
              </a:ext>
            </a:extLst>
          </p:cNvPr>
          <p:cNvCxnSpPr/>
          <p:nvPr/>
        </p:nvCxnSpPr>
        <p:spPr>
          <a:xfrm>
            <a:off x="3276600" y="6309751"/>
            <a:ext cx="5869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7E71C28-8255-451E-6367-42248E1CE20F}"/>
              </a:ext>
            </a:extLst>
          </p:cNvPr>
          <p:cNvCxnSpPr>
            <a:cxnSpLocks/>
          </p:cNvCxnSpPr>
          <p:nvPr/>
        </p:nvCxnSpPr>
        <p:spPr>
          <a:xfrm>
            <a:off x="6352682" y="4692622"/>
            <a:ext cx="321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394F201-BE22-B939-56A1-7FDEAFA5F509}"/>
              </a:ext>
            </a:extLst>
          </p:cNvPr>
          <p:cNvCxnSpPr>
            <a:cxnSpLocks/>
          </p:cNvCxnSpPr>
          <p:nvPr/>
        </p:nvCxnSpPr>
        <p:spPr>
          <a:xfrm>
            <a:off x="9166507" y="5401992"/>
            <a:ext cx="3217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9C94EBD-2ADA-9654-8768-8D37B6C20813}"/>
              </a:ext>
            </a:extLst>
          </p:cNvPr>
          <p:cNvSpPr/>
          <p:nvPr/>
        </p:nvSpPr>
        <p:spPr>
          <a:xfrm>
            <a:off x="378669" y="3944140"/>
            <a:ext cx="312539" cy="2569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FC46CACF-BF23-9727-01EB-EFE6F730669B}"/>
              </a:ext>
            </a:extLst>
          </p:cNvPr>
          <p:cNvCxnSpPr>
            <a:cxnSpLocks/>
          </p:cNvCxnSpPr>
          <p:nvPr/>
        </p:nvCxnSpPr>
        <p:spPr>
          <a:xfrm>
            <a:off x="553767" y="4201092"/>
            <a:ext cx="0" cy="6537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8030C57-B6F4-0A26-3006-55135C62570D}"/>
              </a:ext>
            </a:extLst>
          </p:cNvPr>
          <p:cNvCxnSpPr>
            <a:cxnSpLocks/>
          </p:cNvCxnSpPr>
          <p:nvPr/>
        </p:nvCxnSpPr>
        <p:spPr>
          <a:xfrm flipV="1">
            <a:off x="554465" y="4232774"/>
            <a:ext cx="332475" cy="115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D01493E-BF92-BAB4-0123-43ADC8230502}"/>
              </a:ext>
            </a:extLst>
          </p:cNvPr>
          <p:cNvCxnSpPr>
            <a:cxnSpLocks/>
          </p:cNvCxnSpPr>
          <p:nvPr/>
        </p:nvCxnSpPr>
        <p:spPr>
          <a:xfrm flipV="1">
            <a:off x="355175" y="4743116"/>
            <a:ext cx="198594" cy="170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E029387-5EE2-06F4-735C-59A267496F0C}"/>
              </a:ext>
            </a:extLst>
          </p:cNvPr>
          <p:cNvCxnSpPr>
            <a:cxnSpLocks/>
          </p:cNvCxnSpPr>
          <p:nvPr/>
        </p:nvCxnSpPr>
        <p:spPr>
          <a:xfrm>
            <a:off x="235653" y="4142721"/>
            <a:ext cx="314628" cy="2018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43ADEF0-8B23-D11D-21C7-BAC2781FBF2F}"/>
              </a:ext>
            </a:extLst>
          </p:cNvPr>
          <p:cNvCxnSpPr>
            <a:cxnSpLocks/>
          </p:cNvCxnSpPr>
          <p:nvPr/>
        </p:nvCxnSpPr>
        <p:spPr>
          <a:xfrm>
            <a:off x="553767" y="4726423"/>
            <a:ext cx="212021" cy="173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01EEB-F2B1-3B5C-75F3-6BD1249AFAB0}"/>
              </a:ext>
            </a:extLst>
          </p:cNvPr>
          <p:cNvSpPr txBox="1"/>
          <p:nvPr/>
        </p:nvSpPr>
        <p:spPr>
          <a:xfrm>
            <a:off x="186725" y="4924857"/>
            <a:ext cx="7996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Job Seeker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450D1B7-4548-46B9-E690-11249532CCDB}"/>
              </a:ext>
            </a:extLst>
          </p:cNvPr>
          <p:cNvSpPr/>
          <p:nvPr/>
        </p:nvSpPr>
        <p:spPr>
          <a:xfrm>
            <a:off x="138014" y="3810876"/>
            <a:ext cx="818378" cy="136110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3" name="TextBox 6">
            <a:extLst>
              <a:ext uri="{FF2B5EF4-FFF2-40B4-BE49-F238E27FC236}">
                <a16:creationId xmlns:a16="http://schemas.microsoft.com/office/drawing/2014/main" id="{06B53FD3-0138-EE8C-1B03-223FE1823543}"/>
              </a:ext>
            </a:extLst>
          </p:cNvPr>
          <p:cNvSpPr txBox="1"/>
          <p:nvPr/>
        </p:nvSpPr>
        <p:spPr>
          <a:xfrm>
            <a:off x="4189196" y="1442512"/>
            <a:ext cx="3813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Type: Application Architecture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View: Logical View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Style: Layered Architecture Pattern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D2DB022-B0F6-C4EB-6192-72D71677A4A3}"/>
              </a:ext>
            </a:extLst>
          </p:cNvPr>
          <p:cNvSpPr>
            <a:spLocks noGrp="1"/>
          </p:cNvSpPr>
          <p:nvPr/>
        </p:nvSpPr>
        <p:spPr>
          <a:xfrm>
            <a:off x="2019300" y="57780"/>
            <a:ext cx="8153400" cy="9906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>
                <a:solidFill>
                  <a:schemeClr val="accent1">
                    <a:lumMod val="75000"/>
                  </a:schemeClr>
                </a:solidFill>
              </a:rPr>
              <a:t>HireHub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1FCA861-2694-C4ED-B9C5-00B3C20A23DA}"/>
              </a:ext>
            </a:extLst>
          </p:cNvPr>
          <p:cNvSpPr/>
          <p:nvPr/>
        </p:nvSpPr>
        <p:spPr>
          <a:xfrm>
            <a:off x="0" y="996268"/>
            <a:ext cx="12192000" cy="362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2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613864D4-DEA0-0923-0D45-69478D765B2D}"/>
              </a:ext>
            </a:extLst>
          </p:cNvPr>
          <p:cNvSpPr txBox="1"/>
          <p:nvPr/>
        </p:nvSpPr>
        <p:spPr>
          <a:xfrm>
            <a:off x="4189196" y="1442512"/>
            <a:ext cx="38136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Type: Application Architecture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View: Process View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Style: Layered Architecture Pattern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352B2-AB3E-61A9-52AF-7C789460628A}"/>
              </a:ext>
            </a:extLst>
          </p:cNvPr>
          <p:cNvSpPr>
            <a:spLocks noGrp="1"/>
          </p:cNvSpPr>
          <p:nvPr/>
        </p:nvSpPr>
        <p:spPr>
          <a:xfrm>
            <a:off x="2019300" y="57780"/>
            <a:ext cx="8153400" cy="99060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 dirty="0" err="1">
                <a:solidFill>
                  <a:schemeClr val="accent1">
                    <a:lumMod val="75000"/>
                  </a:schemeClr>
                </a:solidFill>
              </a:rPr>
              <a:t>HireHub</a:t>
            </a:r>
            <a:endParaRPr lang="en-US" sz="6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CDEEF-74EB-0F43-9E60-3C9816F9BA61}"/>
              </a:ext>
            </a:extLst>
          </p:cNvPr>
          <p:cNvSpPr/>
          <p:nvPr/>
        </p:nvSpPr>
        <p:spPr>
          <a:xfrm>
            <a:off x="0" y="996268"/>
            <a:ext cx="12192000" cy="362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25FB9-7C33-098B-B50F-13C11C0ACFA8}"/>
              </a:ext>
            </a:extLst>
          </p:cNvPr>
          <p:cNvSpPr/>
          <p:nvPr/>
        </p:nvSpPr>
        <p:spPr>
          <a:xfrm>
            <a:off x="254000" y="4284134"/>
            <a:ext cx="1253067" cy="56726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0936D-E5DD-90DF-94B7-DEC6B3A8CDCE}"/>
              </a:ext>
            </a:extLst>
          </p:cNvPr>
          <p:cNvSpPr txBox="1"/>
          <p:nvPr/>
        </p:nvSpPr>
        <p:spPr>
          <a:xfrm>
            <a:off x="321733" y="4360334"/>
            <a:ext cx="111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EAFA20-5DB3-48A7-8E91-F11F5D496855}"/>
              </a:ext>
            </a:extLst>
          </p:cNvPr>
          <p:cNvSpPr txBox="1"/>
          <p:nvPr/>
        </p:nvSpPr>
        <p:spPr>
          <a:xfrm>
            <a:off x="42332" y="3366707"/>
            <a:ext cx="15754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Authenticating Users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334BB1-73EF-917E-DBD4-9769CEEA41C4}"/>
              </a:ext>
            </a:extLst>
          </p:cNvPr>
          <p:cNvCxnSpPr>
            <a:stCxn id="8" idx="3"/>
          </p:cNvCxnSpPr>
          <p:nvPr/>
        </p:nvCxnSpPr>
        <p:spPr>
          <a:xfrm>
            <a:off x="1507067" y="4567768"/>
            <a:ext cx="8974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C6B4A6A-6BBA-DDEF-AB97-CCFEF6617FB2}"/>
              </a:ext>
            </a:extLst>
          </p:cNvPr>
          <p:cNvSpPr/>
          <p:nvPr/>
        </p:nvSpPr>
        <p:spPr>
          <a:xfrm>
            <a:off x="2413000" y="4284133"/>
            <a:ext cx="1515533" cy="126999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D407C-3DAD-9163-D562-650CA9E6E240}"/>
              </a:ext>
            </a:extLst>
          </p:cNvPr>
          <p:cNvSpPr txBox="1"/>
          <p:nvPr/>
        </p:nvSpPr>
        <p:spPr>
          <a:xfrm>
            <a:off x="2506133" y="4360334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2493DB-E308-7E08-2041-3DCADCF005A1}"/>
              </a:ext>
            </a:extLst>
          </p:cNvPr>
          <p:cNvSpPr/>
          <p:nvPr/>
        </p:nvSpPr>
        <p:spPr>
          <a:xfrm>
            <a:off x="2556933" y="4697968"/>
            <a:ext cx="1195806" cy="7545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Web application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9502E2-F174-DC7A-8CB0-FA4F69B122E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30048" y="3677566"/>
            <a:ext cx="50486" cy="6065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7EE3FD-014D-34C0-2D7E-99728803A12A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2828496" y="3650799"/>
            <a:ext cx="183928" cy="651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E94E875-8D5F-7A0B-565B-071E8094F4E4}"/>
              </a:ext>
            </a:extLst>
          </p:cNvPr>
          <p:cNvCxnSpPr/>
          <p:nvPr/>
        </p:nvCxnSpPr>
        <p:spPr>
          <a:xfrm>
            <a:off x="3471333" y="5554132"/>
            <a:ext cx="0" cy="753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97432C5-1430-3D91-1EE7-05DE700E4FA4}"/>
              </a:ext>
            </a:extLst>
          </p:cNvPr>
          <p:cNvSpPr txBox="1"/>
          <p:nvPr/>
        </p:nvSpPr>
        <p:spPr>
          <a:xfrm>
            <a:off x="2404533" y="3373800"/>
            <a:ext cx="121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Validating 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7F1E38-0FB8-2AB4-C0FD-256214C2F58D}"/>
              </a:ext>
            </a:extLst>
          </p:cNvPr>
          <p:cNvSpPr txBox="1"/>
          <p:nvPr/>
        </p:nvSpPr>
        <p:spPr>
          <a:xfrm>
            <a:off x="2863442" y="6270765"/>
            <a:ext cx="144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 users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00922E-A86E-EA77-A283-5839DA650394}"/>
              </a:ext>
            </a:extLst>
          </p:cNvPr>
          <p:cNvCxnSpPr>
            <a:cxnSpLocks/>
          </p:cNvCxnSpPr>
          <p:nvPr/>
        </p:nvCxnSpPr>
        <p:spPr>
          <a:xfrm flipH="1">
            <a:off x="1456896" y="4584064"/>
            <a:ext cx="321733" cy="753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61C8905-F117-165D-6CFB-6DA986427FD2}"/>
              </a:ext>
            </a:extLst>
          </p:cNvPr>
          <p:cNvSpPr txBox="1"/>
          <p:nvPr/>
        </p:nvSpPr>
        <p:spPr>
          <a:xfrm>
            <a:off x="671295" y="5277304"/>
            <a:ext cx="151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Protecting sensitive </a:t>
            </a:r>
          </a:p>
          <a:p>
            <a:r>
              <a:rPr lang="en-US" sz="1200" dirty="0"/>
              <a:t>information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8F5208-CFC3-6BD4-F3B3-9D4166BCAD91}"/>
              </a:ext>
            </a:extLst>
          </p:cNvPr>
          <p:cNvCxnSpPr/>
          <p:nvPr/>
        </p:nvCxnSpPr>
        <p:spPr>
          <a:xfrm>
            <a:off x="3928533" y="4540767"/>
            <a:ext cx="8974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F4B4FC3-F9B6-A60B-6FB4-93D6DB2EC739}"/>
              </a:ext>
            </a:extLst>
          </p:cNvPr>
          <p:cNvSpPr/>
          <p:nvPr/>
        </p:nvSpPr>
        <p:spPr>
          <a:xfrm>
            <a:off x="4834466" y="4250637"/>
            <a:ext cx="1515533" cy="126999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4E08ECD-A3A3-2830-6290-CE5D08A5150C}"/>
              </a:ext>
            </a:extLst>
          </p:cNvPr>
          <p:cNvSpPr/>
          <p:nvPr/>
        </p:nvSpPr>
        <p:spPr>
          <a:xfrm>
            <a:off x="4976878" y="4688785"/>
            <a:ext cx="1195806" cy="754566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3D861B-1183-81BB-4875-88BD9073BD18}"/>
              </a:ext>
            </a:extLst>
          </p:cNvPr>
          <p:cNvSpPr txBox="1"/>
          <p:nvPr/>
        </p:nvSpPr>
        <p:spPr>
          <a:xfrm>
            <a:off x="4868817" y="4338735"/>
            <a:ext cx="1659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Application server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08B96E7-5510-9EE5-932E-313343C1A24F}"/>
              </a:ext>
            </a:extLst>
          </p:cNvPr>
          <p:cNvCxnSpPr/>
          <p:nvPr/>
        </p:nvCxnSpPr>
        <p:spPr>
          <a:xfrm>
            <a:off x="5574781" y="5520636"/>
            <a:ext cx="0" cy="7535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A8A139-800E-499D-D6BF-F48A682376C0}"/>
              </a:ext>
            </a:extLst>
          </p:cNvPr>
          <p:cNvSpPr txBox="1"/>
          <p:nvPr/>
        </p:nvSpPr>
        <p:spPr>
          <a:xfrm>
            <a:off x="4587865" y="6212956"/>
            <a:ext cx="2000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Candidates applying for job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C24522-7C97-4791-52D2-6B3454A9206B}"/>
              </a:ext>
            </a:extLst>
          </p:cNvPr>
          <p:cNvCxnSpPr>
            <a:cxnSpLocks/>
          </p:cNvCxnSpPr>
          <p:nvPr/>
        </p:nvCxnSpPr>
        <p:spPr>
          <a:xfrm>
            <a:off x="5498581" y="3818467"/>
            <a:ext cx="0" cy="447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642F5CB-0DBE-6AE9-05D9-32112DD9FB1A}"/>
              </a:ext>
            </a:extLst>
          </p:cNvPr>
          <p:cNvSpPr txBox="1"/>
          <p:nvPr/>
        </p:nvSpPr>
        <p:spPr>
          <a:xfrm>
            <a:off x="4735680" y="3523285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Employer Posts jobs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4977A7-4998-E492-900A-AC6168BEF2DF}"/>
              </a:ext>
            </a:extLst>
          </p:cNvPr>
          <p:cNvCxnSpPr>
            <a:cxnSpLocks/>
          </p:cNvCxnSpPr>
          <p:nvPr/>
        </p:nvCxnSpPr>
        <p:spPr>
          <a:xfrm>
            <a:off x="6320672" y="4372474"/>
            <a:ext cx="1851369" cy="158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54FCDAC-06A1-5E1D-EC0D-6F5A9D2618BD}"/>
              </a:ext>
            </a:extLst>
          </p:cNvPr>
          <p:cNvSpPr/>
          <p:nvPr/>
        </p:nvSpPr>
        <p:spPr>
          <a:xfrm>
            <a:off x="8193600" y="3942671"/>
            <a:ext cx="1515533" cy="133463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543914-D4F2-5E8A-4E70-2AF8DACDA346}"/>
              </a:ext>
            </a:extLst>
          </p:cNvPr>
          <p:cNvSpPr txBox="1"/>
          <p:nvPr/>
        </p:nvSpPr>
        <p:spPr>
          <a:xfrm>
            <a:off x="8508060" y="4061736"/>
            <a:ext cx="107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0D1342-DDA6-9552-B5E2-0ABC24A0A9D0}"/>
              </a:ext>
            </a:extLst>
          </p:cNvPr>
          <p:cNvCxnSpPr>
            <a:cxnSpLocks/>
          </p:cNvCxnSpPr>
          <p:nvPr/>
        </p:nvCxnSpPr>
        <p:spPr>
          <a:xfrm>
            <a:off x="6878648" y="3643706"/>
            <a:ext cx="0" cy="780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11704F8-11B5-09B0-8DB4-750DD77C4325}"/>
              </a:ext>
            </a:extLst>
          </p:cNvPr>
          <p:cNvSpPr txBox="1"/>
          <p:nvPr/>
        </p:nvSpPr>
        <p:spPr>
          <a:xfrm>
            <a:off x="6320672" y="3448880"/>
            <a:ext cx="12025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ATS for tracking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28D4B5-0DA0-FA56-4EA1-368344199C65}"/>
              </a:ext>
            </a:extLst>
          </p:cNvPr>
          <p:cNvCxnSpPr>
            <a:cxnSpLocks/>
          </p:cNvCxnSpPr>
          <p:nvPr/>
        </p:nvCxnSpPr>
        <p:spPr>
          <a:xfrm>
            <a:off x="6982380" y="4437534"/>
            <a:ext cx="237554" cy="14241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6D9CBF6-92E5-CA88-F14B-4F05DE9675DE}"/>
              </a:ext>
            </a:extLst>
          </p:cNvPr>
          <p:cNvSpPr txBox="1"/>
          <p:nvPr/>
        </p:nvSpPr>
        <p:spPr>
          <a:xfrm>
            <a:off x="6640337" y="5782269"/>
            <a:ext cx="1522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engine for </a:t>
            </a:r>
          </a:p>
          <a:p>
            <a:r>
              <a:rPr lang="en-US" sz="1200" dirty="0"/>
              <a:t>finding relevant jobs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7CDCE38-05D1-D2CC-39FD-988F174FA63F}"/>
              </a:ext>
            </a:extLst>
          </p:cNvPr>
          <p:cNvCxnSpPr>
            <a:cxnSpLocks/>
          </p:cNvCxnSpPr>
          <p:nvPr/>
        </p:nvCxnSpPr>
        <p:spPr>
          <a:xfrm flipH="1">
            <a:off x="7852315" y="3677566"/>
            <a:ext cx="216167" cy="8457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E68E0B-84E8-BE66-A33E-C583C1DF8CDB}"/>
              </a:ext>
            </a:extLst>
          </p:cNvPr>
          <p:cNvSpPr txBox="1"/>
          <p:nvPr/>
        </p:nvSpPr>
        <p:spPr>
          <a:xfrm>
            <a:off x="7641548" y="3256749"/>
            <a:ext cx="2410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Communication tool for </a:t>
            </a:r>
          </a:p>
          <a:p>
            <a:r>
              <a:rPr lang="en-US" sz="1200" dirty="0"/>
              <a:t>sending notifications (email/SMS)</a:t>
            </a:r>
          </a:p>
        </p:txBody>
      </p:sp>
      <p:sp>
        <p:nvSpPr>
          <p:cNvPr id="70" name="Flowchart: Magnetic Disk 69">
            <a:extLst>
              <a:ext uri="{FF2B5EF4-FFF2-40B4-BE49-F238E27FC236}">
                <a16:creationId xmlns:a16="http://schemas.microsoft.com/office/drawing/2014/main" id="{0AAE1DCB-E839-3218-C3AA-015BF901DB4E}"/>
              </a:ext>
            </a:extLst>
          </p:cNvPr>
          <p:cNvSpPr/>
          <p:nvPr/>
        </p:nvSpPr>
        <p:spPr>
          <a:xfrm>
            <a:off x="8473643" y="4609606"/>
            <a:ext cx="955445" cy="396827"/>
          </a:xfrm>
          <a:prstGeom prst="flowChartMagneticDisk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3EE9B06-CB98-B697-2851-4543C3D5F4B6}"/>
              </a:ext>
            </a:extLst>
          </p:cNvPr>
          <p:cNvSpPr txBox="1"/>
          <p:nvPr/>
        </p:nvSpPr>
        <p:spPr>
          <a:xfrm>
            <a:off x="8068482" y="5548176"/>
            <a:ext cx="927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Jobs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EB9D891-874D-D92A-BBF1-E427D0E93CA0}"/>
              </a:ext>
            </a:extLst>
          </p:cNvPr>
          <p:cNvCxnSpPr>
            <a:cxnSpLocks/>
          </p:cNvCxnSpPr>
          <p:nvPr/>
        </p:nvCxnSpPr>
        <p:spPr>
          <a:xfrm>
            <a:off x="8449132" y="5285739"/>
            <a:ext cx="4314" cy="330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05ADE71-3580-7663-F142-9A8666160040}"/>
              </a:ext>
            </a:extLst>
          </p:cNvPr>
          <p:cNvSpPr txBox="1"/>
          <p:nvPr/>
        </p:nvSpPr>
        <p:spPr>
          <a:xfrm>
            <a:off x="8657217" y="5957546"/>
            <a:ext cx="927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Store Application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D3F491-048B-D1B3-1639-593FCED015BF}"/>
              </a:ext>
            </a:extLst>
          </p:cNvPr>
          <p:cNvCxnSpPr>
            <a:cxnSpLocks/>
          </p:cNvCxnSpPr>
          <p:nvPr/>
        </p:nvCxnSpPr>
        <p:spPr>
          <a:xfrm>
            <a:off x="8991870" y="5285739"/>
            <a:ext cx="0" cy="6718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776D655-0316-575B-DB9C-B966F72D9187}"/>
              </a:ext>
            </a:extLst>
          </p:cNvPr>
          <p:cNvSpPr txBox="1"/>
          <p:nvPr/>
        </p:nvSpPr>
        <p:spPr>
          <a:xfrm>
            <a:off x="9247093" y="5566825"/>
            <a:ext cx="9277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Store user profile/docs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CFDC813-11DE-0529-BDA0-A3A41D1D8C95}"/>
              </a:ext>
            </a:extLst>
          </p:cNvPr>
          <p:cNvCxnSpPr>
            <a:cxnSpLocks/>
          </p:cNvCxnSpPr>
          <p:nvPr/>
        </p:nvCxnSpPr>
        <p:spPr>
          <a:xfrm>
            <a:off x="9530295" y="5274222"/>
            <a:ext cx="0" cy="307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67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E251261C49DE44BD1D71F61AA4BB45" ma:contentTypeVersion="9" ma:contentTypeDescription="Create a new document." ma:contentTypeScope="" ma:versionID="935ae492b89d6e2133d75b1f2834c84d">
  <xsd:schema xmlns:xsd="http://www.w3.org/2001/XMLSchema" xmlns:xs="http://www.w3.org/2001/XMLSchema" xmlns:p="http://schemas.microsoft.com/office/2006/metadata/properties" xmlns:ns3="1276ed57-3345-40ee-a915-cf6ee4e04469" xmlns:ns4="e8964da6-bfd1-478d-bb0b-e9fea014afe6" targetNamespace="http://schemas.microsoft.com/office/2006/metadata/properties" ma:root="true" ma:fieldsID="15aa41c7818f2a568324fe866ac1845c" ns3:_="" ns4:_="">
    <xsd:import namespace="1276ed57-3345-40ee-a915-cf6ee4e04469"/>
    <xsd:import namespace="e8964da6-bfd1-478d-bb0b-e9fea014af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76ed57-3345-40ee-a915-cf6ee4e04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964da6-bfd1-478d-bb0b-e9fea014a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76ed57-3345-40ee-a915-cf6ee4e04469" xsi:nil="true"/>
  </documentManagement>
</p:properties>
</file>

<file path=customXml/itemProps1.xml><?xml version="1.0" encoding="utf-8"?>
<ds:datastoreItem xmlns:ds="http://schemas.openxmlformats.org/officeDocument/2006/customXml" ds:itemID="{12B953EE-981F-4F86-B992-E416A611AA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76ed57-3345-40ee-a915-cf6ee4e04469"/>
    <ds:schemaRef ds:uri="e8964da6-bfd1-478d-bb0b-e9fea014af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57B450-A18A-409A-BB91-7F233B878D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1B20C2-D8BD-464D-95E1-8BA00496E14C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e8964da6-bfd1-478d-bb0b-e9fea014afe6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276ed57-3345-40ee-a915-cf6ee4e0446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144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Team 3: HireHub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Rathod, Mr. Rohit Babusingh</dc:creator>
  <cp:lastModifiedBy>Rathod, Mr. Rohit Babusingh</cp:lastModifiedBy>
  <cp:revision>2</cp:revision>
  <dcterms:created xsi:type="dcterms:W3CDTF">2024-10-01T01:25:01Z</dcterms:created>
  <dcterms:modified xsi:type="dcterms:W3CDTF">2024-10-02T05:52:48Z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0x01010046E251261C49DE44BD1D71F61AA4BB45</vt:lpwstr>
  </property>
</Properties>
</file>