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111" r:id="rId2"/>
    <p:sldId id="1112" r:id="rId3"/>
    <p:sldId id="1113" r:id="rId4"/>
    <p:sldId id="1114" r:id="rId5"/>
    <p:sldId id="1118" r:id="rId6"/>
    <p:sldId id="1115" r:id="rId7"/>
    <p:sldId id="1116" r:id="rId8"/>
    <p:sldId id="111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3"/>
  </p:normalViewPr>
  <p:slideViewPr>
    <p:cSldViewPr snapToGrid="0" snapToObjects="1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6FBEB-22FB-9048-8B58-CDB9BFD04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DBE45E-FB57-AB43-A9DC-E189296A6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CB91FD-E632-4448-BC1D-17739F2A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52A6A2-3186-1543-AEEA-F2B2132F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D490B1-366B-4C45-B1FE-5B16E6C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05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084C4-F275-804D-9D16-FF9DD651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703500-CB45-2E42-BB07-739779C7B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A0B39F-6F7C-4541-927E-41C4AA7B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B609E-CF4C-C64F-B78B-01E8C678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66E23A-91A7-7943-B3BE-BD0334A6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38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01CB36-8786-1945-A3A6-BAFE8C0DD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6EA32B-E0EE-8D4B-A9E8-F4138CC18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6213E7-F64F-234E-ADA2-B1A495F7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ADFE98-30FC-D844-AA93-3F096D3B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66D6B-FE41-5443-AD4C-33664585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20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01 Пустой">
    <p:bg>
      <p:bgPr>
        <a:solidFill>
          <a:srgbClr val="1515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/>
          <p:cNvSpPr>
            <a:spLocks noGrp="1"/>
          </p:cNvSpPr>
          <p:nvPr>
            <p:ph type="sldNum" sz="quarter" idx="4"/>
          </p:nvPr>
        </p:nvSpPr>
        <p:spPr>
          <a:xfrm>
            <a:off x="9140556" y="6275943"/>
            <a:ext cx="2654968" cy="369332"/>
          </a:xfrm>
        </p:spPr>
        <p:txBody>
          <a:bodyPr/>
          <a:lstStyle/>
          <a:p>
            <a:fld id="{C873F048-D532-42BD-AB62-65362725066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74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04F89-3A85-0E4F-BEA4-2B2A53AA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FB6A2-EF08-2246-8437-5A0F25E8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D7025-091C-594B-BACA-D8129885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5183C4-CAD7-3A4E-9B1A-E6A8C1E6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8EE224-3B6D-1A41-A4B0-074BE257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92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6B572-75D2-7542-A758-41233CB1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26B577-CC83-D14E-90D2-946CF7C81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D52A1D-124B-EA48-87F3-1C35A51A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7980FF-E807-F242-AE1F-C0418A7B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52916F-C478-514F-AEDC-1F40128C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0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4BA1F-FCA7-534D-89E2-D124E1B1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A016A-DA38-EB46-859A-89265922F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6214D3-1D30-0341-8C32-6B1F4EA7A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84AA0E-734E-B340-9617-AD0AA2CC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39CE81-A35C-4342-A160-2D438993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699614-C5A3-A04E-AC88-C0185499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46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B06B9-18B8-3947-A34F-18F06EAE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CABFE4-F2CB-E24C-A77F-351643031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3A525A-0120-9F4A-BD2D-018D2A350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06B6CD-46BB-3D4C-9C69-35A3EB457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2136E3-0956-DB40-BBE5-FF67F85AD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542616-06BA-A742-9D85-E95EBC4B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F7CF7A-049F-5146-A8AB-53D89A77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6B7C61-7D9F-5140-9D3B-7D3321F7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01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240F7-073E-C446-9544-0B999898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39F57B-CC4A-0F46-A181-D74C426B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0EADA3-1D15-5649-BC2C-0DD166F0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B56514-33CD-B04A-B9D4-19FDF634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0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7E50F6-0713-1447-9FE4-6B69D614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378DCC-018E-794A-9B5D-76722ADD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15B3D2-2B39-D348-B27A-C868129D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20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56280-D57A-A344-80A3-66E193B3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323A0-3558-DE46-B21F-F32C764D2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65A1BE-EAF0-BB41-A7E7-FBE17AC14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36FEA2-EEB2-9A41-A3FF-5983E3E3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BF10D1-1E3E-6943-994B-B722A0AD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5891D8-47E1-F041-80E5-1BAB94E0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64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B26CB-69F5-FD4A-97BD-6D088B46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3554A2-EC80-2045-95C7-15E46CA0E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F33B2C-ACDF-974D-9E24-43190D24F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E4D43D-1400-AB46-8081-248C20A7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82D4F0-D24A-9A4D-BC12-4F507DC3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D84174-0978-724F-AA87-203EDE07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51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F9D7B-C96A-D94A-85FF-801EF394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669834-74F0-EB44-8089-116E3EB5F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4D031C-BB99-1B47-9D78-1AE352398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98D42-1CF5-3E4E-82BD-7889BD92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6734AA-8446-AD48-A3F3-5CF717905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9.png"/><Relationship Id="rId7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jfif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3900"/>
            <a:ext cx="12192000" cy="1023888"/>
          </a:xfrm>
          <a:prstGeom prst="rect">
            <a:avLst/>
          </a:prstGeom>
        </p:spPr>
      </p:pic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67BFAA63-9055-984F-8738-DBA4295F017B}"/>
              </a:ext>
            </a:extLst>
          </p:cNvPr>
          <p:cNvSpPr txBox="1">
            <a:spLocks/>
          </p:cNvSpPr>
          <p:nvPr/>
        </p:nvSpPr>
        <p:spPr>
          <a:xfrm>
            <a:off x="704314" y="2121985"/>
            <a:ext cx="10566837" cy="9496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solidFill>
                  <a:schemeClr val="bg1"/>
                </a:solidFill>
                <a:latin typeface="Croc" panose="020B0502020203020203" pitchFamily="34" charset="-52"/>
                <a:cs typeface="Calibri" panose="020F0502020204030204" pitchFamily="34" charset="0"/>
              </a:rPr>
              <a:t>ЫТЬ</a:t>
            </a:r>
            <a:br>
              <a:rPr lang="ru-RU" dirty="0">
                <a:solidFill>
                  <a:schemeClr val="bg1"/>
                </a:solidFill>
                <a:latin typeface="Croc" panose="020B0502020203020203" pitchFamily="34" charset="-52"/>
                <a:cs typeface="Calibri" panose="020F0502020204030204" pitchFamily="34" charset="0"/>
              </a:rPr>
            </a:br>
            <a:endParaRPr lang="ru-RU" dirty="0">
              <a:solidFill>
                <a:schemeClr val="bg1"/>
              </a:solidFill>
              <a:latin typeface="Croc" panose="020B0502020203020203" pitchFamily="34" charset="-52"/>
              <a:cs typeface="Calibri" panose="020F0502020204030204" pitchFamily="34" charset="0"/>
            </a:endParaRPr>
          </a:p>
        </p:txBody>
      </p:sp>
      <p:sp>
        <p:nvSpPr>
          <p:cNvPr id="4" name="Заголовок 6">
            <a:extLst>
              <a:ext uri="{FF2B5EF4-FFF2-40B4-BE49-F238E27FC236}">
                <a16:creationId xmlns:a16="http://schemas.microsoft.com/office/drawing/2014/main" id="{67BFAA63-9055-984F-8738-DBA4295F017B}"/>
              </a:ext>
            </a:extLst>
          </p:cNvPr>
          <p:cNvSpPr txBox="1">
            <a:spLocks/>
          </p:cNvSpPr>
          <p:nvPr/>
        </p:nvSpPr>
        <p:spPr>
          <a:xfrm>
            <a:off x="704315" y="4248695"/>
            <a:ext cx="10566837" cy="994191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Circe" panose="020B0502020203020203" pitchFamily="34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Croc" panose="020B0502020203020203" pitchFamily="34" charset="-52"/>
                <a:cs typeface="Calibri" panose="020F0502020204030204" pitchFamily="34" charset="0"/>
              </a:rPr>
              <a:t>АВТОМАТИЗАЦИЯ РАБОТЫ С ВОЛОНТЕРАМИ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400"/>
            <a:ext cx="12941300" cy="28956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926" y="905093"/>
            <a:ext cx="3277347" cy="5081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80" y="4150520"/>
            <a:ext cx="666945" cy="66694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926" y="1607759"/>
            <a:ext cx="2654905" cy="191813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437875"/>
            <a:ext cx="2717692" cy="4391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436" y="359615"/>
            <a:ext cx="1460833" cy="1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6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61" y="-3234862"/>
            <a:ext cx="7227009" cy="722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046" y="1799182"/>
            <a:ext cx="9278046" cy="9258757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587375" y="1193419"/>
            <a:ext cx="3476625" cy="34868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3F048-D532-42BD-AB62-653627250667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498475" y="378643"/>
            <a:ext cx="8306730" cy="688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Croc" panose="020B0502020203020203" pitchFamily="34" charset="-52"/>
              </a:rPr>
              <a:t>Участники команды</a:t>
            </a:r>
          </a:p>
        </p:txBody>
      </p:sp>
      <p:sp>
        <p:nvSpPr>
          <p:cNvPr id="4" name="Подзаголовок 3"/>
          <p:cNvSpPr txBox="1">
            <a:spLocks/>
          </p:cNvSpPr>
          <p:nvPr/>
        </p:nvSpPr>
        <p:spPr>
          <a:xfrm>
            <a:off x="736425" y="3944917"/>
            <a:ext cx="3178523" cy="62708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b="1" dirty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Роман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Фронтер</a:t>
            </a: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algn="ctr">
              <a:spcBef>
                <a:spcPts val="0"/>
              </a:spcBef>
            </a:pP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" y="6293805"/>
            <a:ext cx="1667803" cy="269513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4356795" y="1193419"/>
            <a:ext cx="3476625" cy="34868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дзаголовок 3"/>
          <p:cNvSpPr txBox="1">
            <a:spLocks/>
          </p:cNvSpPr>
          <p:nvPr/>
        </p:nvSpPr>
        <p:spPr>
          <a:xfrm>
            <a:off x="4505845" y="3944917"/>
            <a:ext cx="3178523" cy="62708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b="1" dirty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Владислав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Фронтобекер</a:t>
            </a: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algn="ctr">
              <a:spcBef>
                <a:spcPts val="0"/>
              </a:spcBef>
            </a:pP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127108" y="1193419"/>
            <a:ext cx="3476625" cy="34868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дзаголовок 3"/>
          <p:cNvSpPr txBox="1">
            <a:spLocks/>
          </p:cNvSpPr>
          <p:nvPr/>
        </p:nvSpPr>
        <p:spPr>
          <a:xfrm>
            <a:off x="8276158" y="3944917"/>
            <a:ext cx="3178523" cy="62708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b="1" dirty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Константин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То да сё</a:t>
            </a:r>
          </a:p>
          <a:p>
            <a:pPr marL="0" algn="ctr">
              <a:spcBef>
                <a:spcPts val="0"/>
              </a:spcBef>
            </a:pP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826" y="5549784"/>
            <a:ext cx="3277347" cy="50811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7E069C7-F338-484A-A6F4-CCE519C15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894" y="1377924"/>
            <a:ext cx="2680041" cy="261422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F5A1394-603D-4E6A-AA0F-A0A076FF75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1071" y="1377924"/>
            <a:ext cx="2649857" cy="262875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86DB192-A48E-45D4-AEC2-BB30A196D6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0386" y="1365092"/>
            <a:ext cx="2670066" cy="26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0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19" y="-3301497"/>
            <a:ext cx="7227009" cy="722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046" y="1799182"/>
            <a:ext cx="9278046" cy="9258757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587374" y="1193419"/>
            <a:ext cx="10169525" cy="43680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3F048-D532-42BD-AB62-653627250667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498475" y="378643"/>
            <a:ext cx="8306730" cy="688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Croc" panose="020B0502020203020203" pitchFamily="34" charset="-52"/>
              </a:rPr>
              <a:t>Задача</a:t>
            </a:r>
          </a:p>
        </p:txBody>
      </p:sp>
      <p:sp>
        <p:nvSpPr>
          <p:cNvPr id="4" name="Подзаголовок 3"/>
          <p:cNvSpPr txBox="1">
            <a:spLocks/>
          </p:cNvSpPr>
          <p:nvPr/>
        </p:nvSpPr>
        <p:spPr>
          <a:xfrm>
            <a:off x="740515" y="1420616"/>
            <a:ext cx="9268190" cy="248364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Упростить сотрудникам заповедника работу с типовыми вопросами от волонтеров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" y="6293805"/>
            <a:ext cx="1667803" cy="2695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30667">
            <a:off x="10573028" y="5762964"/>
            <a:ext cx="681457" cy="58547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D95D954-A30F-4B3D-9C45-3EDF23D33E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216"/>
          <a:stretch/>
        </p:blipFill>
        <p:spPr>
          <a:xfrm>
            <a:off x="3241026" y="2067339"/>
            <a:ext cx="4862220" cy="31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2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19" y="-3301497"/>
            <a:ext cx="7227009" cy="722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046" y="1799182"/>
            <a:ext cx="9278046" cy="9258757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587374" y="1193419"/>
            <a:ext cx="10169525" cy="43680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3F048-D532-42BD-AB62-653627250667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498475" y="378643"/>
            <a:ext cx="8306730" cy="688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Croc" panose="020B0502020203020203" pitchFamily="34" charset="-52"/>
              </a:rPr>
              <a:t>Решение</a:t>
            </a:r>
          </a:p>
        </p:txBody>
      </p:sp>
      <p:sp>
        <p:nvSpPr>
          <p:cNvPr id="4" name="Подзаголовок 3"/>
          <p:cNvSpPr txBox="1">
            <a:spLocks/>
          </p:cNvSpPr>
          <p:nvPr/>
        </p:nvSpPr>
        <p:spPr>
          <a:xfrm>
            <a:off x="740514" y="1420616"/>
            <a:ext cx="6137364" cy="3326324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</a:rPr>
              <a:t>Мы сделали бота, которого можно встроить в любое приложение\сайт</a:t>
            </a:r>
          </a:p>
          <a:p>
            <a:pPr algn="just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</a:rPr>
              <a:t>Интегрировали бота в </a:t>
            </a:r>
            <a:r>
              <a:rPr lang="en-US" dirty="0">
                <a:solidFill>
                  <a:srgbClr val="000000"/>
                </a:solidFill>
              </a:rPr>
              <a:t>telegram</a:t>
            </a:r>
            <a:endParaRPr lang="ru-RU" dirty="0">
              <a:solidFill>
                <a:srgbClr val="00000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</a:rPr>
              <a:t>Спроектировали дизайн приложения для волонтеров</a:t>
            </a:r>
          </a:p>
          <a:p>
            <a:pPr algn="just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</a:rPr>
              <a:t>Сделали прототип приложения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" y="6293805"/>
            <a:ext cx="1667803" cy="2695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944" y="6047110"/>
            <a:ext cx="1755910" cy="254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03F0BB-74CB-443C-BE96-EA9C353BE4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018" y="1469067"/>
            <a:ext cx="3341423" cy="333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7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19" y="-3301497"/>
            <a:ext cx="7227009" cy="722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046" y="1799182"/>
            <a:ext cx="9278046" cy="925875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3F048-D532-42BD-AB62-653627250667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498475" y="378643"/>
            <a:ext cx="8306730" cy="688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Croc" panose="020B0502020203020203" pitchFamily="34" charset="-52"/>
              </a:rPr>
              <a:t>Дизайн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" y="6293805"/>
            <a:ext cx="1667803" cy="26951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29154DE-0801-498D-B012-C540D28F7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415" y="1049749"/>
            <a:ext cx="2549552" cy="514233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42EDBF6-A94C-4953-9592-DAD0EDFB3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063" y="837023"/>
            <a:ext cx="1552323" cy="535479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A991A2E-0573-4AA4-83BA-FD49803B8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1816" y="1049747"/>
            <a:ext cx="2549553" cy="514233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9A4AB6B-EE96-48F1-838C-0ABC5F94F6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7645" y="977537"/>
            <a:ext cx="2544722" cy="509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19" y="-3301497"/>
            <a:ext cx="7227009" cy="722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046" y="1799182"/>
            <a:ext cx="9278046" cy="9258757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512433" y="1193419"/>
            <a:ext cx="5407026" cy="43680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3F048-D532-42BD-AB62-653627250667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498475" y="378643"/>
            <a:ext cx="8306730" cy="688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Croc" panose="020B0502020203020203" pitchFamily="34" charset="-52"/>
              </a:rPr>
              <a:t>Как работает</a:t>
            </a:r>
          </a:p>
        </p:txBody>
      </p:sp>
      <p:sp>
        <p:nvSpPr>
          <p:cNvPr id="4" name="Подзаголовок 3"/>
          <p:cNvSpPr txBox="1">
            <a:spLocks/>
          </p:cNvSpPr>
          <p:nvPr/>
        </p:nvSpPr>
        <p:spPr>
          <a:xfrm>
            <a:off x="675535" y="1420615"/>
            <a:ext cx="5059344" cy="3767611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Технологии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dirty="0" err="1">
                <a:solidFill>
                  <a:srgbClr val="000000"/>
                </a:solidFill>
              </a:rPr>
              <a:t>бекенд</a:t>
            </a:r>
            <a:r>
              <a:rPr lang="ru-RU" dirty="0">
                <a:solidFill>
                  <a:srgbClr val="000000"/>
                </a:solidFill>
              </a:rPr>
              <a:t> стек: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Node JS, Express Js, Mongo DB, Swagger, Docker</a:t>
            </a:r>
          </a:p>
          <a:p>
            <a:pPr marL="0" indent="0" algn="just">
              <a:spcBef>
                <a:spcPts val="60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клиентская часть: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React Native, Expo, Redux, Magnus UI, </a:t>
            </a:r>
            <a:r>
              <a:rPr lang="en-US" dirty="0" err="1">
                <a:solidFill>
                  <a:srgbClr val="000000"/>
                </a:solidFill>
              </a:rPr>
              <a:t>Formik</a:t>
            </a:r>
            <a:r>
              <a:rPr lang="en-US" dirty="0">
                <a:solidFill>
                  <a:srgbClr val="000000"/>
                </a:solidFill>
              </a:rPr>
              <a:t>, Yup</a:t>
            </a:r>
          </a:p>
          <a:p>
            <a:pPr marL="0" indent="0" algn="just">
              <a:spcBef>
                <a:spcPts val="600"/>
              </a:spcBef>
              <a:buNone/>
            </a:pPr>
            <a:endParaRPr lang="ru-RU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бот </a:t>
            </a:r>
            <a:r>
              <a:rPr lang="en-US" dirty="0">
                <a:solidFill>
                  <a:srgbClr val="000000"/>
                </a:solidFill>
              </a:rPr>
              <a:t>API: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</a:rPr>
              <a:t>dialogflow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" y="6293805"/>
            <a:ext cx="1667803" cy="269513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6109440" y="1193419"/>
            <a:ext cx="5407026" cy="43680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дзаголовок 3"/>
          <p:cNvSpPr txBox="1">
            <a:spLocks/>
          </p:cNvSpPr>
          <p:nvPr/>
        </p:nvSpPr>
        <p:spPr>
          <a:xfrm>
            <a:off x="6262579" y="1420616"/>
            <a:ext cx="5164985" cy="248364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Архитектура</a:t>
            </a:r>
          </a:p>
          <a:p>
            <a:pPr marL="0" indent="0" algn="just">
              <a:spcBef>
                <a:spcPts val="600"/>
              </a:spcBef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792" y="6085400"/>
            <a:ext cx="1460833" cy="19054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AB9F37E-A690-4886-ABEC-F07B92FFA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5681" y="2760027"/>
            <a:ext cx="4019048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5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19" y="-3301497"/>
            <a:ext cx="7227009" cy="722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046" y="1799182"/>
            <a:ext cx="9278046" cy="9258757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587374" y="1193419"/>
            <a:ext cx="10169525" cy="43680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3F048-D532-42BD-AB62-653627250667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498475" y="378643"/>
            <a:ext cx="8306730" cy="688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Croc" panose="020B0502020203020203" pitchFamily="34" charset="-52"/>
              </a:rPr>
              <a:t>Как можно доработать</a:t>
            </a:r>
          </a:p>
        </p:txBody>
      </p:sp>
      <p:sp>
        <p:nvSpPr>
          <p:cNvPr id="4" name="Подзаголовок 3"/>
          <p:cNvSpPr txBox="1">
            <a:spLocks/>
          </p:cNvSpPr>
          <p:nvPr/>
        </p:nvSpPr>
        <p:spPr>
          <a:xfrm>
            <a:off x="869723" y="1858570"/>
            <a:ext cx="9238373" cy="248364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Добавить в приложение:</a:t>
            </a:r>
          </a:p>
          <a:p>
            <a:pPr algn="just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</a:rPr>
              <a:t>Оффлайн справку по самому важному и необходимому для волонтера в процесса работы</a:t>
            </a:r>
          </a:p>
          <a:p>
            <a:pPr algn="just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</a:rPr>
              <a:t>Чек-листы с прохождением этапов регистрации, обучения и заполнения заявок</a:t>
            </a:r>
          </a:p>
          <a:p>
            <a:pPr algn="just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</a:rPr>
              <a:t>Чек-лист с предметами, которые необходимо взять с собой</a:t>
            </a:r>
          </a:p>
          <a:p>
            <a:pPr algn="just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</a:rPr>
              <a:t>Связь со специалистом заповедника</a:t>
            </a:r>
          </a:p>
          <a:p>
            <a:pPr algn="just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</a:rPr>
              <a:t>Имеющегося бота</a:t>
            </a:r>
          </a:p>
          <a:p>
            <a:pPr algn="just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</a:rPr>
              <a:t>Карты территорий кордонов и заповедника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" y="6293805"/>
            <a:ext cx="1667803" cy="2695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30667">
            <a:off x="10573028" y="5762964"/>
            <a:ext cx="681457" cy="58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565" cy="685800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>
          <a:xfrm>
            <a:off x="9448800" y="6364288"/>
            <a:ext cx="2743200" cy="276225"/>
          </a:xfrm>
        </p:spPr>
        <p:txBody>
          <a:bodyPr/>
          <a:lstStyle/>
          <a:p>
            <a:fld id="{1947F118-66FC-BE48-93F4-28945D1606A6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72" y="2126069"/>
            <a:ext cx="11130753" cy="228600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820" y="5116783"/>
            <a:ext cx="13874619" cy="6914262"/>
          </a:xfrm>
          <a:prstGeom prst="rect">
            <a:avLst/>
          </a:prstGeom>
        </p:spPr>
      </p:pic>
      <p:sp>
        <p:nvSpPr>
          <p:cNvPr id="7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8885851" y="6363918"/>
            <a:ext cx="2743200" cy="276999"/>
          </a:xfrm>
          <a:prstGeom prst="rect">
            <a:avLst/>
          </a:prstGeom>
        </p:spPr>
        <p:txBody>
          <a:bodyPr/>
          <a:lstStyle/>
          <a:p>
            <a:fld id="{1947F118-66FC-BE48-93F4-28945D1606A6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9" y="441340"/>
            <a:ext cx="2717692" cy="4391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451" y="1910988"/>
            <a:ext cx="715263" cy="71526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42" y="4299393"/>
            <a:ext cx="715263" cy="715263"/>
          </a:xfrm>
          <a:prstGeom prst="rect">
            <a:avLst/>
          </a:prstGeom>
        </p:spPr>
      </p:pic>
      <p:sp>
        <p:nvSpPr>
          <p:cNvPr id="11" name="Заголовок 35"/>
          <p:cNvSpPr txBox="1">
            <a:spLocks/>
          </p:cNvSpPr>
          <p:nvPr/>
        </p:nvSpPr>
        <p:spPr>
          <a:xfrm>
            <a:off x="457114" y="30128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Croc" panose="020B0502020203020203" pitchFamily="34" charset="-52"/>
                <a:ea typeface="+mj-ea"/>
                <a:cs typeface="+mj-cs"/>
              </a:defRPr>
            </a:lvl1pPr>
          </a:lstStyle>
          <a:p>
            <a:r>
              <a:rPr lang="ru-RU" dirty="0"/>
              <a:t>Демонстрация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5DCE8F7-054A-4DB5-863C-276276EB09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8801" y="2640419"/>
            <a:ext cx="1257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141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148</Words>
  <Application>Microsoft Office PowerPoint</Application>
  <PresentationFormat>Широкоэкранный</PresentationFormat>
  <Paragraphs>45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Croc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a.a.drozdova00@gmail.com</dc:creator>
  <cp:lastModifiedBy>Безфамильный Костик</cp:lastModifiedBy>
  <cp:revision>11</cp:revision>
  <dcterms:created xsi:type="dcterms:W3CDTF">2021-12-01T19:17:57Z</dcterms:created>
  <dcterms:modified xsi:type="dcterms:W3CDTF">2021-12-05T14:00:02Z</dcterms:modified>
</cp:coreProperties>
</file>